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drawings/drawing9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2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notesSlides/notesSlide4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6" r:id="rId2"/>
  </p:sldMasterIdLst>
  <p:notesMasterIdLst>
    <p:notesMasterId r:id="rId47"/>
  </p:notesMasterIdLst>
  <p:handoutMasterIdLst>
    <p:handoutMasterId r:id="rId48"/>
  </p:handoutMasterIdLst>
  <p:sldIdLst>
    <p:sldId id="257" r:id="rId3"/>
    <p:sldId id="289" r:id="rId4"/>
    <p:sldId id="310" r:id="rId5"/>
    <p:sldId id="286" r:id="rId6"/>
    <p:sldId id="292" r:id="rId7"/>
    <p:sldId id="287" r:id="rId8"/>
    <p:sldId id="290" r:id="rId9"/>
    <p:sldId id="288" r:id="rId10"/>
    <p:sldId id="299" r:id="rId11"/>
    <p:sldId id="263" r:id="rId12"/>
    <p:sldId id="302" r:id="rId13"/>
    <p:sldId id="301" r:id="rId14"/>
    <p:sldId id="300" r:id="rId15"/>
    <p:sldId id="306" r:id="rId16"/>
    <p:sldId id="307" r:id="rId17"/>
    <p:sldId id="308" r:id="rId18"/>
    <p:sldId id="309" r:id="rId19"/>
    <p:sldId id="316" r:id="rId20"/>
    <p:sldId id="260" r:id="rId21"/>
    <p:sldId id="323" r:id="rId22"/>
    <p:sldId id="324" r:id="rId23"/>
    <p:sldId id="325" r:id="rId24"/>
    <p:sldId id="270" r:id="rId25"/>
    <p:sldId id="318" r:id="rId26"/>
    <p:sldId id="319" r:id="rId27"/>
    <p:sldId id="320" r:id="rId28"/>
    <p:sldId id="321" r:id="rId29"/>
    <p:sldId id="322" r:id="rId30"/>
    <p:sldId id="314" r:id="rId31"/>
    <p:sldId id="315" r:id="rId32"/>
    <p:sldId id="266" r:id="rId33"/>
    <p:sldId id="264" r:id="rId34"/>
    <p:sldId id="285" r:id="rId35"/>
    <p:sldId id="268" r:id="rId36"/>
    <p:sldId id="311" r:id="rId37"/>
    <p:sldId id="312" r:id="rId38"/>
    <p:sldId id="277" r:id="rId39"/>
    <p:sldId id="313" r:id="rId40"/>
    <p:sldId id="291" r:id="rId41"/>
    <p:sldId id="293" r:id="rId42"/>
    <p:sldId id="295" r:id="rId43"/>
    <p:sldId id="296" r:id="rId44"/>
    <p:sldId id="280" r:id="rId45"/>
    <p:sldId id="32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D41"/>
    <a:srgbClr val="94B8BB"/>
    <a:srgbClr val="636467"/>
    <a:srgbClr val="D7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0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Documents%20and%20Settings\cmulhall\Local%20Settings\Temporary%20Internet%20Files\Content.Outlook\WZM2BLN5\survival%20for%20restraint_oct%204%20(5).xlsx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ottfs01\personal\cmulhall\My%20Documents\cape\cape%20stuff\final%20model%20for%20cape%20presentation%20oct%2025.xlsx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ttsas02\sas%20data\Groups\Rai%20Mental%20Health\Quarterly%20Reports\Enhanced%20Reports\Output\2010Q4\Excel%20files\Admission_2010Q4_54550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nmadi\AppData\Local\Microsoft\Windows\Temporary%20Internet%20Files\Content.Outlook\K9LTFVHJ\Final%20output%202012-10-31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nmadi\AppData\Local\Microsoft\Windows\Temporary%20Internet%20Files\Content.Outlook\K9LTFVHJ\Final%20output%202012-10-31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nmadi\AppData\Local\Microsoft\Windows\Temporary%20Internet%20Files\Content.Outlook\K9LTFVHJ\Final%20output%202012-10-3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madi\AppData\Local\Microsoft\Windows\Temporary%20Internet%20Files\Content.Outlook\K9LTFVHJ\Restraint%20Use%20Freq%20for%20Nawaf%202012-11-0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nmadi\AppData\Local\Microsoft\Windows\Temporary%20Internet%20Files\Content.Outlook\K9LTFVHJ\Restraint%20Use%20Freq%20for%20Nawaf%202012-11-06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nmadi\AppData\Local\Microsoft\Windows\Temporary%20Internet%20Files\Content.Outlook\K9LTFVHJ\Restraint%20Use%20Freq%20for%20Nawaf%202012-11-0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ottfs01\personal\cmulhall\My%20Documents\cape\cape%20stuff\pie%20chart%20for%20ca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Hospitals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1982-1983</c:v>
                </c:pt>
                <c:pt idx="1">
                  <c:v>1993-1994</c:v>
                </c:pt>
                <c:pt idx="2">
                  <c:v>2006–2007</c:v>
                </c:pt>
                <c:pt idx="3">
                  <c:v>2007–2008</c:v>
                </c:pt>
                <c:pt idx="4">
                  <c:v>2008–2009</c:v>
                </c:pt>
                <c:pt idx="5">
                  <c:v>2009–2010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630</c:v>
                </c:pt>
                <c:pt idx="1">
                  <c:v>598</c:v>
                </c:pt>
                <c:pt idx="2">
                  <c:v>484.2</c:v>
                </c:pt>
                <c:pt idx="3">
                  <c:v>476.07</c:v>
                </c:pt>
                <c:pt idx="4">
                  <c:v>463.43</c:v>
                </c:pt>
                <c:pt idx="5">
                  <c:v>461.46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Psychiatric Hospitals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1982-1983</c:v>
                </c:pt>
                <c:pt idx="1">
                  <c:v>1993-1994</c:v>
                </c:pt>
                <c:pt idx="2">
                  <c:v>2006–2007</c:v>
                </c:pt>
                <c:pt idx="3">
                  <c:v>2007–2008</c:v>
                </c:pt>
                <c:pt idx="4">
                  <c:v>2008–2009</c:v>
                </c:pt>
                <c:pt idx="5">
                  <c:v>2009–2010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116</c:v>
                </c:pt>
                <c:pt idx="1">
                  <c:v>94</c:v>
                </c:pt>
                <c:pt idx="2">
                  <c:v>74.89</c:v>
                </c:pt>
                <c:pt idx="3">
                  <c:v>75.34</c:v>
                </c:pt>
                <c:pt idx="4">
                  <c:v>71.52</c:v>
                </c:pt>
                <c:pt idx="5">
                  <c:v>71.23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486272"/>
        <c:axId val="130487808"/>
        <c:axId val="0"/>
      </c:bar3DChart>
      <c:catAx>
        <c:axId val="13048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487808"/>
        <c:crosses val="autoZero"/>
        <c:auto val="1"/>
        <c:lblAlgn val="ctr"/>
        <c:lblOffset val="100"/>
        <c:noMultiLvlLbl val="0"/>
      </c:catAx>
      <c:valAx>
        <c:axId val="130487808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04862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/>
              <a:t>First psychiatric readmission following index hospitalization by restraint type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241989046679018E-2"/>
          <c:y val="0.13881995455266158"/>
          <c:w val="0.87758048305709024"/>
          <c:h val="0.67214060490760863"/>
        </c:manualLayout>
      </c:layout>
      <c:lineChart>
        <c:grouping val="standard"/>
        <c:varyColors val="0"/>
        <c:ser>
          <c:idx val="1"/>
          <c:order val="0"/>
          <c:tx>
            <c:strRef>
              <c:f>'graph 4'!$J$1</c:f>
              <c:strCache>
                <c:ptCount val="1"/>
                <c:pt idx="0">
                  <c:v>No restraint</c:v>
                </c:pt>
              </c:strCache>
            </c:strRef>
          </c:tx>
          <c:spPr>
            <a:ln w="25400">
              <a:solidFill>
                <a:srgbClr val="5A0BF9"/>
              </a:solidFill>
            </a:ln>
          </c:spPr>
          <c:marker>
            <c:symbol val="none"/>
          </c:marker>
          <c:cat>
            <c:numRef>
              <c:f>'graph 4'!$I$2:$I$392</c:f>
              <c:numCache>
                <c:formatCode>0</c:formatCode>
                <c:ptCount val="3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</c:numCache>
            </c:numRef>
          </c:cat>
          <c:val>
            <c:numRef>
              <c:f>'graph 4'!$J$2:$J$392</c:f>
              <c:numCache>
                <c:formatCode>0.0</c:formatCode>
                <c:ptCount val="391"/>
                <c:pt idx="0">
                  <c:v>0</c:v>
                </c:pt>
                <c:pt idx="1">
                  <c:v>0.33553183440516721</c:v>
                </c:pt>
                <c:pt idx="2">
                  <c:v>0.59869405746805315</c:v>
                </c:pt>
                <c:pt idx="3">
                  <c:v>0.89475155841379872</c:v>
                </c:pt>
                <c:pt idx="4">
                  <c:v>1.1200842119113881</c:v>
                </c:pt>
                <c:pt idx="5">
                  <c:v>1.342127337620691</c:v>
                </c:pt>
                <c:pt idx="6">
                  <c:v>1.5674599911182807</c:v>
                </c:pt>
                <c:pt idx="7">
                  <c:v>1.8404907975460238</c:v>
                </c:pt>
                <c:pt idx="8">
                  <c:v>2.0592443954670525</c:v>
                </c:pt>
                <c:pt idx="9">
                  <c:v>2.2747084655997827</c:v>
                </c:pt>
                <c:pt idx="10">
                  <c:v>2.4770144245793713</c:v>
                </c:pt>
                <c:pt idx="11">
                  <c:v>2.6365565223112397</c:v>
                </c:pt>
                <c:pt idx="12">
                  <c:v>2.8125462589845385</c:v>
                </c:pt>
                <c:pt idx="13">
                  <c:v>2.9770226483988407</c:v>
                </c:pt>
                <c:pt idx="14">
                  <c:v>3.1924867185315762</c:v>
                </c:pt>
                <c:pt idx="15">
                  <c:v>3.3734107468873118</c:v>
                </c:pt>
                <c:pt idx="16">
                  <c:v>3.5132156778894688</c:v>
                </c:pt>
                <c:pt idx="17">
                  <c:v>3.6447967894209183</c:v>
                </c:pt>
                <c:pt idx="18">
                  <c:v>3.7895360121055033</c:v>
                </c:pt>
                <c:pt idx="19">
                  <c:v>3.929340943107662</c:v>
                </c:pt>
                <c:pt idx="20">
                  <c:v>4.085593513051256</c:v>
                </c:pt>
                <c:pt idx="21">
                  <c:v>4.2599384858304115</c:v>
                </c:pt>
                <c:pt idx="22">
                  <c:v>4.4211253474564147</c:v>
                </c:pt>
                <c:pt idx="23">
                  <c:v>4.5806674451882934</c:v>
                </c:pt>
                <c:pt idx="24">
                  <c:v>4.6941561538841547</c:v>
                </c:pt>
                <c:pt idx="25">
                  <c:v>4.8306715570980208</c:v>
                </c:pt>
                <c:pt idx="26">
                  <c:v>4.950739321370456</c:v>
                </c:pt>
                <c:pt idx="27">
                  <c:v>5.062583266172175</c:v>
                </c:pt>
                <c:pt idx="28">
                  <c:v>5.2171910722216168</c:v>
                </c:pt>
                <c:pt idx="29">
                  <c:v>5.3372588364940485</c:v>
                </c:pt>
                <c:pt idx="30">
                  <c:v>5.4326551423543537</c:v>
                </c:pt>
                <c:pt idx="31">
                  <c:v>5.5510781427326528</c:v>
                </c:pt>
                <c:pt idx="32">
                  <c:v>5.656343031957789</c:v>
                </c:pt>
                <c:pt idx="33">
                  <c:v>5.7616079211829323</c:v>
                </c:pt>
                <c:pt idx="34">
                  <c:v>5.8750966298787946</c:v>
                </c:pt>
                <c:pt idx="35">
                  <c:v>5.98694057468051</c:v>
                </c:pt>
                <c:pt idx="36">
                  <c:v>6.1168769223177968</c:v>
                </c:pt>
                <c:pt idx="37">
                  <c:v>6.2122732281781001</c:v>
                </c:pt>
                <c:pt idx="38">
                  <c:v>6.2961561867794007</c:v>
                </c:pt>
                <c:pt idx="39">
                  <c:v>6.3915524926397014</c:v>
                </c:pt>
                <c:pt idx="40">
                  <c:v>6.4655668678761256</c:v>
                </c:pt>
                <c:pt idx="41">
                  <c:v>6.5905689238309968</c:v>
                </c:pt>
                <c:pt idx="42">
                  <c:v>6.7007681047385859</c:v>
                </c:pt>
                <c:pt idx="43">
                  <c:v>6.8257701606934447</c:v>
                </c:pt>
                <c:pt idx="44">
                  <c:v>6.9014292998240219</c:v>
                </c:pt>
                <c:pt idx="45">
                  <c:v>6.9820227306370164</c:v>
                </c:pt>
                <c:pt idx="46">
                  <c:v>7.0741295087090261</c:v>
                </c:pt>
                <c:pt idx="47">
                  <c:v>7.153078175627881</c:v>
                </c:pt>
                <c:pt idx="48">
                  <c:v>7.2484744814881825</c:v>
                </c:pt>
                <c:pt idx="49">
                  <c:v>7.3668974818664754</c:v>
                </c:pt>
                <c:pt idx="50">
                  <c:v>7.4540699682560465</c:v>
                </c:pt>
                <c:pt idx="51">
                  <c:v>7.5626243852694897</c:v>
                </c:pt>
                <c:pt idx="52">
                  <c:v>7.6448625799766345</c:v>
                </c:pt>
                <c:pt idx="53">
                  <c:v>7.7419036497310794</c:v>
                </c:pt>
                <c:pt idx="54">
                  <c:v>7.824141844438218</c:v>
                </c:pt>
                <c:pt idx="55">
                  <c:v>7.9162486225102437</c:v>
                </c:pt>
                <c:pt idx="56">
                  <c:v>8.0132896922646708</c:v>
                </c:pt>
                <c:pt idx="57">
                  <c:v>8.095527886971821</c:v>
                </c:pt>
                <c:pt idx="58">
                  <c:v>8.1728317899965379</c:v>
                </c:pt>
                <c:pt idx="59">
                  <c:v>8.241911873550519</c:v>
                </c:pt>
                <c:pt idx="60">
                  <c:v>8.3175710126811229</c:v>
                </c:pt>
                <c:pt idx="61">
                  <c:v>8.4162568463297216</c:v>
                </c:pt>
                <c:pt idx="62">
                  <c:v>8.5050740966134306</c:v>
                </c:pt>
                <c:pt idx="63">
                  <c:v>8.5938913468971485</c:v>
                </c:pt>
                <c:pt idx="64">
                  <c:v>8.6859981249691529</c:v>
                </c:pt>
                <c:pt idx="65">
                  <c:v>8.7616572640997337</c:v>
                </c:pt>
                <c:pt idx="66">
                  <c:v>8.8175792365006096</c:v>
                </c:pt>
                <c:pt idx="67">
                  <c:v>8.893238375631169</c:v>
                </c:pt>
                <c:pt idx="68">
                  <c:v>8.955739403608634</c:v>
                </c:pt>
                <c:pt idx="69">
                  <c:v>9.0313985427391668</c:v>
                </c:pt>
                <c:pt idx="70">
                  <c:v>9.1103472096580536</c:v>
                </c:pt>
                <c:pt idx="71">
                  <c:v>9.1975196960476424</c:v>
                </c:pt>
                <c:pt idx="72">
                  <c:v>9.268244543495781</c:v>
                </c:pt>
                <c:pt idx="73">
                  <c:v>9.3356798631556508</c:v>
                </c:pt>
                <c:pt idx="74">
                  <c:v>9.3916018355565072</c:v>
                </c:pt>
                <c:pt idx="75">
                  <c:v>9.4475238079573689</c:v>
                </c:pt>
                <c:pt idx="76">
                  <c:v>9.5231829470879568</c:v>
                </c:pt>
                <c:pt idx="77">
                  <c:v>9.6103554334775172</c:v>
                </c:pt>
                <c:pt idx="78">
                  <c:v>9.6925936281846994</c:v>
                </c:pt>
                <c:pt idx="79">
                  <c:v>9.7616737117386929</c:v>
                </c:pt>
                <c:pt idx="80">
                  <c:v>9.8208852119278465</c:v>
                </c:pt>
                <c:pt idx="81">
                  <c:v>9.8833862399053007</c:v>
                </c:pt>
                <c:pt idx="82">
                  <c:v>9.9409529762002702</c:v>
                </c:pt>
                <c:pt idx="83">
                  <c:v>10.011677823648412</c:v>
                </c:pt>
                <c:pt idx="84">
                  <c:v>10.097205546143851</c:v>
                </c:pt>
                <c:pt idx="85">
                  <c:v>10.176154213062723</c:v>
                </c:pt>
                <c:pt idx="86">
                  <c:v>10.238655241040128</c:v>
                </c:pt>
                <c:pt idx="87">
                  <c:v>10.30280103291172</c:v>
                </c:pt>
                <c:pt idx="88">
                  <c:v>10.363657296995028</c:v>
                </c:pt>
                <c:pt idx="89">
                  <c:v>10.416289741607573</c:v>
                </c:pt>
                <c:pt idx="90">
                  <c:v>10.49688317242058</c:v>
                </c:pt>
                <c:pt idx="91">
                  <c:v>10.584055658810165</c:v>
                </c:pt>
                <c:pt idx="92">
                  <c:v>10.663004325729045</c:v>
                </c:pt>
                <c:pt idx="93">
                  <c:v>10.715636770341623</c:v>
                </c:pt>
                <c:pt idx="94">
                  <c:v>10.774848270530748</c:v>
                </c:pt>
                <c:pt idx="95">
                  <c:v>10.830770242931621</c:v>
                </c:pt>
                <c:pt idx="96">
                  <c:v>10.883402687544223</c:v>
                </c:pt>
                <c:pt idx="97">
                  <c:v>10.949193243309924</c:v>
                </c:pt>
                <c:pt idx="98">
                  <c:v>11.038010493593641</c:v>
                </c:pt>
                <c:pt idx="99">
                  <c:v>11.126827743877353</c:v>
                </c:pt>
                <c:pt idx="100">
                  <c:v>11.171236369019246</c:v>
                </c:pt>
                <c:pt idx="101">
                  <c:v>11.241961216467388</c:v>
                </c:pt>
                <c:pt idx="102">
                  <c:v>11.284725077715098</c:v>
                </c:pt>
                <c:pt idx="103">
                  <c:v>11.347226105692529</c:v>
                </c:pt>
                <c:pt idx="104">
                  <c:v>11.40808236977583</c:v>
                </c:pt>
                <c:pt idx="105">
                  <c:v>11.491965328377118</c:v>
                </c:pt>
                <c:pt idx="106">
                  <c:v>11.55775588414285</c:v>
                </c:pt>
                <c:pt idx="107">
                  <c:v>11.620256912120286</c:v>
                </c:pt>
                <c:pt idx="108">
                  <c:v>11.674534120627024</c:v>
                </c:pt>
                <c:pt idx="109">
                  <c:v>11.72058750966303</c:v>
                </c:pt>
                <c:pt idx="110">
                  <c:v>11.779799009852166</c:v>
                </c:pt>
                <c:pt idx="111">
                  <c:v>11.842300037829604</c:v>
                </c:pt>
                <c:pt idx="112">
                  <c:v>11.911380121383598</c:v>
                </c:pt>
                <c:pt idx="113">
                  <c:v>11.97552591325517</c:v>
                </c:pt>
                <c:pt idx="114">
                  <c:v>12.016645010608757</c:v>
                </c:pt>
                <c:pt idx="115">
                  <c:v>12.054474580174034</c:v>
                </c:pt>
                <c:pt idx="116">
                  <c:v>12.112041316469051</c:v>
                </c:pt>
                <c:pt idx="117">
                  <c:v>12.161384233293322</c:v>
                </c:pt>
                <c:pt idx="118">
                  <c:v>12.202503330646909</c:v>
                </c:pt>
                <c:pt idx="119">
                  <c:v>12.279807233671622</c:v>
                </c:pt>
                <c:pt idx="120">
                  <c:v>12.353821608908056</c:v>
                </c:pt>
                <c:pt idx="121">
                  <c:v>12.413033109097206</c:v>
                </c:pt>
                <c:pt idx="122">
                  <c:v>12.455796970344954</c:v>
                </c:pt>
                <c:pt idx="123">
                  <c:v>12.490337012121948</c:v>
                </c:pt>
                <c:pt idx="124">
                  <c:v>12.551193276205234</c:v>
                </c:pt>
                <c:pt idx="125">
                  <c:v>12.60876001250022</c:v>
                </c:pt>
                <c:pt idx="126">
                  <c:v>12.682774387736664</c:v>
                </c:pt>
                <c:pt idx="127">
                  <c:v>12.760078290761378</c:v>
                </c:pt>
                <c:pt idx="128">
                  <c:v>12.820934554844689</c:v>
                </c:pt>
                <c:pt idx="129">
                  <c:v>12.880146055033824</c:v>
                </c:pt>
                <c:pt idx="130">
                  <c:v>12.932778499646394</c:v>
                </c:pt>
                <c:pt idx="131">
                  <c:v>12.991989999835544</c:v>
                </c:pt>
                <c:pt idx="132">
                  <c:v>13.044622444448118</c:v>
                </c:pt>
                <c:pt idx="133">
                  <c:v>13.10876823631969</c:v>
                </c:pt>
                <c:pt idx="134">
                  <c:v>13.163045444826405</c:v>
                </c:pt>
                <c:pt idx="135">
                  <c:v>13.215677889438982</c:v>
                </c:pt>
                <c:pt idx="136">
                  <c:v>13.263376042369121</c:v>
                </c:pt>
                <c:pt idx="137">
                  <c:v>13.307784667510992</c:v>
                </c:pt>
                <c:pt idx="138">
                  <c:v>13.352193292652856</c:v>
                </c:pt>
                <c:pt idx="139">
                  <c:v>13.414694320630272</c:v>
                </c:pt>
                <c:pt idx="140">
                  <c:v>13.475550584713559</c:v>
                </c:pt>
                <c:pt idx="141">
                  <c:v>13.531472557114421</c:v>
                </c:pt>
                <c:pt idx="142">
                  <c:v>13.582460237832862</c:v>
                </c:pt>
                <c:pt idx="143">
                  <c:v>13.646606029704436</c:v>
                </c:pt>
                <c:pt idx="144">
                  <c:v>13.694304182634562</c:v>
                </c:pt>
                <c:pt idx="145">
                  <c:v>13.753515682823725</c:v>
                </c:pt>
                <c:pt idx="146">
                  <c:v>13.819306238589471</c:v>
                </c:pt>
                <c:pt idx="147">
                  <c:v>13.855491044260596</c:v>
                </c:pt>
                <c:pt idx="148">
                  <c:v>13.906478724979021</c:v>
                </c:pt>
                <c:pt idx="149">
                  <c:v>13.95088735012089</c:v>
                </c:pt>
                <c:pt idx="150">
                  <c:v>13.995295975262746</c:v>
                </c:pt>
                <c:pt idx="151">
                  <c:v>14.018322669780723</c:v>
                </c:pt>
                <c:pt idx="152">
                  <c:v>14.064376058816746</c:v>
                </c:pt>
                <c:pt idx="153">
                  <c:v>14.10713992006446</c:v>
                </c:pt>
                <c:pt idx="154">
                  <c:v>14.163061892465322</c:v>
                </c:pt>
                <c:pt idx="155">
                  <c:v>14.202536225924778</c:v>
                </c:pt>
                <c:pt idx="156">
                  <c:v>14.260102962219753</c:v>
                </c:pt>
                <c:pt idx="157">
                  <c:v>14.309445879044066</c:v>
                </c:pt>
                <c:pt idx="158">
                  <c:v>14.350564976397639</c:v>
                </c:pt>
                <c:pt idx="159">
                  <c:v>14.406486948798502</c:v>
                </c:pt>
                <c:pt idx="160">
                  <c:v>14.464053685093468</c:v>
                </c:pt>
                <c:pt idx="161">
                  <c:v>14.518330893600195</c:v>
                </c:pt>
                <c:pt idx="162">
                  <c:v>14.561094754847931</c:v>
                </c:pt>
                <c:pt idx="163">
                  <c:v>14.608792907778067</c:v>
                </c:pt>
                <c:pt idx="164">
                  <c:v>14.648267241237479</c:v>
                </c:pt>
                <c:pt idx="165">
                  <c:v>14.695965394167654</c:v>
                </c:pt>
                <c:pt idx="166">
                  <c:v>14.745308310991931</c:v>
                </c:pt>
                <c:pt idx="167">
                  <c:v>14.788072172239648</c:v>
                </c:pt>
                <c:pt idx="168">
                  <c:v>14.847283672428794</c:v>
                </c:pt>
                <c:pt idx="169">
                  <c:v>14.89169229757066</c:v>
                </c:pt>
                <c:pt idx="170">
                  <c:v>14.945969506077372</c:v>
                </c:pt>
                <c:pt idx="171">
                  <c:v>14.975575256171965</c:v>
                </c:pt>
                <c:pt idx="172">
                  <c:v>15.016694353525541</c:v>
                </c:pt>
                <c:pt idx="173">
                  <c:v>15.059458214773272</c:v>
                </c:pt>
                <c:pt idx="174">
                  <c:v>15.097287784338517</c:v>
                </c:pt>
                <c:pt idx="175">
                  <c:v>15.1680126317867</c:v>
                </c:pt>
                <c:pt idx="176">
                  <c:v>15.232158423658268</c:v>
                </c:pt>
                <c:pt idx="177">
                  <c:v>15.26669846543528</c:v>
                </c:pt>
                <c:pt idx="178">
                  <c:v>15.289725159953282</c:v>
                </c:pt>
                <c:pt idx="179">
                  <c:v>15.334133785095148</c:v>
                </c:pt>
                <c:pt idx="180">
                  <c:v>15.373608118554571</c:v>
                </c:pt>
                <c:pt idx="181">
                  <c:v>15.42624056316715</c:v>
                </c:pt>
                <c:pt idx="182">
                  <c:v>15.488741591144583</c:v>
                </c:pt>
                <c:pt idx="183">
                  <c:v>15.536439744074727</c:v>
                </c:pt>
                <c:pt idx="184">
                  <c:v>15.584137897004879</c:v>
                </c:pt>
                <c:pt idx="185">
                  <c:v>15.626901758252586</c:v>
                </c:pt>
                <c:pt idx="186">
                  <c:v>15.676244675076878</c:v>
                </c:pt>
                <c:pt idx="187">
                  <c:v>15.70749518906559</c:v>
                </c:pt>
                <c:pt idx="188">
                  <c:v>15.760127633678167</c:v>
                </c:pt>
                <c:pt idx="189">
                  <c:v>15.802891494925886</c:v>
                </c:pt>
                <c:pt idx="190">
                  <c:v>15.852234411750176</c:v>
                </c:pt>
                <c:pt idx="191">
                  <c:v>15.883484925738927</c:v>
                </c:pt>
                <c:pt idx="192">
                  <c:v>15.90815638415104</c:v>
                </c:pt>
                <c:pt idx="193">
                  <c:v>15.93776213424562</c:v>
                </c:pt>
                <c:pt idx="194">
                  <c:v>15.983815523281621</c:v>
                </c:pt>
                <c:pt idx="195">
                  <c:v>16.021645092846903</c:v>
                </c:pt>
                <c:pt idx="196">
                  <c:v>16.074277537459491</c:v>
                </c:pt>
                <c:pt idx="197">
                  <c:v>16.112107107024791</c:v>
                </c:pt>
                <c:pt idx="198">
                  <c:v>16.151581440484222</c:v>
                </c:pt>
                <c:pt idx="199">
                  <c:v>16.20585864899093</c:v>
                </c:pt>
                <c:pt idx="200">
                  <c:v>16.256846329709326</c:v>
                </c:pt>
                <c:pt idx="201">
                  <c:v>16.286452079803887</c:v>
                </c:pt>
                <c:pt idx="202">
                  <c:v>16.330860704945795</c:v>
                </c:pt>
                <c:pt idx="203">
                  <c:v>16.378558857875927</c:v>
                </c:pt>
                <c:pt idx="204">
                  <c:v>16.422967483017814</c:v>
                </c:pt>
                <c:pt idx="205">
                  <c:v>16.467376108159669</c:v>
                </c:pt>
                <c:pt idx="206">
                  <c:v>16.508495205513217</c:v>
                </c:pt>
                <c:pt idx="207">
                  <c:v>16.552903830655087</c:v>
                </c:pt>
                <c:pt idx="208">
                  <c:v>16.587443872432068</c:v>
                </c:pt>
                <c:pt idx="209">
                  <c:v>16.623628678103216</c:v>
                </c:pt>
                <c:pt idx="210">
                  <c:v>16.68448494218655</c:v>
                </c:pt>
                <c:pt idx="211">
                  <c:v>16.737117386799127</c:v>
                </c:pt>
                <c:pt idx="212">
                  <c:v>16.784815539729234</c:v>
                </c:pt>
                <c:pt idx="213">
                  <c:v>16.830868928765291</c:v>
                </c:pt>
                <c:pt idx="214">
                  <c:v>16.875277553907129</c:v>
                </c:pt>
                <c:pt idx="215">
                  <c:v>16.901593776213428</c:v>
                </c:pt>
                <c:pt idx="216">
                  <c:v>16.950936693037722</c:v>
                </c:pt>
                <c:pt idx="217">
                  <c:v>16.995345318179563</c:v>
                </c:pt>
                <c:pt idx="218">
                  <c:v>17.041398707215595</c:v>
                </c:pt>
                <c:pt idx="219">
                  <c:v>17.085807332357462</c:v>
                </c:pt>
                <c:pt idx="220">
                  <c:v>17.117057846346214</c:v>
                </c:pt>
                <c:pt idx="221">
                  <c:v>17.148308360334887</c:v>
                </c:pt>
                <c:pt idx="222">
                  <c:v>17.194361749370927</c:v>
                </c:pt>
                <c:pt idx="223">
                  <c:v>17.235480846724446</c:v>
                </c:pt>
                <c:pt idx="224">
                  <c:v>17.279889471866326</c:v>
                </c:pt>
                <c:pt idx="225">
                  <c:v>17.322653333114033</c:v>
                </c:pt>
                <c:pt idx="226">
                  <c:v>17.367061958255931</c:v>
                </c:pt>
                <c:pt idx="227">
                  <c:v>17.411470583397779</c:v>
                </c:pt>
                <c:pt idx="228">
                  <c:v>17.43943156959822</c:v>
                </c:pt>
                <c:pt idx="229">
                  <c:v>17.472326847481025</c:v>
                </c:pt>
                <c:pt idx="230">
                  <c:v>17.51344594483465</c:v>
                </c:pt>
                <c:pt idx="231">
                  <c:v>17.574302208917906</c:v>
                </c:pt>
                <c:pt idx="232">
                  <c:v>17.625289889636349</c:v>
                </c:pt>
                <c:pt idx="233">
                  <c:v>17.654895639730974</c:v>
                </c:pt>
                <c:pt idx="234">
                  <c:v>17.684501389825513</c:v>
                </c:pt>
                <c:pt idx="235">
                  <c:v>17.730554778861507</c:v>
                </c:pt>
                <c:pt idx="236">
                  <c:v>17.768384348426789</c:v>
                </c:pt>
                <c:pt idx="237">
                  <c:v>17.817727265251094</c:v>
                </c:pt>
                <c:pt idx="238">
                  <c:v>17.863780654287087</c:v>
                </c:pt>
                <c:pt idx="239">
                  <c:v>17.90654451553478</c:v>
                </c:pt>
                <c:pt idx="240">
                  <c:v>17.932860737841104</c:v>
                </c:pt>
                <c:pt idx="241">
                  <c:v>17.964111251829788</c:v>
                </c:pt>
                <c:pt idx="242">
                  <c:v>18.00029605750094</c:v>
                </c:pt>
                <c:pt idx="243">
                  <c:v>18.034836099277975</c:v>
                </c:pt>
                <c:pt idx="244">
                  <c:v>18.075955196631568</c:v>
                </c:pt>
                <c:pt idx="245">
                  <c:v>18.130232405138234</c:v>
                </c:pt>
                <c:pt idx="246">
                  <c:v>18.172996266385976</c:v>
                </c:pt>
                <c:pt idx="247">
                  <c:v>18.197667724798155</c:v>
                </c:pt>
                <c:pt idx="248">
                  <c:v>18.243721113834127</c:v>
                </c:pt>
                <c:pt idx="249">
                  <c:v>18.284840211187689</c:v>
                </c:pt>
                <c:pt idx="250">
                  <c:v>18.319380252964713</c:v>
                </c:pt>
                <c:pt idx="251">
                  <c:v>18.368723169788989</c:v>
                </c:pt>
                <c:pt idx="252">
                  <c:v>18.419710850507414</c:v>
                </c:pt>
                <c:pt idx="253">
                  <c:v>18.465764239543386</c:v>
                </c:pt>
                <c:pt idx="254">
                  <c:v>18.495369989637979</c:v>
                </c:pt>
                <c:pt idx="255">
                  <c:v>18.515107156367726</c:v>
                </c:pt>
                <c:pt idx="256">
                  <c:v>18.543068142568163</c:v>
                </c:pt>
                <c:pt idx="257">
                  <c:v>18.589121531604146</c:v>
                </c:pt>
                <c:pt idx="258">
                  <c:v>18.62037204559288</c:v>
                </c:pt>
                <c:pt idx="259">
                  <c:v>18.682873073570288</c:v>
                </c:pt>
                <c:pt idx="260">
                  <c:v>18.732215990394607</c:v>
                </c:pt>
                <c:pt idx="261">
                  <c:v>18.766756032171557</c:v>
                </c:pt>
                <c:pt idx="262">
                  <c:v>18.806230365631027</c:v>
                </c:pt>
                <c:pt idx="263">
                  <c:v>18.848994226878744</c:v>
                </c:pt>
                <c:pt idx="264">
                  <c:v>18.880244740867443</c:v>
                </c:pt>
                <c:pt idx="265">
                  <c:v>18.924653366009323</c:v>
                </c:pt>
                <c:pt idx="266">
                  <c:v>18.975641046727695</c:v>
                </c:pt>
                <c:pt idx="267">
                  <c:v>19.031563019128615</c:v>
                </c:pt>
                <c:pt idx="268">
                  <c:v>19.062813533117282</c:v>
                </c:pt>
                <c:pt idx="269">
                  <c:v>19.095708811000179</c:v>
                </c:pt>
                <c:pt idx="270">
                  <c:v>19.12038026941233</c:v>
                </c:pt>
                <c:pt idx="271">
                  <c:v>19.153275547295191</c:v>
                </c:pt>
                <c:pt idx="272">
                  <c:v>19.1894603529663</c:v>
                </c:pt>
                <c:pt idx="273">
                  <c:v>19.248671853155439</c:v>
                </c:pt>
                <c:pt idx="274">
                  <c:v>19.281567131038329</c:v>
                </c:pt>
                <c:pt idx="275">
                  <c:v>19.329265283968478</c:v>
                </c:pt>
                <c:pt idx="276">
                  <c:v>19.344068159015805</c:v>
                </c:pt>
                <c:pt idx="277">
                  <c:v>19.367094853533747</c:v>
                </c:pt>
                <c:pt idx="278">
                  <c:v>19.395055839734187</c:v>
                </c:pt>
                <c:pt idx="279">
                  <c:v>19.429595881511165</c:v>
                </c:pt>
                <c:pt idx="280">
                  <c:v>19.470714978864734</c:v>
                </c:pt>
                <c:pt idx="281">
                  <c:v>19.500320728959327</c:v>
                </c:pt>
                <c:pt idx="282">
                  <c:v>19.528281715159768</c:v>
                </c:pt>
                <c:pt idx="283">
                  <c:v>19.557887465254382</c:v>
                </c:pt>
                <c:pt idx="284">
                  <c:v>19.599006562607887</c:v>
                </c:pt>
                <c:pt idx="285">
                  <c:v>19.628612312702476</c:v>
                </c:pt>
                <c:pt idx="286">
                  <c:v>19.668086646161857</c:v>
                </c:pt>
                <c:pt idx="287">
                  <c:v>19.717429562986176</c:v>
                </c:pt>
                <c:pt idx="288">
                  <c:v>19.756903896445611</c:v>
                </c:pt>
                <c:pt idx="289">
                  <c:v>19.799667757693317</c:v>
                </c:pt>
                <c:pt idx="290">
                  <c:v>19.83091827168203</c:v>
                </c:pt>
                <c:pt idx="291">
                  <c:v>19.868747841247259</c:v>
                </c:pt>
                <c:pt idx="292">
                  <c:v>19.908222174706708</c:v>
                </c:pt>
                <c:pt idx="293">
                  <c:v>19.939472688695471</c:v>
                </c:pt>
                <c:pt idx="294">
                  <c:v>19.977302258260739</c:v>
                </c:pt>
                <c:pt idx="295">
                  <c:v>20.020066119508495</c:v>
                </c:pt>
                <c:pt idx="296">
                  <c:v>20.052961397391357</c:v>
                </c:pt>
                <c:pt idx="297">
                  <c:v>20.080922383591766</c:v>
                </c:pt>
                <c:pt idx="298">
                  <c:v>20.122041480945349</c:v>
                </c:pt>
                <c:pt idx="299">
                  <c:v>20.163160578298957</c:v>
                </c:pt>
                <c:pt idx="300">
                  <c:v>20.192766328393532</c:v>
                </c:pt>
                <c:pt idx="301">
                  <c:v>20.22895113406469</c:v>
                </c:pt>
                <c:pt idx="302">
                  <c:v>20.2602016480534</c:v>
                </c:pt>
                <c:pt idx="303">
                  <c:v>20.306255037089393</c:v>
                </c:pt>
                <c:pt idx="304">
                  <c:v>20.350663662231227</c:v>
                </c:pt>
                <c:pt idx="305">
                  <c:v>20.39671705126721</c:v>
                </c:pt>
                <c:pt idx="306">
                  <c:v>20.432901856938379</c:v>
                </c:pt>
                <c:pt idx="307">
                  <c:v>20.485534301550889</c:v>
                </c:pt>
                <c:pt idx="308">
                  <c:v>20.523363871116207</c:v>
                </c:pt>
                <c:pt idx="309">
                  <c:v>20.564482968469822</c:v>
                </c:pt>
                <c:pt idx="310">
                  <c:v>20.595733482458527</c:v>
                </c:pt>
                <c:pt idx="311">
                  <c:v>20.633563052023828</c:v>
                </c:pt>
                <c:pt idx="312">
                  <c:v>20.656589746541826</c:v>
                </c:pt>
                <c:pt idx="313">
                  <c:v>20.67797167716569</c:v>
                </c:pt>
                <c:pt idx="314">
                  <c:v>20.697708843895427</c:v>
                </c:pt>
                <c:pt idx="315">
                  <c:v>20.730604121778264</c:v>
                </c:pt>
                <c:pt idx="316">
                  <c:v>20.766788927449408</c:v>
                </c:pt>
                <c:pt idx="317">
                  <c:v>20.809552788697133</c:v>
                </c:pt>
                <c:pt idx="318">
                  <c:v>20.845737594368206</c:v>
                </c:pt>
                <c:pt idx="319">
                  <c:v>20.862185233309667</c:v>
                </c:pt>
                <c:pt idx="320">
                  <c:v>20.908238622345689</c:v>
                </c:pt>
                <c:pt idx="321">
                  <c:v>20.936199608546129</c:v>
                </c:pt>
                <c:pt idx="322">
                  <c:v>20.978963469793854</c:v>
                </c:pt>
                <c:pt idx="323">
                  <c:v>21.010213983782577</c:v>
                </c:pt>
                <c:pt idx="324">
                  <c:v>21.051333081136132</c:v>
                </c:pt>
                <c:pt idx="325">
                  <c:v>21.079294067336591</c:v>
                </c:pt>
                <c:pt idx="326">
                  <c:v>21.102320761854614</c:v>
                </c:pt>
                <c:pt idx="327">
                  <c:v>21.133571275843288</c:v>
                </c:pt>
                <c:pt idx="328">
                  <c:v>21.154953206467187</c:v>
                </c:pt>
                <c:pt idx="329">
                  <c:v>21.194427539926586</c:v>
                </c:pt>
                <c:pt idx="330">
                  <c:v>21.227322817809426</c:v>
                </c:pt>
                <c:pt idx="331">
                  <c:v>21.253639040115697</c:v>
                </c:pt>
                <c:pt idx="332">
                  <c:v>21.286534317998587</c:v>
                </c:pt>
                <c:pt idx="333">
                  <c:v>21.311205776410766</c:v>
                </c:pt>
                <c:pt idx="334">
                  <c:v>21.332587707034605</c:v>
                </c:pt>
                <c:pt idx="335">
                  <c:v>21.367127748811598</c:v>
                </c:pt>
                <c:pt idx="336">
                  <c:v>21.411536373953442</c:v>
                </c:pt>
                <c:pt idx="337">
                  <c:v>21.434563068471491</c:v>
                </c:pt>
                <c:pt idx="338">
                  <c:v>21.457589762989471</c:v>
                </c:pt>
                <c:pt idx="339">
                  <c:v>21.480616457507441</c:v>
                </c:pt>
                <c:pt idx="340">
                  <c:v>21.515156499284508</c:v>
                </c:pt>
                <c:pt idx="341">
                  <c:v>21.548051777167295</c:v>
                </c:pt>
                <c:pt idx="342">
                  <c:v>21.585881346732616</c:v>
                </c:pt>
                <c:pt idx="343">
                  <c:v>21.631934735768631</c:v>
                </c:pt>
                <c:pt idx="344">
                  <c:v>21.664830013651518</c:v>
                </c:pt>
                <c:pt idx="345">
                  <c:v>21.69608052764023</c:v>
                </c:pt>
                <c:pt idx="346">
                  <c:v>21.728975805523053</c:v>
                </c:pt>
                <c:pt idx="347">
                  <c:v>21.753647263935182</c:v>
                </c:pt>
                <c:pt idx="348">
                  <c:v>21.783253014029789</c:v>
                </c:pt>
                <c:pt idx="349">
                  <c:v>21.814503528018541</c:v>
                </c:pt>
                <c:pt idx="350">
                  <c:v>21.85726738926623</c:v>
                </c:pt>
                <c:pt idx="351">
                  <c:v>21.888517903254929</c:v>
                </c:pt>
                <c:pt idx="352">
                  <c:v>21.909899833878789</c:v>
                </c:pt>
                <c:pt idx="353">
                  <c:v>21.94115034786752</c:v>
                </c:pt>
                <c:pt idx="354">
                  <c:v>21.962532278491306</c:v>
                </c:pt>
                <c:pt idx="355">
                  <c:v>21.985558973009333</c:v>
                </c:pt>
                <c:pt idx="356">
                  <c:v>22.018454250892241</c:v>
                </c:pt>
                <c:pt idx="357">
                  <c:v>22.062862876034089</c:v>
                </c:pt>
                <c:pt idx="358">
                  <c:v>22.100692445599389</c:v>
                </c:pt>
                <c:pt idx="359">
                  <c:v>22.123719140117366</c:v>
                </c:pt>
                <c:pt idx="360">
                  <c:v>22.14839059852951</c:v>
                </c:pt>
                <c:pt idx="361">
                  <c:v>22.173062056941696</c:v>
                </c:pt>
                <c:pt idx="362">
                  <c:v>22.197733515353811</c:v>
                </c:pt>
                <c:pt idx="363">
                  <c:v>22.228984029342584</c:v>
                </c:pt>
                <c:pt idx="364">
                  <c:v>22.258589779437102</c:v>
                </c:pt>
                <c:pt idx="365">
                  <c:v>22.278326946166789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'graph 4'!$K$1</c:f>
              <c:strCache>
                <c:ptCount val="1"/>
                <c:pt idx="0">
                  <c:v>ACM</c:v>
                </c:pt>
              </c:strCache>
            </c:strRef>
          </c:tx>
          <c:spPr>
            <a:ln w="25400">
              <a:solidFill>
                <a:srgbClr val="DF0B57"/>
              </a:solidFill>
            </a:ln>
          </c:spPr>
          <c:marker>
            <c:symbol val="none"/>
          </c:marker>
          <c:cat>
            <c:numRef>
              <c:f>'graph 4'!$I$2:$I$392</c:f>
              <c:numCache>
                <c:formatCode>0</c:formatCode>
                <c:ptCount val="3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</c:numCache>
            </c:numRef>
          </c:cat>
          <c:val>
            <c:numRef>
              <c:f>'graph 4'!$K$2:$K$392</c:f>
              <c:numCache>
                <c:formatCode>0.0</c:formatCode>
                <c:ptCount val="391"/>
                <c:pt idx="0">
                  <c:v>0</c:v>
                </c:pt>
                <c:pt idx="1">
                  <c:v>0.55399371589217594</c:v>
                </c:pt>
                <c:pt idx="2">
                  <c:v>1.1162559947081285</c:v>
                </c:pt>
                <c:pt idx="3">
                  <c:v>1.6537125847527776</c:v>
                </c:pt>
                <c:pt idx="4">
                  <c:v>2.0836778567884946</c:v>
                </c:pt>
                <c:pt idx="5">
                  <c:v>2.5963287580618499</c:v>
                </c:pt>
                <c:pt idx="6">
                  <c:v>3.1668595998015525</c:v>
                </c:pt>
                <c:pt idx="7">
                  <c:v>3.6629733752273852</c:v>
                </c:pt>
                <c:pt idx="8">
                  <c:v>4.0764015214155735</c:v>
                </c:pt>
                <c:pt idx="9">
                  <c:v>4.4071440383661287</c:v>
                </c:pt>
                <c:pt idx="10">
                  <c:v>4.6717380519265772</c:v>
                </c:pt>
                <c:pt idx="11">
                  <c:v>5.0851661981147727</c:v>
                </c:pt>
                <c:pt idx="12">
                  <c:v>5.399371589217794</c:v>
                </c:pt>
                <c:pt idx="13">
                  <c:v>5.7301141061683465</c:v>
                </c:pt>
                <c:pt idx="14">
                  <c:v>6.1021994377377142</c:v>
                </c:pt>
                <c:pt idx="15">
                  <c:v>6.399867702993232</c:v>
                </c:pt>
                <c:pt idx="16">
                  <c:v>6.6561931536299079</c:v>
                </c:pt>
                <c:pt idx="17">
                  <c:v>6.9621299818091797</c:v>
                </c:pt>
                <c:pt idx="18">
                  <c:v>7.1440383661319764</c:v>
                </c:pt>
                <c:pt idx="19">
                  <c:v>7.3838266909211425</c:v>
                </c:pt>
                <c:pt idx="20">
                  <c:v>7.5905407640152305</c:v>
                </c:pt>
                <c:pt idx="21">
                  <c:v>7.8385976517281515</c:v>
                </c:pt>
                <c:pt idx="22">
                  <c:v>8.1197287911361098</c:v>
                </c:pt>
                <c:pt idx="23">
                  <c:v>8.384322804696561</c:v>
                </c:pt>
                <c:pt idx="24">
                  <c:v>8.6158425665619642</c:v>
                </c:pt>
                <c:pt idx="25">
                  <c:v>8.8225566396560655</c:v>
                </c:pt>
                <c:pt idx="26">
                  <c:v>9.037539275673927</c:v>
                </c:pt>
                <c:pt idx="27">
                  <c:v>9.2194476599967068</c:v>
                </c:pt>
                <c:pt idx="28">
                  <c:v>9.484041673557142</c:v>
                </c:pt>
                <c:pt idx="29">
                  <c:v>9.6576814949561829</c:v>
                </c:pt>
                <c:pt idx="30">
                  <c:v>9.8643955680502771</c:v>
                </c:pt>
                <c:pt idx="31">
                  <c:v>10.071109641144382</c:v>
                </c:pt>
                <c:pt idx="32">
                  <c:v>10.236480899619677</c:v>
                </c:pt>
                <c:pt idx="33">
                  <c:v>10.40185215809495</c:v>
                </c:pt>
                <c:pt idx="34">
                  <c:v>10.58376054241773</c:v>
                </c:pt>
                <c:pt idx="35">
                  <c:v>10.790474615511823</c:v>
                </c:pt>
                <c:pt idx="36">
                  <c:v>10.980651562758403</c:v>
                </c:pt>
                <c:pt idx="37">
                  <c:v>11.11294856953862</c:v>
                </c:pt>
                <c:pt idx="38">
                  <c:v>11.253514139242624</c:v>
                </c:pt>
                <c:pt idx="39">
                  <c:v>11.344468331404014</c:v>
                </c:pt>
                <c:pt idx="40">
                  <c:v>11.468496775260476</c:v>
                </c:pt>
                <c:pt idx="41">
                  <c:v>11.575988093269423</c:v>
                </c:pt>
                <c:pt idx="42">
                  <c:v>11.741359351744681</c:v>
                </c:pt>
                <c:pt idx="43">
                  <c:v>11.873656358524943</c:v>
                </c:pt>
                <c:pt idx="44">
                  <c:v>11.997684802381382</c:v>
                </c:pt>
                <c:pt idx="45">
                  <c:v>12.138250372085347</c:v>
                </c:pt>
                <c:pt idx="46">
                  <c:v>12.220936001323</c:v>
                </c:pt>
                <c:pt idx="47">
                  <c:v>12.378038696874516</c:v>
                </c:pt>
                <c:pt idx="48">
                  <c:v>12.485530014883468</c:v>
                </c:pt>
                <c:pt idx="49">
                  <c:v>12.617827021663663</c:v>
                </c:pt>
                <c:pt idx="50">
                  <c:v>12.758392591367652</c:v>
                </c:pt>
                <c:pt idx="51">
                  <c:v>12.841078220605269</c:v>
                </c:pt>
                <c:pt idx="52">
                  <c:v>12.915495286919166</c:v>
                </c:pt>
                <c:pt idx="53">
                  <c:v>12.998180916156787</c:v>
                </c:pt>
                <c:pt idx="54">
                  <c:v>13.105672234165736</c:v>
                </c:pt>
                <c:pt idx="55">
                  <c:v>13.320654870183592</c:v>
                </c:pt>
                <c:pt idx="56">
                  <c:v>13.486026128658857</c:v>
                </c:pt>
                <c:pt idx="57">
                  <c:v>13.568711757896491</c:v>
                </c:pt>
                <c:pt idx="58">
                  <c:v>13.701008764676697</c:v>
                </c:pt>
                <c:pt idx="59">
                  <c:v>13.825037208533178</c:v>
                </c:pt>
                <c:pt idx="60">
                  <c:v>13.949065652389624</c:v>
                </c:pt>
                <c:pt idx="61">
                  <c:v>14.056556970398562</c:v>
                </c:pt>
                <c:pt idx="62">
                  <c:v>14.114436910864912</c:v>
                </c:pt>
                <c:pt idx="63">
                  <c:v>14.246733917645116</c:v>
                </c:pt>
                <c:pt idx="64">
                  <c:v>14.321150983958987</c:v>
                </c:pt>
                <c:pt idx="65">
                  <c:v>14.445179427815447</c:v>
                </c:pt>
                <c:pt idx="66">
                  <c:v>14.560939308748161</c:v>
                </c:pt>
                <c:pt idx="67">
                  <c:v>14.660162063833305</c:v>
                </c:pt>
                <c:pt idx="68">
                  <c:v>14.784190507689766</c:v>
                </c:pt>
                <c:pt idx="69">
                  <c:v>14.92475607739375</c:v>
                </c:pt>
                <c:pt idx="70">
                  <c:v>14.982636017860116</c:v>
                </c:pt>
                <c:pt idx="71">
                  <c:v>15.073590210021502</c:v>
                </c:pt>
                <c:pt idx="72">
                  <c:v>15.139738713411576</c:v>
                </c:pt>
                <c:pt idx="73">
                  <c:v>15.238961468496729</c:v>
                </c:pt>
                <c:pt idx="74">
                  <c:v>15.346452786505695</c:v>
                </c:pt>
                <c:pt idx="75">
                  <c:v>15.453944104514624</c:v>
                </c:pt>
                <c:pt idx="76">
                  <c:v>15.544898296676013</c:v>
                </c:pt>
                <c:pt idx="77">
                  <c:v>15.65238961468496</c:v>
                </c:pt>
                <c:pt idx="78">
                  <c:v>15.759880932693859</c:v>
                </c:pt>
                <c:pt idx="79">
                  <c:v>15.859103687779022</c:v>
                </c:pt>
                <c:pt idx="80">
                  <c:v>16.016206383330527</c:v>
                </c:pt>
                <c:pt idx="81">
                  <c:v>16.123697701339466</c:v>
                </c:pt>
                <c:pt idx="82">
                  <c:v>16.214651893500864</c:v>
                </c:pt>
                <c:pt idx="83">
                  <c:v>16.33041177443355</c:v>
                </c:pt>
                <c:pt idx="84">
                  <c:v>16.437903092442507</c:v>
                </c:pt>
                <c:pt idx="85">
                  <c:v>16.504051595832614</c:v>
                </c:pt>
                <c:pt idx="86">
                  <c:v>16.636348602612831</c:v>
                </c:pt>
                <c:pt idx="87">
                  <c:v>16.719034231850436</c:v>
                </c:pt>
                <c:pt idx="88">
                  <c:v>16.85133123863065</c:v>
                </c:pt>
                <c:pt idx="89">
                  <c:v>16.925748304944495</c:v>
                </c:pt>
                <c:pt idx="90">
                  <c:v>17.016702497105904</c:v>
                </c:pt>
                <c:pt idx="91">
                  <c:v>17.107656689267326</c:v>
                </c:pt>
                <c:pt idx="92">
                  <c:v>17.198610881428714</c:v>
                </c:pt>
                <c:pt idx="93">
                  <c:v>17.256490821895099</c:v>
                </c:pt>
                <c:pt idx="94">
                  <c:v>17.38051926575152</c:v>
                </c:pt>
                <c:pt idx="95">
                  <c:v>17.454936332065429</c:v>
                </c:pt>
                <c:pt idx="96">
                  <c:v>17.521084835455547</c:v>
                </c:pt>
                <c:pt idx="97">
                  <c:v>17.587233338845625</c:v>
                </c:pt>
                <c:pt idx="98">
                  <c:v>17.68645609393079</c:v>
                </c:pt>
                <c:pt idx="99">
                  <c:v>17.752604597320879</c:v>
                </c:pt>
                <c:pt idx="100">
                  <c:v>17.835290226558577</c:v>
                </c:pt>
                <c:pt idx="101">
                  <c:v>17.909707292872422</c:v>
                </c:pt>
                <c:pt idx="102">
                  <c:v>17.975855796262557</c:v>
                </c:pt>
                <c:pt idx="103">
                  <c:v>18.058541425500163</c:v>
                </c:pt>
                <c:pt idx="104">
                  <c:v>18.149495617661561</c:v>
                </c:pt>
                <c:pt idx="105">
                  <c:v>18.240449809822909</c:v>
                </c:pt>
                <c:pt idx="106">
                  <c:v>18.298329750289277</c:v>
                </c:pt>
                <c:pt idx="107">
                  <c:v>18.347941127831891</c:v>
                </c:pt>
                <c:pt idx="108">
                  <c:v>18.430626757069522</c:v>
                </c:pt>
                <c:pt idx="109">
                  <c:v>18.496775260459628</c:v>
                </c:pt>
                <c:pt idx="110">
                  <c:v>18.587729452621005</c:v>
                </c:pt>
                <c:pt idx="111">
                  <c:v>18.620803704316117</c:v>
                </c:pt>
                <c:pt idx="112">
                  <c:v>18.703489333553694</c:v>
                </c:pt>
                <c:pt idx="113">
                  <c:v>18.786174962791328</c:v>
                </c:pt>
                <c:pt idx="114">
                  <c:v>18.852323466181474</c:v>
                </c:pt>
                <c:pt idx="115">
                  <c:v>18.926740532495284</c:v>
                </c:pt>
                <c:pt idx="116">
                  <c:v>19.03423185050427</c:v>
                </c:pt>
                <c:pt idx="117">
                  <c:v>19.125186042665639</c:v>
                </c:pt>
                <c:pt idx="118">
                  <c:v>19.265751612369616</c:v>
                </c:pt>
                <c:pt idx="119">
                  <c:v>19.348437241607247</c:v>
                </c:pt>
                <c:pt idx="120">
                  <c:v>19.389780056226087</c:v>
                </c:pt>
                <c:pt idx="121">
                  <c:v>19.505539937158769</c:v>
                </c:pt>
                <c:pt idx="122">
                  <c:v>19.629568381015261</c:v>
                </c:pt>
                <c:pt idx="123">
                  <c:v>19.687448321481604</c:v>
                </c:pt>
                <c:pt idx="124">
                  <c:v>19.786671076566719</c:v>
                </c:pt>
                <c:pt idx="125">
                  <c:v>19.87762526872817</c:v>
                </c:pt>
                <c:pt idx="126">
                  <c:v>19.99338514966086</c:v>
                </c:pt>
                <c:pt idx="127">
                  <c:v>20.059533653050966</c:v>
                </c:pt>
                <c:pt idx="128">
                  <c:v>20.11741359351732</c:v>
                </c:pt>
                <c:pt idx="129">
                  <c:v>20.183562096907426</c:v>
                </c:pt>
                <c:pt idx="130">
                  <c:v>20.233173474450005</c:v>
                </c:pt>
                <c:pt idx="131">
                  <c:v>20.291053414916348</c:v>
                </c:pt>
                <c:pt idx="132">
                  <c:v>20.357201918306494</c:v>
                </c:pt>
                <c:pt idx="133">
                  <c:v>20.415081858772787</c:v>
                </c:pt>
                <c:pt idx="134">
                  <c:v>20.530841739705497</c:v>
                </c:pt>
                <c:pt idx="135">
                  <c:v>20.588721680171783</c:v>
                </c:pt>
                <c:pt idx="136">
                  <c:v>20.646601620638194</c:v>
                </c:pt>
                <c:pt idx="137">
                  <c:v>20.704481561104537</c:v>
                </c:pt>
                <c:pt idx="138">
                  <c:v>20.770630064494643</c:v>
                </c:pt>
                <c:pt idx="139">
                  <c:v>20.845047130808513</c:v>
                </c:pt>
                <c:pt idx="140">
                  <c:v>20.902927071274842</c:v>
                </c:pt>
                <c:pt idx="141">
                  <c:v>20.977344137588727</c:v>
                </c:pt>
                <c:pt idx="142">
                  <c:v>21.109641144368936</c:v>
                </c:pt>
                <c:pt idx="143">
                  <c:v>21.184058210682831</c:v>
                </c:pt>
                <c:pt idx="144">
                  <c:v>21.250206714072949</c:v>
                </c:pt>
                <c:pt idx="145">
                  <c:v>21.316355217463055</c:v>
                </c:pt>
                <c:pt idx="146">
                  <c:v>21.415577972548203</c:v>
                </c:pt>
                <c:pt idx="147">
                  <c:v>21.523069290557135</c:v>
                </c:pt>
                <c:pt idx="148">
                  <c:v>21.630560608566093</c:v>
                </c:pt>
                <c:pt idx="149">
                  <c:v>21.680171986108675</c:v>
                </c:pt>
                <c:pt idx="150">
                  <c:v>21.704977674879977</c:v>
                </c:pt>
                <c:pt idx="151">
                  <c:v>21.812468992888931</c:v>
                </c:pt>
                <c:pt idx="152">
                  <c:v>21.829006118736437</c:v>
                </c:pt>
                <c:pt idx="153">
                  <c:v>21.878617496279027</c:v>
                </c:pt>
                <c:pt idx="154">
                  <c:v>21.994377377211727</c:v>
                </c:pt>
                <c:pt idx="155">
                  <c:v>22.11013725814443</c:v>
                </c:pt>
                <c:pt idx="156">
                  <c:v>22.217628576153324</c:v>
                </c:pt>
                <c:pt idx="157">
                  <c:v>22.275508516619713</c:v>
                </c:pt>
                <c:pt idx="158">
                  <c:v>22.34165702000983</c:v>
                </c:pt>
                <c:pt idx="159">
                  <c:v>22.440879775094992</c:v>
                </c:pt>
                <c:pt idx="160">
                  <c:v>22.515296841408862</c:v>
                </c:pt>
                <c:pt idx="161">
                  <c:v>22.606251033570256</c:v>
                </c:pt>
                <c:pt idx="162">
                  <c:v>22.680668099884137</c:v>
                </c:pt>
                <c:pt idx="163">
                  <c:v>22.75508516619804</c:v>
                </c:pt>
                <c:pt idx="164">
                  <c:v>22.829502232511842</c:v>
                </c:pt>
                <c:pt idx="165">
                  <c:v>22.895650735902006</c:v>
                </c:pt>
                <c:pt idx="166">
                  <c:v>22.936993550520807</c:v>
                </c:pt>
                <c:pt idx="167">
                  <c:v>23.019679179758491</c:v>
                </c:pt>
                <c:pt idx="168">
                  <c:v>23.118901934843638</c:v>
                </c:pt>
                <c:pt idx="169">
                  <c:v>23.201587564081272</c:v>
                </c:pt>
                <c:pt idx="170">
                  <c:v>23.259467504547626</c:v>
                </c:pt>
                <c:pt idx="171">
                  <c:v>23.292541756242681</c:v>
                </c:pt>
                <c:pt idx="172">
                  <c:v>23.383495948404075</c:v>
                </c:pt>
                <c:pt idx="173">
                  <c:v>23.424838763022894</c:v>
                </c:pt>
                <c:pt idx="174">
                  <c:v>23.457913014717946</c:v>
                </c:pt>
                <c:pt idx="175">
                  <c:v>23.524061518108077</c:v>
                </c:pt>
                <c:pt idx="176">
                  <c:v>23.581941458574388</c:v>
                </c:pt>
                <c:pt idx="177">
                  <c:v>23.6232842731932</c:v>
                </c:pt>
                <c:pt idx="178">
                  <c:v>23.705969902430859</c:v>
                </c:pt>
                <c:pt idx="179">
                  <c:v>23.788655531668489</c:v>
                </c:pt>
                <c:pt idx="180">
                  <c:v>23.846535472134828</c:v>
                </c:pt>
                <c:pt idx="181">
                  <c:v>23.920952538448727</c:v>
                </c:pt>
                <c:pt idx="182">
                  <c:v>24.003638167686368</c:v>
                </c:pt>
                <c:pt idx="183">
                  <c:v>24.086323796923978</c:v>
                </c:pt>
                <c:pt idx="184">
                  <c:v>24.160740863237859</c:v>
                </c:pt>
                <c:pt idx="185">
                  <c:v>24.193815114932963</c:v>
                </c:pt>
                <c:pt idx="186">
                  <c:v>24.259963618323042</c:v>
                </c:pt>
                <c:pt idx="187">
                  <c:v>24.309574995865624</c:v>
                </c:pt>
                <c:pt idx="188">
                  <c:v>24.326112121713152</c:v>
                </c:pt>
                <c:pt idx="189">
                  <c:v>24.383992062179487</c:v>
                </c:pt>
                <c:pt idx="190">
                  <c:v>24.491483380188427</c:v>
                </c:pt>
                <c:pt idx="191">
                  <c:v>24.590706135273589</c:v>
                </c:pt>
                <c:pt idx="192">
                  <c:v>24.632048949892436</c:v>
                </c:pt>
                <c:pt idx="193">
                  <c:v>24.689928890358747</c:v>
                </c:pt>
                <c:pt idx="194">
                  <c:v>24.747808830825086</c:v>
                </c:pt>
                <c:pt idx="195">
                  <c:v>24.79742020836763</c:v>
                </c:pt>
                <c:pt idx="196">
                  <c:v>24.855300148834015</c:v>
                </c:pt>
                <c:pt idx="197">
                  <c:v>24.904911526376594</c:v>
                </c:pt>
                <c:pt idx="198">
                  <c:v>24.929717215147836</c:v>
                </c:pt>
                <c:pt idx="199">
                  <c:v>24.987597155614228</c:v>
                </c:pt>
                <c:pt idx="200">
                  <c:v>25.02067140730928</c:v>
                </c:pt>
                <c:pt idx="201">
                  <c:v>25.086819910699386</c:v>
                </c:pt>
                <c:pt idx="202">
                  <c:v>25.119894162394523</c:v>
                </c:pt>
                <c:pt idx="203">
                  <c:v>25.186042665784559</c:v>
                </c:pt>
                <c:pt idx="204">
                  <c:v>25.210848354555861</c:v>
                </c:pt>
                <c:pt idx="205">
                  <c:v>25.285265420869742</c:v>
                </c:pt>
                <c:pt idx="206">
                  <c:v>25.301802546717266</c:v>
                </c:pt>
                <c:pt idx="207">
                  <c:v>25.40929386472617</c:v>
                </c:pt>
                <c:pt idx="208">
                  <c:v>25.450636679344971</c:v>
                </c:pt>
                <c:pt idx="209">
                  <c:v>25.491979493963829</c:v>
                </c:pt>
                <c:pt idx="210">
                  <c:v>25.599470811972743</c:v>
                </c:pt>
                <c:pt idx="211">
                  <c:v>25.649082189515326</c:v>
                </c:pt>
                <c:pt idx="212">
                  <c:v>25.690425004134166</c:v>
                </c:pt>
                <c:pt idx="213">
                  <c:v>25.70696212998169</c:v>
                </c:pt>
                <c:pt idx="214">
                  <c:v>25.764842070448029</c:v>
                </c:pt>
                <c:pt idx="215">
                  <c:v>25.789647759219307</c:v>
                </c:pt>
                <c:pt idx="216">
                  <c:v>25.814453447990662</c:v>
                </c:pt>
                <c:pt idx="217">
                  <c:v>25.888870514304518</c:v>
                </c:pt>
                <c:pt idx="218">
                  <c:v>25.971556143542152</c:v>
                </c:pt>
                <c:pt idx="219">
                  <c:v>26.029436084008488</c:v>
                </c:pt>
                <c:pt idx="220">
                  <c:v>26.112121713246157</c:v>
                </c:pt>
                <c:pt idx="221">
                  <c:v>26.161733090788687</c:v>
                </c:pt>
                <c:pt idx="222">
                  <c:v>26.211344468331287</c:v>
                </c:pt>
                <c:pt idx="223">
                  <c:v>26.260955845873887</c:v>
                </c:pt>
                <c:pt idx="224">
                  <c:v>26.318835786340234</c:v>
                </c:pt>
                <c:pt idx="225">
                  <c:v>26.368447163882813</c:v>
                </c:pt>
                <c:pt idx="226">
                  <c:v>26.43459566727293</c:v>
                </c:pt>
                <c:pt idx="227">
                  <c:v>26.525549859434271</c:v>
                </c:pt>
                <c:pt idx="228">
                  <c:v>26.633041177443239</c:v>
                </c:pt>
                <c:pt idx="229">
                  <c:v>26.657846866214559</c:v>
                </c:pt>
                <c:pt idx="230">
                  <c:v>26.723995369604683</c:v>
                </c:pt>
                <c:pt idx="231">
                  <c:v>26.806680998842285</c:v>
                </c:pt>
                <c:pt idx="232">
                  <c:v>26.839755250537326</c:v>
                </c:pt>
                <c:pt idx="233">
                  <c:v>26.872829502232364</c:v>
                </c:pt>
                <c:pt idx="234">
                  <c:v>26.955515131470019</c:v>
                </c:pt>
                <c:pt idx="235">
                  <c:v>27.005126509012612</c:v>
                </c:pt>
                <c:pt idx="236">
                  <c:v>27.038200760707664</c:v>
                </c:pt>
                <c:pt idx="237">
                  <c:v>27.10434926409777</c:v>
                </c:pt>
                <c:pt idx="238">
                  <c:v>27.153960641640378</c:v>
                </c:pt>
                <c:pt idx="239">
                  <c:v>27.211840582106706</c:v>
                </c:pt>
                <c:pt idx="240">
                  <c:v>27.244914833801733</c:v>
                </c:pt>
                <c:pt idx="241">
                  <c:v>27.319331900115639</c:v>
                </c:pt>
                <c:pt idx="242">
                  <c:v>27.377211840581982</c:v>
                </c:pt>
                <c:pt idx="243">
                  <c:v>27.435091781048328</c:v>
                </c:pt>
                <c:pt idx="244">
                  <c:v>27.476434595667108</c:v>
                </c:pt>
                <c:pt idx="245">
                  <c:v>27.567388787828577</c:v>
                </c:pt>
                <c:pt idx="246">
                  <c:v>27.600463039523589</c:v>
                </c:pt>
                <c:pt idx="247">
                  <c:v>27.658342979989911</c:v>
                </c:pt>
                <c:pt idx="248">
                  <c:v>27.716222920456303</c:v>
                </c:pt>
                <c:pt idx="249">
                  <c:v>27.749297172151316</c:v>
                </c:pt>
                <c:pt idx="250">
                  <c:v>27.807177112617733</c:v>
                </c:pt>
                <c:pt idx="251">
                  <c:v>27.831982801388992</c:v>
                </c:pt>
                <c:pt idx="252">
                  <c:v>27.881594178931543</c:v>
                </c:pt>
                <c:pt idx="253">
                  <c:v>27.939474119397911</c:v>
                </c:pt>
                <c:pt idx="254">
                  <c:v>27.972548371092927</c:v>
                </c:pt>
                <c:pt idx="255">
                  <c:v>28.03869687448303</c:v>
                </c:pt>
                <c:pt idx="256">
                  <c:v>28.080039689101834</c:v>
                </c:pt>
                <c:pt idx="257">
                  <c:v>28.129651066644527</c:v>
                </c:pt>
                <c:pt idx="258">
                  <c:v>28.162725318339529</c:v>
                </c:pt>
                <c:pt idx="259">
                  <c:v>28.261948073424687</c:v>
                </c:pt>
                <c:pt idx="260">
                  <c:v>28.336365139738614</c:v>
                </c:pt>
                <c:pt idx="261">
                  <c:v>28.38597651728114</c:v>
                </c:pt>
                <c:pt idx="262">
                  <c:v>28.402513643128643</c:v>
                </c:pt>
                <c:pt idx="263">
                  <c:v>28.443856457747518</c:v>
                </c:pt>
                <c:pt idx="264">
                  <c:v>28.510004961137625</c:v>
                </c:pt>
                <c:pt idx="265">
                  <c:v>28.55961633868019</c:v>
                </c:pt>
                <c:pt idx="266">
                  <c:v>28.642301967917849</c:v>
                </c:pt>
                <c:pt idx="267">
                  <c:v>28.700181908384192</c:v>
                </c:pt>
                <c:pt idx="268">
                  <c:v>28.733256160079247</c:v>
                </c:pt>
                <c:pt idx="269">
                  <c:v>28.774598974698065</c:v>
                </c:pt>
                <c:pt idx="270">
                  <c:v>28.824210352240641</c:v>
                </c:pt>
                <c:pt idx="271">
                  <c:v>28.849016041011929</c:v>
                </c:pt>
                <c:pt idx="272">
                  <c:v>28.865553166859485</c:v>
                </c:pt>
                <c:pt idx="273">
                  <c:v>28.956507359020829</c:v>
                </c:pt>
                <c:pt idx="274">
                  <c:v>28.98131304779211</c:v>
                </c:pt>
                <c:pt idx="275">
                  <c:v>29.014387299487211</c:v>
                </c:pt>
                <c:pt idx="276">
                  <c:v>29.063998677029787</c:v>
                </c:pt>
                <c:pt idx="277">
                  <c:v>29.088804365801085</c:v>
                </c:pt>
                <c:pt idx="278">
                  <c:v>29.12187861749619</c:v>
                </c:pt>
                <c:pt idx="279">
                  <c:v>29.163221432114927</c:v>
                </c:pt>
                <c:pt idx="280">
                  <c:v>29.196295683810028</c:v>
                </c:pt>
                <c:pt idx="281">
                  <c:v>29.237638498428833</c:v>
                </c:pt>
                <c:pt idx="282">
                  <c:v>29.295518438895137</c:v>
                </c:pt>
                <c:pt idx="283">
                  <c:v>29.336861253513991</c:v>
                </c:pt>
                <c:pt idx="284">
                  <c:v>29.386472631056581</c:v>
                </c:pt>
                <c:pt idx="285">
                  <c:v>29.427815445675424</c:v>
                </c:pt>
                <c:pt idx="286">
                  <c:v>29.460889697370462</c:v>
                </c:pt>
                <c:pt idx="287">
                  <c:v>29.502232511989224</c:v>
                </c:pt>
                <c:pt idx="288">
                  <c:v>29.527038200760543</c:v>
                </c:pt>
                <c:pt idx="289">
                  <c:v>29.576649578303094</c:v>
                </c:pt>
                <c:pt idx="290">
                  <c:v>29.593186704150693</c:v>
                </c:pt>
                <c:pt idx="291">
                  <c:v>29.651066644617035</c:v>
                </c:pt>
                <c:pt idx="292">
                  <c:v>29.725483710930881</c:v>
                </c:pt>
                <c:pt idx="293">
                  <c:v>29.76682652554971</c:v>
                </c:pt>
                <c:pt idx="294">
                  <c:v>29.824706466016114</c:v>
                </c:pt>
                <c:pt idx="295">
                  <c:v>29.866049280634865</c:v>
                </c:pt>
                <c:pt idx="296">
                  <c:v>29.907392095253716</c:v>
                </c:pt>
                <c:pt idx="297">
                  <c:v>29.965272035719995</c:v>
                </c:pt>
                <c:pt idx="298">
                  <c:v>29.981809161567586</c:v>
                </c:pt>
                <c:pt idx="299">
                  <c:v>30.031420539110162</c:v>
                </c:pt>
                <c:pt idx="300">
                  <c:v>30.072763353728956</c:v>
                </c:pt>
                <c:pt idx="301">
                  <c:v>30.147180420042883</c:v>
                </c:pt>
                <c:pt idx="302">
                  <c:v>30.205060360509187</c:v>
                </c:pt>
                <c:pt idx="303">
                  <c:v>30.22986604928051</c:v>
                </c:pt>
                <c:pt idx="304">
                  <c:v>30.279477426823075</c:v>
                </c:pt>
                <c:pt idx="305">
                  <c:v>30.31255167851813</c:v>
                </c:pt>
                <c:pt idx="306">
                  <c:v>30.37043161898449</c:v>
                </c:pt>
                <c:pt idx="307">
                  <c:v>30.428311559450826</c:v>
                </c:pt>
                <c:pt idx="308">
                  <c:v>30.477922936993419</c:v>
                </c:pt>
                <c:pt idx="309">
                  <c:v>30.519265751612291</c:v>
                </c:pt>
                <c:pt idx="310">
                  <c:v>30.552340003307261</c:v>
                </c:pt>
                <c:pt idx="311">
                  <c:v>30.610219943773629</c:v>
                </c:pt>
                <c:pt idx="312">
                  <c:v>30.668099884239961</c:v>
                </c:pt>
                <c:pt idx="313">
                  <c:v>30.709442698858812</c:v>
                </c:pt>
                <c:pt idx="314">
                  <c:v>30.734248387630103</c:v>
                </c:pt>
                <c:pt idx="315">
                  <c:v>30.759054076401387</c:v>
                </c:pt>
                <c:pt idx="316">
                  <c:v>30.816934016867748</c:v>
                </c:pt>
                <c:pt idx="317">
                  <c:v>30.833471142715275</c:v>
                </c:pt>
                <c:pt idx="318">
                  <c:v>30.850008268562799</c:v>
                </c:pt>
                <c:pt idx="319">
                  <c:v>30.899619646105336</c:v>
                </c:pt>
                <c:pt idx="320">
                  <c:v>30.949231023647936</c:v>
                </c:pt>
                <c:pt idx="321">
                  <c:v>30.974036712419263</c:v>
                </c:pt>
                <c:pt idx="322">
                  <c:v>30.998842401190529</c:v>
                </c:pt>
                <c:pt idx="323">
                  <c:v>31.015379527038078</c:v>
                </c:pt>
                <c:pt idx="324">
                  <c:v>31.04018521580937</c:v>
                </c:pt>
                <c:pt idx="325">
                  <c:v>31.048453778733109</c:v>
                </c:pt>
                <c:pt idx="326">
                  <c:v>31.064990904580668</c:v>
                </c:pt>
                <c:pt idx="327">
                  <c:v>31.081528030428171</c:v>
                </c:pt>
                <c:pt idx="328">
                  <c:v>31.114602282123215</c:v>
                </c:pt>
                <c:pt idx="329">
                  <c:v>31.172482222589586</c:v>
                </c:pt>
                <c:pt idx="330">
                  <c:v>31.222093600132151</c:v>
                </c:pt>
                <c:pt idx="331">
                  <c:v>31.263436414750981</c:v>
                </c:pt>
                <c:pt idx="332">
                  <c:v>31.304779229369803</c:v>
                </c:pt>
                <c:pt idx="333">
                  <c:v>31.321316355217352</c:v>
                </c:pt>
                <c:pt idx="334">
                  <c:v>31.354390606912432</c:v>
                </c:pt>
                <c:pt idx="335">
                  <c:v>31.40400198445499</c:v>
                </c:pt>
                <c:pt idx="336">
                  <c:v>31.445344799073769</c:v>
                </c:pt>
                <c:pt idx="337">
                  <c:v>31.494956176616395</c:v>
                </c:pt>
                <c:pt idx="338">
                  <c:v>31.536298991235213</c:v>
                </c:pt>
                <c:pt idx="339">
                  <c:v>31.561104680006501</c:v>
                </c:pt>
                <c:pt idx="340">
                  <c:v>31.594178931701556</c:v>
                </c:pt>
                <c:pt idx="341">
                  <c:v>31.635521746320372</c:v>
                </c:pt>
                <c:pt idx="342">
                  <c:v>31.668595998015437</c:v>
                </c:pt>
                <c:pt idx="343">
                  <c:v>31.693401686786725</c:v>
                </c:pt>
                <c:pt idx="344">
                  <c:v>31.72647593848178</c:v>
                </c:pt>
                <c:pt idx="345">
                  <c:v>31.751281627253103</c:v>
                </c:pt>
                <c:pt idx="346">
                  <c:v>31.809161567719435</c:v>
                </c:pt>
                <c:pt idx="347">
                  <c:v>31.817430130643174</c:v>
                </c:pt>
                <c:pt idx="348">
                  <c:v>31.867041508185732</c:v>
                </c:pt>
                <c:pt idx="349">
                  <c:v>31.90838432280459</c:v>
                </c:pt>
                <c:pt idx="350">
                  <c:v>31.982801389118443</c:v>
                </c:pt>
                <c:pt idx="351">
                  <c:v>32.057218455432213</c:v>
                </c:pt>
                <c:pt idx="352">
                  <c:v>32.123366958822452</c:v>
                </c:pt>
                <c:pt idx="353">
                  <c:v>32.148172647593796</c:v>
                </c:pt>
                <c:pt idx="354">
                  <c:v>32.206052588060089</c:v>
                </c:pt>
                <c:pt idx="355">
                  <c:v>32.247395402678912</c:v>
                </c:pt>
                <c:pt idx="356">
                  <c:v>32.321812468992775</c:v>
                </c:pt>
                <c:pt idx="357">
                  <c:v>32.346618157763999</c:v>
                </c:pt>
                <c:pt idx="358">
                  <c:v>32.37142384653535</c:v>
                </c:pt>
                <c:pt idx="359">
                  <c:v>32.412766661154144</c:v>
                </c:pt>
                <c:pt idx="360">
                  <c:v>32.429303787001693</c:v>
                </c:pt>
                <c:pt idx="361">
                  <c:v>32.487183727467986</c:v>
                </c:pt>
                <c:pt idx="362">
                  <c:v>32.528526542086915</c:v>
                </c:pt>
                <c:pt idx="363">
                  <c:v>32.611212171324475</c:v>
                </c:pt>
                <c:pt idx="364">
                  <c:v>32.669092111790853</c:v>
                </c:pt>
                <c:pt idx="365">
                  <c:v>32.726972052257189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'graph 4'!$L$1</c:f>
              <c:strCache>
                <c:ptCount val="1"/>
                <c:pt idx="0">
                  <c:v>Physical/Mechanical</c:v>
                </c:pt>
              </c:strCache>
            </c:strRef>
          </c:tx>
          <c:spPr>
            <a:ln w="25400">
              <a:solidFill>
                <a:srgbClr val="BB40BE"/>
              </a:solidFill>
            </a:ln>
          </c:spPr>
          <c:marker>
            <c:symbol val="none"/>
          </c:marker>
          <c:cat>
            <c:numRef>
              <c:f>'graph 4'!$I$2:$I$392</c:f>
              <c:numCache>
                <c:formatCode>0</c:formatCode>
                <c:ptCount val="3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</c:numCache>
            </c:numRef>
          </c:cat>
          <c:val>
            <c:numRef>
              <c:f>'graph 4'!$L$2:$L$392</c:f>
              <c:numCache>
                <c:formatCode>0.0</c:formatCode>
                <c:ptCount val="391"/>
                <c:pt idx="0">
                  <c:v>0</c:v>
                </c:pt>
                <c:pt idx="1">
                  <c:v>0.76744186046511376</c:v>
                </c:pt>
                <c:pt idx="2">
                  <c:v>1.5348837209302262</c:v>
                </c:pt>
                <c:pt idx="3">
                  <c:v>2.162790697674414</c:v>
                </c:pt>
                <c:pt idx="4">
                  <c:v>2.8604651162790606</c:v>
                </c:pt>
                <c:pt idx="5">
                  <c:v>3.3023255813953489</c:v>
                </c:pt>
                <c:pt idx="6">
                  <c:v>3.7906976744186083</c:v>
                </c:pt>
                <c:pt idx="7">
                  <c:v>4.3720930232558182</c:v>
                </c:pt>
                <c:pt idx="8">
                  <c:v>4.7906976744186114</c:v>
                </c:pt>
                <c:pt idx="9">
                  <c:v>5.4418604651162834</c:v>
                </c:pt>
                <c:pt idx="10">
                  <c:v>5.8837209302325624</c:v>
                </c:pt>
                <c:pt idx="11">
                  <c:v>6.2325581395348824</c:v>
                </c:pt>
                <c:pt idx="12">
                  <c:v>6.6279069767441703</c:v>
                </c:pt>
                <c:pt idx="13">
                  <c:v>7.0465116279069644</c:v>
                </c:pt>
                <c:pt idx="14">
                  <c:v>7.465116279069747</c:v>
                </c:pt>
                <c:pt idx="15">
                  <c:v>7.8837209302325517</c:v>
                </c:pt>
                <c:pt idx="16">
                  <c:v>8.1627906976744224</c:v>
                </c:pt>
                <c:pt idx="17">
                  <c:v>8.3720930232558128</c:v>
                </c:pt>
                <c:pt idx="18">
                  <c:v>8.6279069767441818</c:v>
                </c:pt>
                <c:pt idx="19">
                  <c:v>8.9534883720930232</c:v>
                </c:pt>
                <c:pt idx="20">
                  <c:v>9.2093023255813815</c:v>
                </c:pt>
                <c:pt idx="21">
                  <c:v>9.6279069767441712</c:v>
                </c:pt>
                <c:pt idx="22">
                  <c:v>9.9534883720930232</c:v>
                </c:pt>
                <c:pt idx="23">
                  <c:v>10.255813953488369</c:v>
                </c:pt>
                <c:pt idx="24">
                  <c:v>10.604651162790661</c:v>
                </c:pt>
                <c:pt idx="25">
                  <c:v>10.767441860465087</c:v>
                </c:pt>
                <c:pt idx="26">
                  <c:v>10.906976744186014</c:v>
                </c:pt>
                <c:pt idx="27">
                  <c:v>11.139534883720916</c:v>
                </c:pt>
                <c:pt idx="28">
                  <c:v>11.534883720930198</c:v>
                </c:pt>
                <c:pt idx="29">
                  <c:v>11.720930232558125</c:v>
                </c:pt>
                <c:pt idx="30">
                  <c:v>11.906976744186037</c:v>
                </c:pt>
                <c:pt idx="31">
                  <c:v>12.023255813953481</c:v>
                </c:pt>
                <c:pt idx="32">
                  <c:v>12.279069767441849</c:v>
                </c:pt>
                <c:pt idx="33">
                  <c:v>12.48837209302325</c:v>
                </c:pt>
                <c:pt idx="34">
                  <c:v>12.674418604651148</c:v>
                </c:pt>
                <c:pt idx="35">
                  <c:v>13.000000000000002</c:v>
                </c:pt>
                <c:pt idx="36">
                  <c:v>13.186046511627918</c:v>
                </c:pt>
                <c:pt idx="37">
                  <c:v>13.348837209302323</c:v>
                </c:pt>
                <c:pt idx="38">
                  <c:v>13.465116279069786</c:v>
                </c:pt>
                <c:pt idx="39">
                  <c:v>13.604651162790679</c:v>
                </c:pt>
                <c:pt idx="40">
                  <c:v>13.767441860465112</c:v>
                </c:pt>
                <c:pt idx="41">
                  <c:v>13.97674418604652</c:v>
                </c:pt>
                <c:pt idx="42">
                  <c:v>14.209302325581397</c:v>
                </c:pt>
                <c:pt idx="43">
                  <c:v>14.302325581395349</c:v>
                </c:pt>
                <c:pt idx="44">
                  <c:v>14.511627906976731</c:v>
                </c:pt>
                <c:pt idx="45">
                  <c:v>14.581395348837177</c:v>
                </c:pt>
                <c:pt idx="46">
                  <c:v>14.720930232558127</c:v>
                </c:pt>
                <c:pt idx="47">
                  <c:v>14.83720930232556</c:v>
                </c:pt>
                <c:pt idx="48">
                  <c:v>15.023255813953471</c:v>
                </c:pt>
                <c:pt idx="49">
                  <c:v>15.139534883720932</c:v>
                </c:pt>
                <c:pt idx="50">
                  <c:v>15.232558139534868</c:v>
                </c:pt>
                <c:pt idx="51">
                  <c:v>15.348837209302324</c:v>
                </c:pt>
                <c:pt idx="52">
                  <c:v>15.441860465116251</c:v>
                </c:pt>
                <c:pt idx="53">
                  <c:v>15.511627906976733</c:v>
                </c:pt>
                <c:pt idx="54">
                  <c:v>15.65116279069766</c:v>
                </c:pt>
                <c:pt idx="55">
                  <c:v>15.837209302325569</c:v>
                </c:pt>
                <c:pt idx="56">
                  <c:v>15.906976744186046</c:v>
                </c:pt>
                <c:pt idx="57">
                  <c:v>16.06976744186046</c:v>
                </c:pt>
                <c:pt idx="58">
                  <c:v>16.093023255813929</c:v>
                </c:pt>
                <c:pt idx="59">
                  <c:v>16.302325581395312</c:v>
                </c:pt>
                <c:pt idx="60">
                  <c:v>16.418604651162756</c:v>
                </c:pt>
                <c:pt idx="61">
                  <c:v>16.511627906976727</c:v>
                </c:pt>
                <c:pt idx="62">
                  <c:v>16.627906976744178</c:v>
                </c:pt>
                <c:pt idx="63">
                  <c:v>16.697674418604691</c:v>
                </c:pt>
                <c:pt idx="64">
                  <c:v>16.790697674418599</c:v>
                </c:pt>
                <c:pt idx="65">
                  <c:v>16.953488372093016</c:v>
                </c:pt>
                <c:pt idx="66">
                  <c:v>17.02325581395349</c:v>
                </c:pt>
                <c:pt idx="67">
                  <c:v>17.04651162790697</c:v>
                </c:pt>
                <c:pt idx="68">
                  <c:v>17.162790697674403</c:v>
                </c:pt>
                <c:pt idx="69">
                  <c:v>17.279069767441847</c:v>
                </c:pt>
                <c:pt idx="70">
                  <c:v>17.418604651162749</c:v>
                </c:pt>
                <c:pt idx="71">
                  <c:v>17.534883720930235</c:v>
                </c:pt>
                <c:pt idx="72">
                  <c:v>17.604651162790734</c:v>
                </c:pt>
                <c:pt idx="73">
                  <c:v>17.76744186046507</c:v>
                </c:pt>
                <c:pt idx="74">
                  <c:v>17.906976744186032</c:v>
                </c:pt>
                <c:pt idx="75">
                  <c:v>17.999999999999989</c:v>
                </c:pt>
                <c:pt idx="76">
                  <c:v>18.04651162790697</c:v>
                </c:pt>
                <c:pt idx="77">
                  <c:v>18.23255813953487</c:v>
                </c:pt>
                <c:pt idx="78">
                  <c:v>18.395348837209262</c:v>
                </c:pt>
                <c:pt idx="79">
                  <c:v>18.511627906976727</c:v>
                </c:pt>
                <c:pt idx="80">
                  <c:v>18.581395348837187</c:v>
                </c:pt>
                <c:pt idx="81">
                  <c:v>18.697674418604684</c:v>
                </c:pt>
                <c:pt idx="82">
                  <c:v>18.813953488372114</c:v>
                </c:pt>
                <c:pt idx="83">
                  <c:v>18.860465116279084</c:v>
                </c:pt>
                <c:pt idx="84">
                  <c:v>18.930232558139487</c:v>
                </c:pt>
                <c:pt idx="85">
                  <c:v>19.093023255813929</c:v>
                </c:pt>
                <c:pt idx="86">
                  <c:v>19.186046511627868</c:v>
                </c:pt>
                <c:pt idx="87">
                  <c:v>19.209302325581369</c:v>
                </c:pt>
                <c:pt idx="88">
                  <c:v>19.418604651162767</c:v>
                </c:pt>
                <c:pt idx="89">
                  <c:v>19.511627906976759</c:v>
                </c:pt>
                <c:pt idx="90">
                  <c:v>19.558139534883683</c:v>
                </c:pt>
                <c:pt idx="91">
                  <c:v>19.581395348837226</c:v>
                </c:pt>
                <c:pt idx="92">
                  <c:v>19.697674418604713</c:v>
                </c:pt>
                <c:pt idx="93">
                  <c:v>19.813953488372135</c:v>
                </c:pt>
                <c:pt idx="94">
                  <c:v>20.000000000000028</c:v>
                </c:pt>
                <c:pt idx="95">
                  <c:v>20.046511627907002</c:v>
                </c:pt>
                <c:pt idx="96">
                  <c:v>20.162790697674449</c:v>
                </c:pt>
                <c:pt idx="97">
                  <c:v>20.279069767441893</c:v>
                </c:pt>
                <c:pt idx="98">
                  <c:v>20.372093023255843</c:v>
                </c:pt>
                <c:pt idx="99">
                  <c:v>20.534883720930289</c:v>
                </c:pt>
                <c:pt idx="100">
                  <c:v>20.581395348837226</c:v>
                </c:pt>
                <c:pt idx="101">
                  <c:v>20.720930232558143</c:v>
                </c:pt>
                <c:pt idx="102">
                  <c:v>20.837209302325586</c:v>
                </c:pt>
                <c:pt idx="103">
                  <c:v>21.000000000000028</c:v>
                </c:pt>
                <c:pt idx="104">
                  <c:v>21.162790697674449</c:v>
                </c:pt>
                <c:pt idx="105">
                  <c:v>21.279069767441893</c:v>
                </c:pt>
                <c:pt idx="106">
                  <c:v>21.488372093023219</c:v>
                </c:pt>
                <c:pt idx="107">
                  <c:v>21.534883720930289</c:v>
                </c:pt>
                <c:pt idx="108">
                  <c:v>21.581395348837226</c:v>
                </c:pt>
                <c:pt idx="109">
                  <c:v>21.720930232558153</c:v>
                </c:pt>
                <c:pt idx="110">
                  <c:v>21.790697674418627</c:v>
                </c:pt>
                <c:pt idx="111">
                  <c:v>21.813953488372135</c:v>
                </c:pt>
                <c:pt idx="112">
                  <c:v>21.930232558139529</c:v>
                </c:pt>
                <c:pt idx="113">
                  <c:v>22.023255813953536</c:v>
                </c:pt>
                <c:pt idx="114">
                  <c:v>22.06976744186051</c:v>
                </c:pt>
                <c:pt idx="115">
                  <c:v>22.093023255814003</c:v>
                </c:pt>
                <c:pt idx="116">
                  <c:v>22.11627906976749</c:v>
                </c:pt>
                <c:pt idx="117">
                  <c:v>22.232558139534927</c:v>
                </c:pt>
                <c:pt idx="118">
                  <c:v>22.395348837209301</c:v>
                </c:pt>
                <c:pt idx="119">
                  <c:v>22.465116279069733</c:v>
                </c:pt>
                <c:pt idx="120">
                  <c:v>22.488372093023226</c:v>
                </c:pt>
                <c:pt idx="121">
                  <c:v>22.534883720930296</c:v>
                </c:pt>
                <c:pt idx="122">
                  <c:v>22.604651162790766</c:v>
                </c:pt>
                <c:pt idx="123">
                  <c:v>22.651162790697743</c:v>
                </c:pt>
                <c:pt idx="124">
                  <c:v>22.697674418604738</c:v>
                </c:pt>
                <c:pt idx="125">
                  <c:v>22.837209302325622</c:v>
                </c:pt>
                <c:pt idx="126">
                  <c:v>22.930232558139529</c:v>
                </c:pt>
                <c:pt idx="127">
                  <c:v>23.023255813953536</c:v>
                </c:pt>
                <c:pt idx="128">
                  <c:v>23.069767441860513</c:v>
                </c:pt>
                <c:pt idx="129">
                  <c:v>23.116279069767497</c:v>
                </c:pt>
                <c:pt idx="130">
                  <c:v>23.139534883720962</c:v>
                </c:pt>
                <c:pt idx="131">
                  <c:v>23.232558139534927</c:v>
                </c:pt>
                <c:pt idx="132">
                  <c:v>23.418604651162809</c:v>
                </c:pt>
                <c:pt idx="133">
                  <c:v>23.488372093023237</c:v>
                </c:pt>
                <c:pt idx="134">
                  <c:v>23.558139534883725</c:v>
                </c:pt>
                <c:pt idx="135">
                  <c:v>23.67441860465123</c:v>
                </c:pt>
                <c:pt idx="136">
                  <c:v>23.790697674418659</c:v>
                </c:pt>
                <c:pt idx="137">
                  <c:v>23.906976744186103</c:v>
                </c:pt>
                <c:pt idx="138">
                  <c:v>23.95348837209308</c:v>
                </c:pt>
                <c:pt idx="139">
                  <c:v>24.000000000000064</c:v>
                </c:pt>
                <c:pt idx="140">
                  <c:v>24.069767441860527</c:v>
                </c:pt>
                <c:pt idx="141">
                  <c:v>24.116279069767511</c:v>
                </c:pt>
                <c:pt idx="142">
                  <c:v>24.232558139534952</c:v>
                </c:pt>
                <c:pt idx="143">
                  <c:v>24.418604651162816</c:v>
                </c:pt>
                <c:pt idx="144">
                  <c:v>24.465116279069765</c:v>
                </c:pt>
                <c:pt idx="145">
                  <c:v>24.534883720930317</c:v>
                </c:pt>
                <c:pt idx="146">
                  <c:v>24.581395348837262</c:v>
                </c:pt>
                <c:pt idx="147">
                  <c:v>24.67441860465123</c:v>
                </c:pt>
                <c:pt idx="148">
                  <c:v>24.720930232558189</c:v>
                </c:pt>
                <c:pt idx="149">
                  <c:v>24.7</c:v>
                </c:pt>
                <c:pt idx="150">
                  <c:v>24.790697674418649</c:v>
                </c:pt>
                <c:pt idx="151">
                  <c:v>24.86046511627913</c:v>
                </c:pt>
                <c:pt idx="152">
                  <c:v>24.930232558139537</c:v>
                </c:pt>
                <c:pt idx="153">
                  <c:v>25.023255813953533</c:v>
                </c:pt>
                <c:pt idx="154">
                  <c:v>25.11627906976749</c:v>
                </c:pt>
                <c:pt idx="155">
                  <c:v>25.1</c:v>
                </c:pt>
                <c:pt idx="156">
                  <c:v>25.232558139534909</c:v>
                </c:pt>
                <c:pt idx="157">
                  <c:v>25.279069767441893</c:v>
                </c:pt>
                <c:pt idx="158">
                  <c:v>25.302325581395323</c:v>
                </c:pt>
                <c:pt idx="159">
                  <c:v>25.372093023255836</c:v>
                </c:pt>
                <c:pt idx="160">
                  <c:v>25.465116279069722</c:v>
                </c:pt>
                <c:pt idx="161">
                  <c:v>25.627906976744207</c:v>
                </c:pt>
                <c:pt idx="162">
                  <c:v>25.6</c:v>
                </c:pt>
                <c:pt idx="163">
                  <c:v>25.697674418604713</c:v>
                </c:pt>
                <c:pt idx="164">
                  <c:v>25.790697674418617</c:v>
                </c:pt>
                <c:pt idx="165">
                  <c:v>25.883720930232538</c:v>
                </c:pt>
                <c:pt idx="166">
                  <c:v>25.953488372093027</c:v>
                </c:pt>
                <c:pt idx="167">
                  <c:v>26.000000000000021</c:v>
                </c:pt>
                <c:pt idx="168">
                  <c:v>26.139534883720913</c:v>
                </c:pt>
                <c:pt idx="169">
                  <c:v>26.232558139534902</c:v>
                </c:pt>
                <c:pt idx="170">
                  <c:v>26.372093023255832</c:v>
                </c:pt>
                <c:pt idx="171">
                  <c:v>26.511627906976763</c:v>
                </c:pt>
                <c:pt idx="172">
                  <c:v>26.62790697674421</c:v>
                </c:pt>
                <c:pt idx="173">
                  <c:v>26.697674418604713</c:v>
                </c:pt>
                <c:pt idx="174">
                  <c:v>26.767441860465105</c:v>
                </c:pt>
                <c:pt idx="175">
                  <c:v>26.883720930232545</c:v>
                </c:pt>
                <c:pt idx="176">
                  <c:v>26.906976744186061</c:v>
                </c:pt>
                <c:pt idx="177">
                  <c:v>27.000000000000025</c:v>
                </c:pt>
                <c:pt idx="178">
                  <c:v>27.046511627906987</c:v>
                </c:pt>
                <c:pt idx="179">
                  <c:v>27</c:v>
                </c:pt>
                <c:pt idx="180">
                  <c:v>27.069767441860481</c:v>
                </c:pt>
                <c:pt idx="181">
                  <c:v>27.209302325581376</c:v>
                </c:pt>
                <c:pt idx="182">
                  <c:v>27.279069767441865</c:v>
                </c:pt>
                <c:pt idx="183">
                  <c:v>27.325581395348827</c:v>
                </c:pt>
                <c:pt idx="184">
                  <c:v>27.372093023255818</c:v>
                </c:pt>
                <c:pt idx="185">
                  <c:v>27.400000000000002</c:v>
                </c:pt>
                <c:pt idx="186">
                  <c:v>27.418604651162763</c:v>
                </c:pt>
                <c:pt idx="187">
                  <c:v>27.465116279069701</c:v>
                </c:pt>
                <c:pt idx="188">
                  <c:v>27.534883720930235</c:v>
                </c:pt>
                <c:pt idx="189">
                  <c:v>27.558139534883683</c:v>
                </c:pt>
                <c:pt idx="190">
                  <c:v>27.604651162790748</c:v>
                </c:pt>
                <c:pt idx="191">
                  <c:v>27.651162790697718</c:v>
                </c:pt>
                <c:pt idx="192">
                  <c:v>27.744186046511629</c:v>
                </c:pt>
                <c:pt idx="193">
                  <c:v>27.790697674418627</c:v>
                </c:pt>
                <c:pt idx="194">
                  <c:v>27.813953488372135</c:v>
                </c:pt>
                <c:pt idx="195">
                  <c:v>27.860465116279091</c:v>
                </c:pt>
                <c:pt idx="196">
                  <c:v>27.930232558139519</c:v>
                </c:pt>
                <c:pt idx="197">
                  <c:v>27.976744186046528</c:v>
                </c:pt>
                <c:pt idx="198">
                  <c:v>28.023255813953508</c:v>
                </c:pt>
                <c:pt idx="199">
                  <c:v>28.139534883720909</c:v>
                </c:pt>
                <c:pt idx="200">
                  <c:v>28.1</c:v>
                </c:pt>
                <c:pt idx="201">
                  <c:v>28.255813953488385</c:v>
                </c:pt>
                <c:pt idx="202">
                  <c:v>28.395348837209276</c:v>
                </c:pt>
                <c:pt idx="203">
                  <c:v>28.465116279069715</c:v>
                </c:pt>
                <c:pt idx="204">
                  <c:v>28.488372093023202</c:v>
                </c:pt>
                <c:pt idx="205">
                  <c:v>28.500000000000004</c:v>
                </c:pt>
                <c:pt idx="206">
                  <c:v>28.581395348837212</c:v>
                </c:pt>
                <c:pt idx="207">
                  <c:v>28.604651162790738</c:v>
                </c:pt>
                <c:pt idx="208">
                  <c:v>28.697674418604691</c:v>
                </c:pt>
                <c:pt idx="209">
                  <c:v>28.720930232558111</c:v>
                </c:pt>
                <c:pt idx="210">
                  <c:v>28.76744186046508</c:v>
                </c:pt>
                <c:pt idx="211">
                  <c:v>28.900000000000002</c:v>
                </c:pt>
                <c:pt idx="212">
                  <c:v>28.860465116279091</c:v>
                </c:pt>
                <c:pt idx="213">
                  <c:v>28.906976744186043</c:v>
                </c:pt>
                <c:pt idx="214">
                  <c:v>29.02325581395349</c:v>
                </c:pt>
                <c:pt idx="215">
                  <c:v>29.000000000000004</c:v>
                </c:pt>
                <c:pt idx="216">
                  <c:v>29.093023255813929</c:v>
                </c:pt>
                <c:pt idx="217">
                  <c:v>29.139534883720895</c:v>
                </c:pt>
                <c:pt idx="218">
                  <c:v>29.209302325581362</c:v>
                </c:pt>
                <c:pt idx="219">
                  <c:v>29.279069767441857</c:v>
                </c:pt>
                <c:pt idx="220">
                  <c:v>29.325581395348827</c:v>
                </c:pt>
                <c:pt idx="221">
                  <c:v>29.418604651162759</c:v>
                </c:pt>
                <c:pt idx="222">
                  <c:v>29.534883720930235</c:v>
                </c:pt>
                <c:pt idx="223">
                  <c:v>29.558139534883672</c:v>
                </c:pt>
                <c:pt idx="224">
                  <c:v>29.600000000000005</c:v>
                </c:pt>
                <c:pt idx="225">
                  <c:v>29.604651162790734</c:v>
                </c:pt>
                <c:pt idx="226">
                  <c:v>29.627906976744168</c:v>
                </c:pt>
                <c:pt idx="227">
                  <c:v>29.674418604651144</c:v>
                </c:pt>
                <c:pt idx="228">
                  <c:v>29.767441860465066</c:v>
                </c:pt>
                <c:pt idx="229">
                  <c:v>29.976744186046488</c:v>
                </c:pt>
                <c:pt idx="230">
                  <c:v>30.069767441860449</c:v>
                </c:pt>
                <c:pt idx="231">
                  <c:v>30.162790697674403</c:v>
                </c:pt>
                <c:pt idx="232">
                  <c:v>30.209302325581362</c:v>
                </c:pt>
                <c:pt idx="233">
                  <c:v>30.325581395348827</c:v>
                </c:pt>
                <c:pt idx="234">
                  <c:v>30.300000000000004</c:v>
                </c:pt>
                <c:pt idx="235">
                  <c:v>30.348837209302289</c:v>
                </c:pt>
                <c:pt idx="236">
                  <c:v>30.418604651162749</c:v>
                </c:pt>
                <c:pt idx="237">
                  <c:v>30.488372093023177</c:v>
                </c:pt>
                <c:pt idx="238">
                  <c:v>30.581395348837187</c:v>
                </c:pt>
                <c:pt idx="239">
                  <c:v>30.600000000000005</c:v>
                </c:pt>
                <c:pt idx="240">
                  <c:v>30.651162790697697</c:v>
                </c:pt>
                <c:pt idx="241">
                  <c:v>30.720930232558107</c:v>
                </c:pt>
                <c:pt idx="242">
                  <c:v>30.767441860465066</c:v>
                </c:pt>
                <c:pt idx="243">
                  <c:v>30.813953488372103</c:v>
                </c:pt>
                <c:pt idx="244">
                  <c:v>30.883720930232506</c:v>
                </c:pt>
                <c:pt idx="245">
                  <c:v>30.953488372093009</c:v>
                </c:pt>
                <c:pt idx="246">
                  <c:v>31.069767441860453</c:v>
                </c:pt>
                <c:pt idx="247">
                  <c:v>31.209302325581351</c:v>
                </c:pt>
                <c:pt idx="248">
                  <c:v>31.255813953488353</c:v>
                </c:pt>
                <c:pt idx="249">
                  <c:v>31.302325581395298</c:v>
                </c:pt>
                <c:pt idx="250">
                  <c:v>31.299999999999986</c:v>
                </c:pt>
                <c:pt idx="251">
                  <c:v>31.299999999999986</c:v>
                </c:pt>
                <c:pt idx="252">
                  <c:v>31.372093023255797</c:v>
                </c:pt>
                <c:pt idx="253">
                  <c:v>31.488372093023184</c:v>
                </c:pt>
                <c:pt idx="254">
                  <c:v>31.534883720930235</c:v>
                </c:pt>
                <c:pt idx="255">
                  <c:v>31.581395348837187</c:v>
                </c:pt>
                <c:pt idx="256">
                  <c:v>31.674418604651144</c:v>
                </c:pt>
                <c:pt idx="257">
                  <c:v>31.74418604651159</c:v>
                </c:pt>
                <c:pt idx="258">
                  <c:v>31.790697674418588</c:v>
                </c:pt>
                <c:pt idx="259">
                  <c:v>31.837209302325562</c:v>
                </c:pt>
                <c:pt idx="260">
                  <c:v>31.799999999999986</c:v>
                </c:pt>
                <c:pt idx="261">
                  <c:v>31.906976744186032</c:v>
                </c:pt>
                <c:pt idx="262">
                  <c:v>31.899999999999988</c:v>
                </c:pt>
                <c:pt idx="263">
                  <c:v>31.976744186046503</c:v>
                </c:pt>
                <c:pt idx="264">
                  <c:v>32.046511627906973</c:v>
                </c:pt>
                <c:pt idx="265">
                  <c:v>32.116279069767344</c:v>
                </c:pt>
                <c:pt idx="266">
                  <c:v>32.232558139534994</c:v>
                </c:pt>
                <c:pt idx="267">
                  <c:v>32.395348837209312</c:v>
                </c:pt>
                <c:pt idx="268">
                  <c:v>32.441860465116129</c:v>
                </c:pt>
                <c:pt idx="269">
                  <c:v>32.4</c:v>
                </c:pt>
                <c:pt idx="270">
                  <c:v>32.465116279069861</c:v>
                </c:pt>
                <c:pt idx="271">
                  <c:v>32.5</c:v>
                </c:pt>
                <c:pt idx="272">
                  <c:v>32.5</c:v>
                </c:pt>
                <c:pt idx="273">
                  <c:v>32.511627906976749</c:v>
                </c:pt>
                <c:pt idx="274">
                  <c:v>32.558139534883772</c:v>
                </c:pt>
                <c:pt idx="275">
                  <c:v>32.600000000000009</c:v>
                </c:pt>
                <c:pt idx="276">
                  <c:v>32.651162790697605</c:v>
                </c:pt>
                <c:pt idx="277">
                  <c:v>32.697674418604592</c:v>
                </c:pt>
                <c:pt idx="278">
                  <c:v>32.744186046511622</c:v>
                </c:pt>
                <c:pt idx="279">
                  <c:v>32.813953488372043</c:v>
                </c:pt>
                <c:pt idx="280">
                  <c:v>32.860465116279073</c:v>
                </c:pt>
                <c:pt idx="281">
                  <c:v>32.906976744186053</c:v>
                </c:pt>
                <c:pt idx="282">
                  <c:v>33.023255813953512</c:v>
                </c:pt>
                <c:pt idx="283">
                  <c:v>33.069767441860407</c:v>
                </c:pt>
                <c:pt idx="284">
                  <c:v>33.116279069767359</c:v>
                </c:pt>
                <c:pt idx="285">
                  <c:v>33.162790697674417</c:v>
                </c:pt>
                <c:pt idx="286">
                  <c:v>33.20000000000001</c:v>
                </c:pt>
                <c:pt idx="287">
                  <c:v>33.209302325581476</c:v>
                </c:pt>
                <c:pt idx="288">
                  <c:v>33.23255813953498</c:v>
                </c:pt>
                <c:pt idx="289">
                  <c:v>33.20000000000001</c:v>
                </c:pt>
                <c:pt idx="290">
                  <c:v>33.302325581395344</c:v>
                </c:pt>
                <c:pt idx="291">
                  <c:v>33.348837209302225</c:v>
                </c:pt>
                <c:pt idx="292">
                  <c:v>33.395348837209312</c:v>
                </c:pt>
                <c:pt idx="293">
                  <c:v>33.441860465116122</c:v>
                </c:pt>
                <c:pt idx="294">
                  <c:v>33.488372093023251</c:v>
                </c:pt>
                <c:pt idx="295">
                  <c:v>33.511627906976734</c:v>
                </c:pt>
                <c:pt idx="296">
                  <c:v>33.604651162790603</c:v>
                </c:pt>
                <c:pt idx="297">
                  <c:v>33.65116279069759</c:v>
                </c:pt>
                <c:pt idx="298">
                  <c:v>33.744186046511615</c:v>
                </c:pt>
                <c:pt idx="299">
                  <c:v>33.767441860465105</c:v>
                </c:pt>
                <c:pt idx="300">
                  <c:v>33.800000000000004</c:v>
                </c:pt>
                <c:pt idx="301">
                  <c:v>33.813953488372036</c:v>
                </c:pt>
                <c:pt idx="302">
                  <c:v>33.837209302325554</c:v>
                </c:pt>
                <c:pt idx="303">
                  <c:v>33.800000000000004</c:v>
                </c:pt>
                <c:pt idx="304">
                  <c:v>33.800000000000004</c:v>
                </c:pt>
                <c:pt idx="305">
                  <c:v>33.883720930232492</c:v>
                </c:pt>
                <c:pt idx="306">
                  <c:v>33.930232558139515</c:v>
                </c:pt>
                <c:pt idx="307">
                  <c:v>34.023255813953469</c:v>
                </c:pt>
                <c:pt idx="308">
                  <c:v>34.046511627906959</c:v>
                </c:pt>
                <c:pt idx="309">
                  <c:v>34.069767441860407</c:v>
                </c:pt>
                <c:pt idx="310">
                  <c:v>34.093023255813925</c:v>
                </c:pt>
                <c:pt idx="311">
                  <c:v>34.162790697674403</c:v>
                </c:pt>
                <c:pt idx="312">
                  <c:v>34.209302325581469</c:v>
                </c:pt>
                <c:pt idx="313">
                  <c:v>34.23255813953498</c:v>
                </c:pt>
                <c:pt idx="314">
                  <c:v>34.27906976744184</c:v>
                </c:pt>
                <c:pt idx="315">
                  <c:v>34.348837209302218</c:v>
                </c:pt>
                <c:pt idx="316">
                  <c:v>34.395348837209269</c:v>
                </c:pt>
                <c:pt idx="317">
                  <c:v>34.488372093023223</c:v>
                </c:pt>
                <c:pt idx="318">
                  <c:v>34.558139534883679</c:v>
                </c:pt>
                <c:pt idx="319">
                  <c:v>34.600000000000009</c:v>
                </c:pt>
                <c:pt idx="320">
                  <c:v>34.62790697674415</c:v>
                </c:pt>
                <c:pt idx="321">
                  <c:v>34.651162790697555</c:v>
                </c:pt>
                <c:pt idx="322">
                  <c:v>34.674418604651116</c:v>
                </c:pt>
                <c:pt idx="323">
                  <c:v>34.697674418604549</c:v>
                </c:pt>
                <c:pt idx="324">
                  <c:v>34.720930232558196</c:v>
                </c:pt>
                <c:pt idx="325">
                  <c:v>34.790697674418546</c:v>
                </c:pt>
                <c:pt idx="326">
                  <c:v>34.800000000000004</c:v>
                </c:pt>
                <c:pt idx="327">
                  <c:v>34.800000000000004</c:v>
                </c:pt>
                <c:pt idx="328">
                  <c:v>34.813953488371993</c:v>
                </c:pt>
                <c:pt idx="329">
                  <c:v>34.837209302325526</c:v>
                </c:pt>
                <c:pt idx="330">
                  <c:v>34.930232558139487</c:v>
                </c:pt>
                <c:pt idx="331">
                  <c:v>34.95348837209292</c:v>
                </c:pt>
                <c:pt idx="332">
                  <c:v>35.046511627906931</c:v>
                </c:pt>
                <c:pt idx="333">
                  <c:v>35</c:v>
                </c:pt>
                <c:pt idx="334">
                  <c:v>35.069767441860371</c:v>
                </c:pt>
                <c:pt idx="335">
                  <c:v>35.139534883720913</c:v>
                </c:pt>
                <c:pt idx="336">
                  <c:v>35.186046511627808</c:v>
                </c:pt>
                <c:pt idx="337">
                  <c:v>35.20000000000001</c:v>
                </c:pt>
                <c:pt idx="338">
                  <c:v>35.232558139534945</c:v>
                </c:pt>
                <c:pt idx="339">
                  <c:v>35.302325581395294</c:v>
                </c:pt>
                <c:pt idx="340">
                  <c:v>35.395348837209262</c:v>
                </c:pt>
                <c:pt idx="341">
                  <c:v>35.441860465116086</c:v>
                </c:pt>
                <c:pt idx="342">
                  <c:v>35.511627906976706</c:v>
                </c:pt>
                <c:pt idx="343">
                  <c:v>35.581395348837212</c:v>
                </c:pt>
                <c:pt idx="344">
                  <c:v>35.651162790697555</c:v>
                </c:pt>
                <c:pt idx="345">
                  <c:v>35.697674418604556</c:v>
                </c:pt>
                <c:pt idx="346">
                  <c:v>35.744186046511587</c:v>
                </c:pt>
                <c:pt idx="347">
                  <c:v>35.70000000000001</c:v>
                </c:pt>
                <c:pt idx="348">
                  <c:v>35.70000000000001</c:v>
                </c:pt>
                <c:pt idx="349">
                  <c:v>35.70000000000001</c:v>
                </c:pt>
                <c:pt idx="350">
                  <c:v>35.837209302325526</c:v>
                </c:pt>
                <c:pt idx="351">
                  <c:v>35.883720930232464</c:v>
                </c:pt>
                <c:pt idx="352">
                  <c:v>35.9</c:v>
                </c:pt>
                <c:pt idx="353">
                  <c:v>35.930232558139487</c:v>
                </c:pt>
                <c:pt idx="354">
                  <c:v>35.95348837209292</c:v>
                </c:pt>
                <c:pt idx="355">
                  <c:v>36.023255813953433</c:v>
                </c:pt>
                <c:pt idx="356">
                  <c:v>36.069767441860364</c:v>
                </c:pt>
                <c:pt idx="357">
                  <c:v>36.093023255813904</c:v>
                </c:pt>
                <c:pt idx="358">
                  <c:v>36.116279069767309</c:v>
                </c:pt>
                <c:pt idx="359">
                  <c:v>36.162790697674382</c:v>
                </c:pt>
                <c:pt idx="360">
                  <c:v>36.186046511627808</c:v>
                </c:pt>
                <c:pt idx="361">
                  <c:v>36.20000000000001</c:v>
                </c:pt>
                <c:pt idx="362">
                  <c:v>36.255813953488328</c:v>
                </c:pt>
                <c:pt idx="363">
                  <c:v>36.300000000000004</c:v>
                </c:pt>
                <c:pt idx="364">
                  <c:v>36.302325581395294</c:v>
                </c:pt>
                <c:pt idx="365">
                  <c:v>36.372093023255772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'graph 4'!$M$1</c:f>
              <c:strCache>
                <c:ptCount val="1"/>
                <c:pt idx="0">
                  <c:v>Seclusion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'graph 4'!$I$2:$I$392</c:f>
              <c:numCache>
                <c:formatCode>0</c:formatCode>
                <c:ptCount val="3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</c:numCache>
            </c:numRef>
          </c:cat>
          <c:val>
            <c:numRef>
              <c:f>'graph 4'!$M$2:$M$392</c:f>
              <c:numCache>
                <c:formatCode>0.0</c:formatCode>
                <c:ptCount val="391"/>
                <c:pt idx="0">
                  <c:v>0</c:v>
                </c:pt>
                <c:pt idx="1">
                  <c:v>0.78909612625538461</c:v>
                </c:pt>
                <c:pt idx="2">
                  <c:v>1.3868962219034</c:v>
                </c:pt>
                <c:pt idx="3">
                  <c:v>2.0564323290291742</c:v>
                </c:pt>
                <c:pt idx="4">
                  <c:v>2.6781444285031153</c:v>
                </c:pt>
                <c:pt idx="5">
                  <c:v>3.1324725011956147</c:v>
                </c:pt>
                <c:pt idx="6">
                  <c:v>3.7063605930177101</c:v>
                </c:pt>
                <c:pt idx="7">
                  <c:v>4.2563366810138907</c:v>
                </c:pt>
                <c:pt idx="8">
                  <c:v>4.6628407460545365</c:v>
                </c:pt>
                <c:pt idx="9">
                  <c:v>5.1410808225729463</c:v>
                </c:pt>
                <c:pt idx="10">
                  <c:v>5.6910569105691264</c:v>
                </c:pt>
                <c:pt idx="11">
                  <c:v>6.0258249641320045</c:v>
                </c:pt>
                <c:pt idx="12">
                  <c:v>6.3605930176948915</c:v>
                </c:pt>
                <c:pt idx="13">
                  <c:v>6.6714490674318574</c:v>
                </c:pt>
                <c:pt idx="14">
                  <c:v>7.0062171209947461</c:v>
                </c:pt>
                <c:pt idx="15">
                  <c:v>7.1975131516021085</c:v>
                </c:pt>
                <c:pt idx="16">
                  <c:v>7.4605451936872313</c:v>
                </c:pt>
                <c:pt idx="17">
                  <c:v>7.9387852702056385</c:v>
                </c:pt>
                <c:pt idx="18">
                  <c:v>8.1061692969870993</c:v>
                </c:pt>
                <c:pt idx="19">
                  <c:v>8.5604973696795756</c:v>
                </c:pt>
                <c:pt idx="20">
                  <c:v>8.8474414155906178</c:v>
                </c:pt>
                <c:pt idx="21">
                  <c:v>9.1343854615016564</c:v>
                </c:pt>
                <c:pt idx="22">
                  <c:v>9.4691535150645567</c:v>
                </c:pt>
                <c:pt idx="23">
                  <c:v>9.6843615494978419</c:v>
                </c:pt>
                <c:pt idx="24">
                  <c:v>9.8756575801052353</c:v>
                </c:pt>
                <c:pt idx="25">
                  <c:v>10.162601626016254</c:v>
                </c:pt>
                <c:pt idx="26">
                  <c:v>10.449545671927323</c:v>
                </c:pt>
                <c:pt idx="27">
                  <c:v>10.712577714012419</c:v>
                </c:pt>
                <c:pt idx="28">
                  <c:v>10.903873744619791</c:v>
                </c:pt>
                <c:pt idx="29">
                  <c:v>11.142993782878991</c:v>
                </c:pt>
                <c:pt idx="30">
                  <c:v>11.382113821138196</c:v>
                </c:pt>
                <c:pt idx="31">
                  <c:v>11.645145863223327</c:v>
                </c:pt>
                <c:pt idx="32">
                  <c:v>11.884265901482518</c:v>
                </c:pt>
                <c:pt idx="33">
                  <c:v>11.956001912960307</c:v>
                </c:pt>
                <c:pt idx="34">
                  <c:v>12.099473935915817</c:v>
                </c:pt>
                <c:pt idx="35">
                  <c:v>12.314681970349104</c:v>
                </c:pt>
                <c:pt idx="36">
                  <c:v>12.553802008608326</c:v>
                </c:pt>
                <c:pt idx="37">
                  <c:v>12.721186035389756</c:v>
                </c:pt>
                <c:pt idx="38">
                  <c:v>12.864658058345302</c:v>
                </c:pt>
                <c:pt idx="39">
                  <c:v>13.032042085126729</c:v>
                </c:pt>
                <c:pt idx="40">
                  <c:v>13.247250119560015</c:v>
                </c:pt>
                <c:pt idx="41">
                  <c:v>13.39072214251552</c:v>
                </c:pt>
                <c:pt idx="42">
                  <c:v>13.62984218077472</c:v>
                </c:pt>
                <c:pt idx="43">
                  <c:v>13.868962219033959</c:v>
                </c:pt>
                <c:pt idx="44">
                  <c:v>13.988522238163554</c:v>
                </c:pt>
                <c:pt idx="45">
                  <c:v>14.084170253467224</c:v>
                </c:pt>
                <c:pt idx="46">
                  <c:v>14.251554280248676</c:v>
                </c:pt>
                <c:pt idx="47">
                  <c:v>14.44285031085605</c:v>
                </c:pt>
                <c:pt idx="48">
                  <c:v>14.658058345289325</c:v>
                </c:pt>
                <c:pt idx="49">
                  <c:v>14.753706360593</c:v>
                </c:pt>
                <c:pt idx="50">
                  <c:v>14.873266379722626</c:v>
                </c:pt>
                <c:pt idx="51">
                  <c:v>14.921090387374447</c:v>
                </c:pt>
                <c:pt idx="52">
                  <c:v>15.184122429459553</c:v>
                </c:pt>
                <c:pt idx="53">
                  <c:v>15.3275944524151</c:v>
                </c:pt>
                <c:pt idx="54">
                  <c:v>15.494978479196526</c:v>
                </c:pt>
                <c:pt idx="55">
                  <c:v>15.638450502152068</c:v>
                </c:pt>
                <c:pt idx="56">
                  <c:v>15.781922525107595</c:v>
                </c:pt>
                <c:pt idx="57">
                  <c:v>15.853658536585382</c:v>
                </c:pt>
                <c:pt idx="58">
                  <c:v>15.949306551889059</c:v>
                </c:pt>
                <c:pt idx="59">
                  <c:v>16.092778574844569</c:v>
                </c:pt>
                <c:pt idx="60">
                  <c:v>16.236250597800094</c:v>
                </c:pt>
                <c:pt idx="61">
                  <c:v>16.307986609277847</c:v>
                </c:pt>
                <c:pt idx="62">
                  <c:v>16.475370636059282</c:v>
                </c:pt>
                <c:pt idx="63">
                  <c:v>16.523194643711122</c:v>
                </c:pt>
                <c:pt idx="64">
                  <c:v>16.618842659014831</c:v>
                </c:pt>
                <c:pt idx="65">
                  <c:v>16.64275466284073</c:v>
                </c:pt>
                <c:pt idx="66">
                  <c:v>16.83405069344813</c:v>
                </c:pt>
                <c:pt idx="67">
                  <c:v>16.953610712577689</c:v>
                </c:pt>
                <c:pt idx="68">
                  <c:v>17.025346724055456</c:v>
                </c:pt>
                <c:pt idx="69">
                  <c:v>17.168818747010995</c:v>
                </c:pt>
                <c:pt idx="70">
                  <c:v>17.240554758488745</c:v>
                </c:pt>
                <c:pt idx="71">
                  <c:v>17.336202773792433</c:v>
                </c:pt>
                <c:pt idx="72">
                  <c:v>17.407938785270193</c:v>
                </c:pt>
                <c:pt idx="73">
                  <c:v>17.551410808225722</c:v>
                </c:pt>
                <c:pt idx="74">
                  <c:v>17.67097082735533</c:v>
                </c:pt>
                <c:pt idx="75">
                  <c:v>17.694882831181229</c:v>
                </c:pt>
                <c:pt idx="76">
                  <c:v>17.790530846484902</c:v>
                </c:pt>
                <c:pt idx="77">
                  <c:v>17.886178861788615</c:v>
                </c:pt>
                <c:pt idx="78">
                  <c:v>18.029650884744129</c:v>
                </c:pt>
                <c:pt idx="79">
                  <c:v>18.101386896221889</c:v>
                </c:pt>
                <c:pt idx="80">
                  <c:v>18.149210903873726</c:v>
                </c:pt>
                <c:pt idx="81">
                  <c:v>18.197034911525588</c:v>
                </c:pt>
                <c:pt idx="82">
                  <c:v>18.220946915351512</c:v>
                </c:pt>
                <c:pt idx="83">
                  <c:v>18.292682926829229</c:v>
                </c:pt>
                <c:pt idx="84">
                  <c:v>18.388330942132903</c:v>
                </c:pt>
                <c:pt idx="85">
                  <c:v>18.389999999999986</c:v>
                </c:pt>
                <c:pt idx="86">
                  <c:v>18.4361549497848</c:v>
                </c:pt>
                <c:pt idx="87">
                  <c:v>18.555714968914387</c:v>
                </c:pt>
                <c:pt idx="88">
                  <c:v>18.627450980392158</c:v>
                </c:pt>
                <c:pt idx="89">
                  <c:v>18.794835007173592</c:v>
                </c:pt>
                <c:pt idx="90">
                  <c:v>18.842659014825429</c:v>
                </c:pt>
                <c:pt idx="91">
                  <c:v>18.986131037780904</c:v>
                </c:pt>
                <c:pt idx="92">
                  <c:v>19.081779053084627</c:v>
                </c:pt>
                <c:pt idx="93">
                  <c:v>19.105691056910558</c:v>
                </c:pt>
                <c:pt idx="94">
                  <c:v>19.153515064562399</c:v>
                </c:pt>
                <c:pt idx="95">
                  <c:v>19.225251076040163</c:v>
                </c:pt>
                <c:pt idx="96">
                  <c:v>19.249163079866083</c:v>
                </c:pt>
                <c:pt idx="97">
                  <c:v>19.368723098995648</c:v>
                </c:pt>
                <c:pt idx="98">
                  <c:v>19.488283118125231</c:v>
                </c:pt>
                <c:pt idx="99">
                  <c:v>19.536107125777114</c:v>
                </c:pt>
                <c:pt idx="100">
                  <c:v>19.560019129603024</c:v>
                </c:pt>
                <c:pt idx="101">
                  <c:v>19.631755141080834</c:v>
                </c:pt>
                <c:pt idx="102">
                  <c:v>19.703491152558573</c:v>
                </c:pt>
                <c:pt idx="103">
                  <c:v>19.823051171688181</c:v>
                </c:pt>
                <c:pt idx="104">
                  <c:v>19.870875179339997</c:v>
                </c:pt>
                <c:pt idx="105">
                  <c:v>20.03825920612141</c:v>
                </c:pt>
                <c:pt idx="106">
                  <c:v>20.18173122907697</c:v>
                </c:pt>
                <c:pt idx="107">
                  <c:v>20.253467240554727</c:v>
                </c:pt>
                <c:pt idx="108">
                  <c:v>20.373027259684328</c:v>
                </c:pt>
                <c:pt idx="109">
                  <c:v>20.420851267336175</c:v>
                </c:pt>
                <c:pt idx="110">
                  <c:v>20.540411286465744</c:v>
                </c:pt>
                <c:pt idx="111">
                  <c:v>20.63605930176945</c:v>
                </c:pt>
                <c:pt idx="112">
                  <c:v>20.731707317073123</c:v>
                </c:pt>
                <c:pt idx="113">
                  <c:v>20.827355332376797</c:v>
                </c:pt>
                <c:pt idx="114">
                  <c:v>20.946915351506401</c:v>
                </c:pt>
                <c:pt idx="115">
                  <c:v>21.066475370636006</c:v>
                </c:pt>
                <c:pt idx="116">
                  <c:v>21.090387374461901</c:v>
                </c:pt>
                <c:pt idx="117">
                  <c:v>21.23385939741749</c:v>
                </c:pt>
                <c:pt idx="118">
                  <c:v>21.353419416547059</c:v>
                </c:pt>
                <c:pt idx="119">
                  <c:v>21.496891439502591</c:v>
                </c:pt>
                <c:pt idx="120">
                  <c:v>21.640363462458147</c:v>
                </c:pt>
                <c:pt idx="121">
                  <c:v>21.736011477761789</c:v>
                </c:pt>
                <c:pt idx="122">
                  <c:v>21.831659493065491</c:v>
                </c:pt>
                <c:pt idx="123">
                  <c:v>21.951219512195049</c:v>
                </c:pt>
                <c:pt idx="124">
                  <c:v>22.022955523672838</c:v>
                </c:pt>
                <c:pt idx="125">
                  <c:v>22.070779531324636</c:v>
                </c:pt>
                <c:pt idx="126">
                  <c:v>22.166427546628327</c:v>
                </c:pt>
                <c:pt idx="127">
                  <c:v>22.214251554280231</c:v>
                </c:pt>
                <c:pt idx="128">
                  <c:v>22.238163558106127</c:v>
                </c:pt>
                <c:pt idx="129">
                  <c:v>22.357723577235703</c:v>
                </c:pt>
                <c:pt idx="130">
                  <c:v>22.453371592539373</c:v>
                </c:pt>
                <c:pt idx="131">
                  <c:v>22.501195600191249</c:v>
                </c:pt>
                <c:pt idx="132">
                  <c:v>22.499999999999989</c:v>
                </c:pt>
                <c:pt idx="133">
                  <c:v>22.572931611669013</c:v>
                </c:pt>
                <c:pt idx="134">
                  <c:v>22.716403634624527</c:v>
                </c:pt>
                <c:pt idx="135">
                  <c:v>22.812051649928211</c:v>
                </c:pt>
                <c:pt idx="136">
                  <c:v>22.883787661405972</c:v>
                </c:pt>
                <c:pt idx="137">
                  <c:v>22.979435676709624</c:v>
                </c:pt>
                <c:pt idx="138">
                  <c:v>23.075083692013326</c:v>
                </c:pt>
                <c:pt idx="139">
                  <c:v>23.194643711142927</c:v>
                </c:pt>
                <c:pt idx="140">
                  <c:v>23.266379722620702</c:v>
                </c:pt>
                <c:pt idx="141">
                  <c:v>23.314203730272531</c:v>
                </c:pt>
                <c:pt idx="142">
                  <c:v>23.38593974175026</c:v>
                </c:pt>
                <c:pt idx="143">
                  <c:v>23.529411764705799</c:v>
                </c:pt>
                <c:pt idx="144">
                  <c:v>23.529999999999987</c:v>
                </c:pt>
                <c:pt idx="145">
                  <c:v>23.62505978000949</c:v>
                </c:pt>
                <c:pt idx="146">
                  <c:v>23.744619799139063</c:v>
                </c:pt>
                <c:pt idx="147">
                  <c:v>23.864179818268681</c:v>
                </c:pt>
                <c:pt idx="148">
                  <c:v>23.959827833572323</c:v>
                </c:pt>
                <c:pt idx="149">
                  <c:v>23.983739837398222</c:v>
                </c:pt>
                <c:pt idx="150">
                  <c:v>24.03156384505013</c:v>
                </c:pt>
                <c:pt idx="151">
                  <c:v>24.029999999999987</c:v>
                </c:pt>
                <c:pt idx="152">
                  <c:v>24.222859875657488</c:v>
                </c:pt>
                <c:pt idx="153">
                  <c:v>24.318507890961126</c:v>
                </c:pt>
                <c:pt idx="154">
                  <c:v>24.390243902438929</c:v>
                </c:pt>
                <c:pt idx="155">
                  <c:v>24.4619799139167</c:v>
                </c:pt>
                <c:pt idx="156">
                  <c:v>24.50980392156853</c:v>
                </c:pt>
                <c:pt idx="157">
                  <c:v>24.605451936872214</c:v>
                </c:pt>
                <c:pt idx="158">
                  <c:v>24.677187948349967</c:v>
                </c:pt>
                <c:pt idx="159">
                  <c:v>24.725011956001786</c:v>
                </c:pt>
                <c:pt idx="160">
                  <c:v>24.772835963653637</c:v>
                </c:pt>
                <c:pt idx="161">
                  <c:v>24.820659971305457</c:v>
                </c:pt>
                <c:pt idx="162">
                  <c:v>24.892395982783206</c:v>
                </c:pt>
                <c:pt idx="163">
                  <c:v>24.89</c:v>
                </c:pt>
                <c:pt idx="164">
                  <c:v>24.940219990435025</c:v>
                </c:pt>
                <c:pt idx="165">
                  <c:v>24.939999999999987</c:v>
                </c:pt>
                <c:pt idx="166">
                  <c:v>24.98804399808688</c:v>
                </c:pt>
                <c:pt idx="167">
                  <c:v>25.035868005738784</c:v>
                </c:pt>
                <c:pt idx="168">
                  <c:v>25.083692013390589</c:v>
                </c:pt>
                <c:pt idx="169">
                  <c:v>25.131516021042458</c:v>
                </c:pt>
                <c:pt idx="170">
                  <c:v>25.251076040172027</c:v>
                </c:pt>
                <c:pt idx="171">
                  <c:v>25.298900047823857</c:v>
                </c:pt>
                <c:pt idx="172">
                  <c:v>25.370636059301603</c:v>
                </c:pt>
                <c:pt idx="173">
                  <c:v>25.394548063127552</c:v>
                </c:pt>
                <c:pt idx="174">
                  <c:v>25.514108082257184</c:v>
                </c:pt>
                <c:pt idx="175">
                  <c:v>25.585844093734895</c:v>
                </c:pt>
                <c:pt idx="176">
                  <c:v>25.729316116690438</c:v>
                </c:pt>
                <c:pt idx="177">
                  <c:v>25.872788139645962</c:v>
                </c:pt>
                <c:pt idx="178">
                  <c:v>25.896700143471886</c:v>
                </c:pt>
                <c:pt idx="179">
                  <c:v>25.944524151123698</c:v>
                </c:pt>
                <c:pt idx="180">
                  <c:v>25.992348158775545</c:v>
                </c:pt>
                <c:pt idx="181">
                  <c:v>26.111908177905207</c:v>
                </c:pt>
                <c:pt idx="182">
                  <c:v>26.207556193208884</c:v>
                </c:pt>
                <c:pt idx="183">
                  <c:v>26.231468197034811</c:v>
                </c:pt>
                <c:pt idx="184">
                  <c:v>26.303204208512543</c:v>
                </c:pt>
                <c:pt idx="185">
                  <c:v>26.374940219990307</c:v>
                </c:pt>
                <c:pt idx="186">
                  <c:v>26.470588235293956</c:v>
                </c:pt>
                <c:pt idx="187">
                  <c:v>26.518412242945786</c:v>
                </c:pt>
                <c:pt idx="188">
                  <c:v>26.614060258249548</c:v>
                </c:pt>
                <c:pt idx="189">
                  <c:v>26.685796269727224</c:v>
                </c:pt>
                <c:pt idx="190">
                  <c:v>26.709708273553172</c:v>
                </c:pt>
                <c:pt idx="191">
                  <c:v>26.781444285030926</c:v>
                </c:pt>
                <c:pt idx="192">
                  <c:v>26.853180296508739</c:v>
                </c:pt>
                <c:pt idx="193">
                  <c:v>26.901004304160569</c:v>
                </c:pt>
                <c:pt idx="194">
                  <c:v>26.900000000000002</c:v>
                </c:pt>
                <c:pt idx="195">
                  <c:v>27.020564323290191</c:v>
                </c:pt>
                <c:pt idx="196">
                  <c:v>27.068388330941971</c:v>
                </c:pt>
                <c:pt idx="197">
                  <c:v>27.211860353897567</c:v>
                </c:pt>
                <c:pt idx="198">
                  <c:v>27.259684361549372</c:v>
                </c:pt>
                <c:pt idx="199">
                  <c:v>27.355332376853024</c:v>
                </c:pt>
                <c:pt idx="200">
                  <c:v>27.522716403634487</c:v>
                </c:pt>
                <c:pt idx="201">
                  <c:v>27.546628407460418</c:v>
                </c:pt>
                <c:pt idx="202">
                  <c:v>27.666188426590054</c:v>
                </c:pt>
                <c:pt idx="203">
                  <c:v>27.714012434241862</c:v>
                </c:pt>
                <c:pt idx="204">
                  <c:v>27.73792443806779</c:v>
                </c:pt>
                <c:pt idx="205">
                  <c:v>27.761836441893717</c:v>
                </c:pt>
                <c:pt idx="206">
                  <c:v>27.809660449545561</c:v>
                </c:pt>
                <c:pt idx="207">
                  <c:v>27.857484457197447</c:v>
                </c:pt>
                <c:pt idx="208">
                  <c:v>27.905308464849256</c:v>
                </c:pt>
                <c:pt idx="209">
                  <c:v>27.977044476326977</c:v>
                </c:pt>
                <c:pt idx="210">
                  <c:v>27.979999999999986</c:v>
                </c:pt>
                <c:pt idx="211">
                  <c:v>28.048780487804759</c:v>
                </c:pt>
                <c:pt idx="212">
                  <c:v>28.216164514586207</c:v>
                </c:pt>
                <c:pt idx="213">
                  <c:v>28.359636537541686</c:v>
                </c:pt>
                <c:pt idx="214">
                  <c:v>28.407460545193576</c:v>
                </c:pt>
                <c:pt idx="215">
                  <c:v>28.431372549019496</c:v>
                </c:pt>
                <c:pt idx="216">
                  <c:v>28.43</c:v>
                </c:pt>
                <c:pt idx="217">
                  <c:v>28.50310856049726</c:v>
                </c:pt>
                <c:pt idx="218">
                  <c:v>28.622668579626829</c:v>
                </c:pt>
                <c:pt idx="219">
                  <c:v>28.670492587278687</c:v>
                </c:pt>
                <c:pt idx="220">
                  <c:v>28.742228598756459</c:v>
                </c:pt>
                <c:pt idx="221">
                  <c:v>28.790052606408302</c:v>
                </c:pt>
                <c:pt idx="222">
                  <c:v>28.837876614060168</c:v>
                </c:pt>
                <c:pt idx="223">
                  <c:v>28.885700621711951</c:v>
                </c:pt>
                <c:pt idx="224">
                  <c:v>28.909612625537864</c:v>
                </c:pt>
                <c:pt idx="225">
                  <c:v>28.957436633189701</c:v>
                </c:pt>
                <c:pt idx="226">
                  <c:v>28.981348637015628</c:v>
                </c:pt>
                <c:pt idx="227">
                  <c:v>29.000000000000004</c:v>
                </c:pt>
                <c:pt idx="228">
                  <c:v>29.000000000000004</c:v>
                </c:pt>
                <c:pt idx="229">
                  <c:v>29.029172644667486</c:v>
                </c:pt>
                <c:pt idx="230">
                  <c:v>29.124820659971185</c:v>
                </c:pt>
                <c:pt idx="231">
                  <c:v>29.220468675274859</c:v>
                </c:pt>
                <c:pt idx="232">
                  <c:v>29.268292682926649</c:v>
                </c:pt>
                <c:pt idx="233">
                  <c:v>29.292204686752626</c:v>
                </c:pt>
                <c:pt idx="234">
                  <c:v>29.363940698230387</c:v>
                </c:pt>
                <c:pt idx="235">
                  <c:v>29.411764705882238</c:v>
                </c:pt>
                <c:pt idx="236">
                  <c:v>29.459588713534078</c:v>
                </c:pt>
                <c:pt idx="237">
                  <c:v>29.507412721185929</c:v>
                </c:pt>
                <c:pt idx="238">
                  <c:v>29.603060736489631</c:v>
                </c:pt>
                <c:pt idx="239">
                  <c:v>29.698708751793287</c:v>
                </c:pt>
                <c:pt idx="240">
                  <c:v>29.700000000000003</c:v>
                </c:pt>
                <c:pt idx="241">
                  <c:v>29.770444763271062</c:v>
                </c:pt>
                <c:pt idx="242">
                  <c:v>29.842180774748826</c:v>
                </c:pt>
                <c:pt idx="243">
                  <c:v>29.890004782400691</c:v>
                </c:pt>
                <c:pt idx="244">
                  <c:v>29.985652797704315</c:v>
                </c:pt>
                <c:pt idx="245">
                  <c:v>30.105212816833919</c:v>
                </c:pt>
                <c:pt idx="246">
                  <c:v>30.110000000000028</c:v>
                </c:pt>
                <c:pt idx="247">
                  <c:v>30.22477283596351</c:v>
                </c:pt>
                <c:pt idx="248">
                  <c:v>30.220000000000002</c:v>
                </c:pt>
                <c:pt idx="249">
                  <c:v>30.220000000000002</c:v>
                </c:pt>
                <c:pt idx="250">
                  <c:v>30.220000000000002</c:v>
                </c:pt>
                <c:pt idx="251">
                  <c:v>30.320420851267208</c:v>
                </c:pt>
                <c:pt idx="252">
                  <c:v>30.368244858919063</c:v>
                </c:pt>
                <c:pt idx="253">
                  <c:v>30.392156862744987</c:v>
                </c:pt>
                <c:pt idx="254">
                  <c:v>30.389999999999986</c:v>
                </c:pt>
                <c:pt idx="255">
                  <c:v>30.439980870396852</c:v>
                </c:pt>
                <c:pt idx="256">
                  <c:v>30.511716881874619</c:v>
                </c:pt>
                <c:pt idx="257">
                  <c:v>30.535628885700529</c:v>
                </c:pt>
                <c:pt idx="258">
                  <c:v>30.54</c:v>
                </c:pt>
                <c:pt idx="259">
                  <c:v>30.631276901004231</c:v>
                </c:pt>
                <c:pt idx="260">
                  <c:v>30.679100908656096</c:v>
                </c:pt>
                <c:pt idx="261">
                  <c:v>30.774748923959727</c:v>
                </c:pt>
                <c:pt idx="262">
                  <c:v>30.822572931611589</c:v>
                </c:pt>
                <c:pt idx="263">
                  <c:v>30.894308943089356</c:v>
                </c:pt>
                <c:pt idx="264">
                  <c:v>30.989956958393027</c:v>
                </c:pt>
                <c:pt idx="265">
                  <c:v>31.013868962219014</c:v>
                </c:pt>
                <c:pt idx="266">
                  <c:v>31.010000000000005</c:v>
                </c:pt>
                <c:pt idx="267">
                  <c:v>31.037780966044895</c:v>
                </c:pt>
                <c:pt idx="268">
                  <c:v>31.10951697752261</c:v>
                </c:pt>
                <c:pt idx="269">
                  <c:v>31.181252989000431</c:v>
                </c:pt>
                <c:pt idx="270">
                  <c:v>31.276901004304094</c:v>
                </c:pt>
                <c:pt idx="271">
                  <c:v>31.324725011955927</c:v>
                </c:pt>
                <c:pt idx="272">
                  <c:v>31.444285031085528</c:v>
                </c:pt>
                <c:pt idx="273">
                  <c:v>31.468197034911423</c:v>
                </c:pt>
                <c:pt idx="274">
                  <c:v>31.492109038737315</c:v>
                </c:pt>
                <c:pt idx="275">
                  <c:v>31.516021042563274</c:v>
                </c:pt>
                <c:pt idx="276">
                  <c:v>31.587757054041067</c:v>
                </c:pt>
                <c:pt idx="277">
                  <c:v>31.635581061692932</c:v>
                </c:pt>
                <c:pt idx="278">
                  <c:v>31.64</c:v>
                </c:pt>
                <c:pt idx="279">
                  <c:v>31.683405069344751</c:v>
                </c:pt>
                <c:pt idx="280">
                  <c:v>31.731229076996588</c:v>
                </c:pt>
                <c:pt idx="281">
                  <c:v>31.730000000000004</c:v>
                </c:pt>
                <c:pt idx="282">
                  <c:v>31.850789096126189</c:v>
                </c:pt>
                <c:pt idx="283">
                  <c:v>31.970349115255789</c:v>
                </c:pt>
                <c:pt idx="284">
                  <c:v>32.065997130559545</c:v>
                </c:pt>
                <c:pt idx="285">
                  <c:v>32.113821138211279</c:v>
                </c:pt>
                <c:pt idx="286">
                  <c:v>32.185557149689089</c:v>
                </c:pt>
                <c:pt idx="287">
                  <c:v>32.209469153514995</c:v>
                </c:pt>
                <c:pt idx="288">
                  <c:v>32.233381157340894</c:v>
                </c:pt>
                <c:pt idx="289">
                  <c:v>32.305117168818697</c:v>
                </c:pt>
                <c:pt idx="290">
                  <c:v>32.329029172644525</c:v>
                </c:pt>
                <c:pt idx="291">
                  <c:v>32.400765184122385</c:v>
                </c:pt>
                <c:pt idx="292">
                  <c:v>32.4</c:v>
                </c:pt>
                <c:pt idx="293">
                  <c:v>32.4</c:v>
                </c:pt>
                <c:pt idx="294">
                  <c:v>32.472501195600145</c:v>
                </c:pt>
                <c:pt idx="295">
                  <c:v>32.520325203252</c:v>
                </c:pt>
                <c:pt idx="296">
                  <c:v>32.615973218555752</c:v>
                </c:pt>
                <c:pt idx="297">
                  <c:v>32.639885222381601</c:v>
                </c:pt>
                <c:pt idx="298">
                  <c:v>32.711621233859354</c:v>
                </c:pt>
                <c:pt idx="299">
                  <c:v>32.783357245337122</c:v>
                </c:pt>
                <c:pt idx="300">
                  <c:v>32.807269249162992</c:v>
                </c:pt>
                <c:pt idx="301">
                  <c:v>32.879005260640795</c:v>
                </c:pt>
                <c:pt idx="302">
                  <c:v>32.974653275944426</c:v>
                </c:pt>
                <c:pt idx="303">
                  <c:v>32.998565279770411</c:v>
                </c:pt>
                <c:pt idx="304">
                  <c:v>33.046389287422244</c:v>
                </c:pt>
                <c:pt idx="305">
                  <c:v>33.14203730272601</c:v>
                </c:pt>
                <c:pt idx="306">
                  <c:v>33.213773314203699</c:v>
                </c:pt>
                <c:pt idx="307">
                  <c:v>33.261597321855561</c:v>
                </c:pt>
                <c:pt idx="308">
                  <c:v>33.309421329507344</c:v>
                </c:pt>
                <c:pt idx="309">
                  <c:v>33.3333333333333</c:v>
                </c:pt>
                <c:pt idx="310">
                  <c:v>33.405069344811068</c:v>
                </c:pt>
                <c:pt idx="311">
                  <c:v>33.428981348636988</c:v>
                </c:pt>
                <c:pt idx="312">
                  <c:v>33.452893352462894</c:v>
                </c:pt>
                <c:pt idx="313">
                  <c:v>33.500717360114763</c:v>
                </c:pt>
                <c:pt idx="314">
                  <c:v>33.548541367766518</c:v>
                </c:pt>
                <c:pt idx="315">
                  <c:v>33.620277379244307</c:v>
                </c:pt>
                <c:pt idx="316">
                  <c:v>33.692013390722188</c:v>
                </c:pt>
                <c:pt idx="317">
                  <c:v>33.715925394548094</c:v>
                </c:pt>
                <c:pt idx="318">
                  <c:v>33.720000000000013</c:v>
                </c:pt>
                <c:pt idx="319">
                  <c:v>33.739837398374014</c:v>
                </c:pt>
                <c:pt idx="320">
                  <c:v>33.811573409851725</c:v>
                </c:pt>
                <c:pt idx="321">
                  <c:v>33.81</c:v>
                </c:pt>
                <c:pt idx="322">
                  <c:v>33.835485413677567</c:v>
                </c:pt>
                <c:pt idx="323">
                  <c:v>33.883309421329436</c:v>
                </c:pt>
                <c:pt idx="324">
                  <c:v>33.907221425155349</c:v>
                </c:pt>
                <c:pt idx="325">
                  <c:v>33.955045432807246</c:v>
                </c:pt>
                <c:pt idx="326">
                  <c:v>33.96</c:v>
                </c:pt>
                <c:pt idx="327">
                  <c:v>34.026781444285014</c:v>
                </c:pt>
                <c:pt idx="328">
                  <c:v>34.098517455762774</c:v>
                </c:pt>
                <c:pt idx="329">
                  <c:v>34.194165471066398</c:v>
                </c:pt>
                <c:pt idx="330">
                  <c:v>34.190000000000012</c:v>
                </c:pt>
                <c:pt idx="331">
                  <c:v>34.28981348637015</c:v>
                </c:pt>
                <c:pt idx="332">
                  <c:v>34.33763749402199</c:v>
                </c:pt>
                <c:pt idx="333">
                  <c:v>34.385461501673738</c:v>
                </c:pt>
                <c:pt idx="334">
                  <c:v>34.457197513151534</c:v>
                </c:pt>
                <c:pt idx="335">
                  <c:v>34.481109516977504</c:v>
                </c:pt>
                <c:pt idx="336">
                  <c:v>34.576757532281199</c:v>
                </c:pt>
                <c:pt idx="337">
                  <c:v>34.64849354375896</c:v>
                </c:pt>
                <c:pt idx="338">
                  <c:v>34.720229555236642</c:v>
                </c:pt>
                <c:pt idx="339">
                  <c:v>34.744141559062527</c:v>
                </c:pt>
                <c:pt idx="340">
                  <c:v>34.839789574366229</c:v>
                </c:pt>
                <c:pt idx="341">
                  <c:v>34.863701578192192</c:v>
                </c:pt>
                <c:pt idx="342">
                  <c:v>34.935437589669995</c:v>
                </c:pt>
                <c:pt idx="343">
                  <c:v>35.031085604973697</c:v>
                </c:pt>
                <c:pt idx="344">
                  <c:v>35.030000000000008</c:v>
                </c:pt>
                <c:pt idx="345">
                  <c:v>35.030000000000008</c:v>
                </c:pt>
                <c:pt idx="346">
                  <c:v>35.030000000000008</c:v>
                </c:pt>
                <c:pt idx="347">
                  <c:v>35.102821616451465</c:v>
                </c:pt>
                <c:pt idx="348">
                  <c:v>35.174557627929232</c:v>
                </c:pt>
                <c:pt idx="349">
                  <c:v>35.222381635581122</c:v>
                </c:pt>
                <c:pt idx="350">
                  <c:v>35.246293639406986</c:v>
                </c:pt>
                <c:pt idx="351">
                  <c:v>35.365853658536594</c:v>
                </c:pt>
                <c:pt idx="352">
                  <c:v>35.413677666188377</c:v>
                </c:pt>
                <c:pt idx="353">
                  <c:v>35.43758967001429</c:v>
                </c:pt>
                <c:pt idx="354">
                  <c:v>35.509325681492072</c:v>
                </c:pt>
                <c:pt idx="355">
                  <c:v>35.604973696795803</c:v>
                </c:pt>
                <c:pt idx="356">
                  <c:v>35.628885700621773</c:v>
                </c:pt>
                <c:pt idx="357">
                  <c:v>35.676709708273556</c:v>
                </c:pt>
                <c:pt idx="358">
                  <c:v>35.748445719751331</c:v>
                </c:pt>
                <c:pt idx="359">
                  <c:v>35.750000000000007</c:v>
                </c:pt>
                <c:pt idx="360">
                  <c:v>35.750000000000007</c:v>
                </c:pt>
                <c:pt idx="361">
                  <c:v>35.820181731229084</c:v>
                </c:pt>
                <c:pt idx="362">
                  <c:v>35.868005738880996</c:v>
                </c:pt>
                <c:pt idx="363">
                  <c:v>35.891917742706852</c:v>
                </c:pt>
                <c:pt idx="364">
                  <c:v>35.939741750358642</c:v>
                </c:pt>
                <c:pt idx="365">
                  <c:v>35.963653754184605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89216"/>
        <c:axId val="130891136"/>
      </c:lineChart>
      <c:catAx>
        <c:axId val="13088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Time</a:t>
                </a:r>
                <a:r>
                  <a:rPr lang="en-US" sz="1600" baseline="0" dirty="0"/>
                  <a:t> to </a:t>
                </a:r>
                <a:r>
                  <a:rPr lang="en-US" sz="1600" dirty="0"/>
                  <a:t>readmission (Days)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30891136"/>
        <c:crosses val="autoZero"/>
        <c:auto val="1"/>
        <c:lblAlgn val="ctr"/>
        <c:lblOffset val="100"/>
        <c:tickLblSkip val="30"/>
        <c:tickMarkSkip val="10"/>
        <c:noMultiLvlLbl val="0"/>
      </c:catAx>
      <c:valAx>
        <c:axId val="130891136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Percent readmitted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30889216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Adjusted odds ratios from the logistic model of readmission within 30 days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237994898525019E-2"/>
          <c:y val="0.13415940194975617"/>
          <c:w val="0.88884070829174522"/>
          <c:h val="0.841725956130485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820000"/>
              </a:solidFill>
            </c:spPr>
          </c:dPt>
          <c:cat>
            <c:strRef>
              <c:f>OR!$AA$6:$AA$18</c:f>
              <c:strCache>
                <c:ptCount val="13"/>
                <c:pt idx="0">
                  <c:v>Age*</c:v>
                </c:pt>
                <c:pt idx="1">
                  <c:v>Abuse</c:v>
                </c:pt>
                <c:pt idx="2">
                  <c:v>Homeless</c:v>
                </c:pt>
                <c:pt idx="3">
                  <c:v>Control intervention</c:v>
                </c:pt>
                <c:pt idx="4">
                  <c:v>≥6 Hospitalization (vs. 0)</c:v>
                </c:pt>
                <c:pt idx="5">
                  <c:v>General facility (vs. Psych)</c:v>
                </c:pt>
                <c:pt idx="6">
                  <c:v>Bipolar</c:v>
                </c:pt>
                <c:pt idx="7">
                  <c:v>Anxiety</c:v>
                </c:pt>
                <c:pt idx="8">
                  <c:v>Substance related</c:v>
                </c:pt>
                <c:pt idx="9">
                  <c:v>Schizophrenia </c:v>
                </c:pt>
                <c:pt idx="10">
                  <c:v>Aggressive Behaviour Scale**</c:v>
                </c:pt>
                <c:pt idx="11">
                  <c:v>Risk of self-harm†</c:v>
                </c:pt>
                <c:pt idx="12">
                  <c:v>Self-care difficulties‡</c:v>
                </c:pt>
              </c:strCache>
            </c:strRef>
          </c:cat>
          <c:val>
            <c:numRef>
              <c:f>OR!$AB$6:$AB$18</c:f>
              <c:numCache>
                <c:formatCode>General</c:formatCode>
                <c:ptCount val="13"/>
                <c:pt idx="0">
                  <c:v>-0.29000000000000015</c:v>
                </c:pt>
                <c:pt idx="1">
                  <c:v>-0.1</c:v>
                </c:pt>
                <c:pt idx="2">
                  <c:v>0.49000000000000016</c:v>
                </c:pt>
                <c:pt idx="3">
                  <c:v>0.60000000000000031</c:v>
                </c:pt>
                <c:pt idx="4">
                  <c:v>1</c:v>
                </c:pt>
                <c:pt idx="5">
                  <c:v>0.37000000000000016</c:v>
                </c:pt>
                <c:pt idx="6">
                  <c:v>8.0000000000000043E-2</c:v>
                </c:pt>
                <c:pt idx="7">
                  <c:v>0.12000000000000002</c:v>
                </c:pt>
                <c:pt idx="8">
                  <c:v>-0.19</c:v>
                </c:pt>
                <c:pt idx="9">
                  <c:v>-6.0000000000000026E-2</c:v>
                </c:pt>
                <c:pt idx="10">
                  <c:v>0.47000000000000008</c:v>
                </c:pt>
                <c:pt idx="11">
                  <c:v>0.19</c:v>
                </c:pt>
                <c:pt idx="12">
                  <c:v>0.37000000000000016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2448"/>
        <c:axId val="131353984"/>
      </c:barChart>
      <c:catAx>
        <c:axId val="13135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1353984"/>
        <c:crosses val="autoZero"/>
        <c:auto val="1"/>
        <c:lblAlgn val="ctr"/>
        <c:lblOffset val="100"/>
        <c:noMultiLvlLbl val="0"/>
      </c:catAx>
      <c:valAx>
        <c:axId val="131353984"/>
        <c:scaling>
          <c:orientation val="minMax"/>
          <c:max val="1.5"/>
          <c:min val="-1"/>
        </c:scaling>
        <c:delete val="0"/>
        <c:axPos val="l"/>
        <c:majorGridlines>
          <c:spPr>
            <a:ln w="0">
              <a:solidFill>
                <a:sysClr val="window" lastClr="FFFFFF">
                  <a:lumMod val="85000"/>
                  <a:alpha val="87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Odds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313524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20718649106916E-2"/>
          <c:y val="0.18668419472541348"/>
          <c:w val="0.67416324065686484"/>
          <c:h val="0.7125526898922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All_Units!$B$57</c:f>
              <c:strCache>
                <c:ptCount val="1"/>
                <c:pt idx="0">
                  <c:v>Prevalence of physical restraint use</c:v>
                </c:pt>
              </c:strCache>
            </c:strRef>
          </c:tx>
          <c:invertIfNegative val="0"/>
          <c:cat>
            <c:strRef>
              <c:f>All_Units!$D$9:$G$9</c:f>
              <c:strCache>
                <c:ptCount val="4"/>
                <c:pt idx="0">
                  <c:v>Fac</c:v>
                </c:pt>
                <c:pt idx="1">
                  <c:v>Peer</c:v>
                </c:pt>
                <c:pt idx="2">
                  <c:v>LHIN</c:v>
                </c:pt>
                <c:pt idx="3">
                  <c:v>Prov</c:v>
                </c:pt>
              </c:strCache>
            </c:strRef>
          </c:cat>
          <c:val>
            <c:numRef>
              <c:f>All_Units!$D$57:$G$57</c:f>
              <c:numCache>
                <c:formatCode>General</c:formatCode>
                <c:ptCount val="4"/>
                <c:pt idx="0">
                  <c:v>3.4</c:v>
                </c:pt>
                <c:pt idx="1">
                  <c:v>4</c:v>
                </c:pt>
                <c:pt idx="2">
                  <c:v>5.9</c:v>
                </c:pt>
                <c:pt idx="3">
                  <c:v>5.2</c:v>
                </c:pt>
              </c:numCache>
            </c:numRef>
          </c:val>
        </c:ser>
        <c:ser>
          <c:idx val="1"/>
          <c:order val="1"/>
          <c:tx>
            <c:strRef>
              <c:f>All_Units!$B$58</c:f>
              <c:strCache>
                <c:ptCount val="1"/>
                <c:pt idx="0">
                  <c:v>Prevalence of acute control medication use </c:v>
                </c:pt>
              </c:strCache>
            </c:strRef>
          </c:tx>
          <c:invertIfNegative val="0"/>
          <c:cat>
            <c:strRef>
              <c:f>All_Units!$D$9:$G$9</c:f>
              <c:strCache>
                <c:ptCount val="4"/>
                <c:pt idx="0">
                  <c:v>Fac</c:v>
                </c:pt>
                <c:pt idx="1">
                  <c:v>Peer</c:v>
                </c:pt>
                <c:pt idx="2">
                  <c:v>LHIN</c:v>
                </c:pt>
                <c:pt idx="3">
                  <c:v>Prov</c:v>
                </c:pt>
              </c:strCache>
            </c:strRef>
          </c:cat>
          <c:val>
            <c:numRef>
              <c:f>All_Units!$D$58:$G$58</c:f>
              <c:numCache>
                <c:formatCode>General</c:formatCode>
                <c:ptCount val="4"/>
                <c:pt idx="0">
                  <c:v>3.4</c:v>
                </c:pt>
                <c:pt idx="1">
                  <c:v>12.1</c:v>
                </c:pt>
                <c:pt idx="2">
                  <c:v>13</c:v>
                </c:pt>
                <c:pt idx="3">
                  <c:v>17.2</c:v>
                </c:pt>
              </c:numCache>
            </c:numRef>
          </c:val>
        </c:ser>
        <c:ser>
          <c:idx val="2"/>
          <c:order val="2"/>
          <c:tx>
            <c:strRef>
              <c:f>All_Units!$B$59</c:f>
              <c:strCache>
                <c:ptCount val="1"/>
                <c:pt idx="0">
                  <c:v>No physical restraint or acute control medication used</c:v>
                </c:pt>
              </c:strCache>
            </c:strRef>
          </c:tx>
          <c:spPr>
            <a:effectLst/>
          </c:spPr>
          <c:invertIfNegative val="0"/>
          <c:cat>
            <c:strRef>
              <c:f>All_Units!$D$9:$G$9</c:f>
              <c:strCache>
                <c:ptCount val="4"/>
                <c:pt idx="0">
                  <c:v>Fac</c:v>
                </c:pt>
                <c:pt idx="1">
                  <c:v>Peer</c:v>
                </c:pt>
                <c:pt idx="2">
                  <c:v>LHIN</c:v>
                </c:pt>
                <c:pt idx="3">
                  <c:v>Prov</c:v>
                </c:pt>
              </c:strCache>
            </c:strRef>
          </c:cat>
          <c:val>
            <c:numRef>
              <c:f>All_Units!$D$59:$G$59</c:f>
              <c:numCache>
                <c:formatCode>General</c:formatCode>
                <c:ptCount val="4"/>
                <c:pt idx="0">
                  <c:v>94.9</c:v>
                </c:pt>
                <c:pt idx="1">
                  <c:v>86.1</c:v>
                </c:pt>
                <c:pt idx="2">
                  <c:v>84.3</c:v>
                </c:pt>
                <c:pt idx="3">
                  <c:v>80.900000000000006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95744"/>
        <c:axId val="78901632"/>
      </c:barChart>
      <c:catAx>
        <c:axId val="7889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901632"/>
        <c:crosses val="autoZero"/>
        <c:auto val="1"/>
        <c:lblAlgn val="ctr"/>
        <c:lblOffset val="100"/>
        <c:noMultiLvlLbl val="0"/>
      </c:catAx>
      <c:valAx>
        <c:axId val="7890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CA" sz="2000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0.547612494054009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889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2382180103596"/>
          <c:y val="0.15885926555511298"/>
          <c:w val="0.26676178198964207"/>
          <c:h val="0.41448468052027937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584143864007"/>
          <c:y val="0.16618312134060165"/>
          <c:w val="0.8408660951128889"/>
          <c:h val="0.64734425374418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output'!$A$2</c:f>
              <c:strCache>
                <c:ptCount val="1"/>
                <c:pt idx="0">
                  <c:v>Facility ID</c:v>
                </c:pt>
              </c:strCache>
            </c:strRef>
          </c:tx>
          <c:invertIfNegative val="0"/>
          <c:dPt>
            <c:idx val="5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'All output'!$L$4:$L$75</c:f>
              <c:numCache>
                <c:formatCode>0.0</c:formatCode>
                <c:ptCount val="72"/>
                <c:pt idx="0">
                  <c:v>5.2631578947368416</c:v>
                </c:pt>
                <c:pt idx="1">
                  <c:v>8.75</c:v>
                </c:pt>
                <c:pt idx="2">
                  <c:v>9.3693693693693696</c:v>
                </c:pt>
                <c:pt idx="3">
                  <c:v>10.650887573964498</c:v>
                </c:pt>
                <c:pt idx="4">
                  <c:v>11.111111111111111</c:v>
                </c:pt>
                <c:pt idx="5">
                  <c:v>11.30524152106886</c:v>
                </c:pt>
                <c:pt idx="6">
                  <c:v>12.42603550295858</c:v>
                </c:pt>
                <c:pt idx="7">
                  <c:v>14.023372287145241</c:v>
                </c:pt>
                <c:pt idx="8">
                  <c:v>14.254385964912281</c:v>
                </c:pt>
                <c:pt idx="9">
                  <c:v>16.117216117216117</c:v>
                </c:pt>
                <c:pt idx="10">
                  <c:v>16.458106637649621</c:v>
                </c:pt>
                <c:pt idx="11">
                  <c:v>17.133620689655171</c:v>
                </c:pt>
                <c:pt idx="12">
                  <c:v>17.142857142857142</c:v>
                </c:pt>
                <c:pt idx="13">
                  <c:v>17.446808510638299</c:v>
                </c:pt>
                <c:pt idx="14">
                  <c:v>17.77059773828756</c:v>
                </c:pt>
                <c:pt idx="15">
                  <c:v>17.857142857142858</c:v>
                </c:pt>
                <c:pt idx="16">
                  <c:v>18.508997429305911</c:v>
                </c:pt>
                <c:pt idx="17">
                  <c:v>18.711656441717793</c:v>
                </c:pt>
                <c:pt idx="18">
                  <c:v>18.929016189290163</c:v>
                </c:pt>
                <c:pt idx="19">
                  <c:v>18.931297709923665</c:v>
                </c:pt>
                <c:pt idx="20">
                  <c:v>20.303030303030305</c:v>
                </c:pt>
                <c:pt idx="21">
                  <c:v>20.348837209302324</c:v>
                </c:pt>
                <c:pt idx="22">
                  <c:v>20.566631689401888</c:v>
                </c:pt>
                <c:pt idx="23">
                  <c:v>20.652173913043477</c:v>
                </c:pt>
                <c:pt idx="24">
                  <c:v>21.981079577072897</c:v>
                </c:pt>
                <c:pt idx="25">
                  <c:v>22.354590049053961</c:v>
                </c:pt>
                <c:pt idx="26">
                  <c:v>22.727272727272727</c:v>
                </c:pt>
                <c:pt idx="27">
                  <c:v>22.871452420701168</c:v>
                </c:pt>
                <c:pt idx="28">
                  <c:v>23.52941176470588</c:v>
                </c:pt>
                <c:pt idx="29">
                  <c:v>24.630541871921181</c:v>
                </c:pt>
                <c:pt idx="30">
                  <c:v>25.429272281275551</c:v>
                </c:pt>
                <c:pt idx="31">
                  <c:v>25.504377617053674</c:v>
                </c:pt>
                <c:pt idx="32">
                  <c:v>26.606260296540363</c:v>
                </c:pt>
                <c:pt idx="33">
                  <c:v>26.729291204099059</c:v>
                </c:pt>
                <c:pt idx="34">
                  <c:v>26.789231779382799</c:v>
                </c:pt>
                <c:pt idx="35">
                  <c:v>28.182656826568262</c:v>
                </c:pt>
                <c:pt idx="36">
                  <c:v>28.257456828885402</c:v>
                </c:pt>
                <c:pt idx="37">
                  <c:v>29.757243539545808</c:v>
                </c:pt>
                <c:pt idx="38">
                  <c:v>30.64</c:v>
                </c:pt>
                <c:pt idx="39">
                  <c:v>31.99008059516429</c:v>
                </c:pt>
                <c:pt idx="40">
                  <c:v>32.590233545647557</c:v>
                </c:pt>
                <c:pt idx="41">
                  <c:v>32.941176470588232</c:v>
                </c:pt>
                <c:pt idx="42">
                  <c:v>34.028540065861691</c:v>
                </c:pt>
                <c:pt idx="43">
                  <c:v>34.928229665071768</c:v>
                </c:pt>
                <c:pt idx="44">
                  <c:v>35.294117647058826</c:v>
                </c:pt>
                <c:pt idx="45">
                  <c:v>35.386119257087003</c:v>
                </c:pt>
                <c:pt idx="46">
                  <c:v>36.421219319081551</c:v>
                </c:pt>
                <c:pt idx="47">
                  <c:v>38.244047619047613</c:v>
                </c:pt>
                <c:pt idx="48">
                  <c:v>38.595106550907651</c:v>
                </c:pt>
                <c:pt idx="49">
                  <c:v>39.21182266009852</c:v>
                </c:pt>
                <c:pt idx="50">
                  <c:v>39.864864864864863</c:v>
                </c:pt>
                <c:pt idx="51">
                  <c:v>40.664272890484739</c:v>
                </c:pt>
                <c:pt idx="52">
                  <c:v>44.296493564136711</c:v>
                </c:pt>
                <c:pt idx="53">
                  <c:v>45.762711864406782</c:v>
                </c:pt>
                <c:pt idx="54">
                  <c:v>45.887191539365453</c:v>
                </c:pt>
                <c:pt idx="55">
                  <c:v>46.029885731028422</c:v>
                </c:pt>
                <c:pt idx="56">
                  <c:v>46.492146596858639</c:v>
                </c:pt>
                <c:pt idx="57">
                  <c:v>51.403743315508024</c:v>
                </c:pt>
                <c:pt idx="58">
                  <c:v>4.4250322211084061</c:v>
                </c:pt>
                <c:pt idx="59">
                  <c:v>16.50537634408602</c:v>
                </c:pt>
                <c:pt idx="60">
                  <c:v>19.921875</c:v>
                </c:pt>
                <c:pt idx="61">
                  <c:v>20.124481327800829</c:v>
                </c:pt>
                <c:pt idx="62">
                  <c:v>22.354340071343639</c:v>
                </c:pt>
                <c:pt idx="63">
                  <c:v>22.682813227759667</c:v>
                </c:pt>
                <c:pt idx="64">
                  <c:v>23.062558356676004</c:v>
                </c:pt>
                <c:pt idx="65">
                  <c:v>23.374827109266942</c:v>
                </c:pt>
                <c:pt idx="66">
                  <c:v>23.520923520923521</c:v>
                </c:pt>
                <c:pt idx="67">
                  <c:v>30.051813471502591</c:v>
                </c:pt>
                <c:pt idx="68">
                  <c:v>30.864197530864196</c:v>
                </c:pt>
                <c:pt idx="69">
                  <c:v>31.531531531531531</c:v>
                </c:pt>
                <c:pt idx="70">
                  <c:v>32.754342431761785</c:v>
                </c:pt>
                <c:pt idx="71">
                  <c:v>38.295577130528585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44736"/>
        <c:axId val="140646656"/>
      </c:barChart>
      <c:catAx>
        <c:axId val="1406447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CA" sz="1200"/>
                  <a:t>OMHRS Facilities</a:t>
                </a:r>
              </a:p>
            </c:rich>
          </c:tx>
          <c:layout>
            <c:manualLayout>
              <c:xMode val="edge"/>
              <c:yMode val="edge"/>
              <c:x val="0.4584005979073244"/>
              <c:y val="0.8922508365101296"/>
            </c:manualLayout>
          </c:layout>
          <c:overlay val="0"/>
        </c:title>
        <c:majorTickMark val="out"/>
        <c:minorTickMark val="none"/>
        <c:tickLblPos val="none"/>
        <c:crossAx val="140646656"/>
        <c:crosses val="autoZero"/>
        <c:auto val="1"/>
        <c:lblAlgn val="ctr"/>
        <c:lblOffset val="100"/>
        <c:noMultiLvlLbl val="0"/>
      </c:catAx>
      <c:valAx>
        <c:axId val="14064665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layout>
            <c:manualLayout>
              <c:xMode val="edge"/>
              <c:yMode val="edge"/>
              <c:x val="3.3695961771594694E-2"/>
              <c:y val="0.3362770721313112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40644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2893153009517"/>
          <c:y val="0.16618309263474768"/>
          <c:w val="0.8408660951128889"/>
          <c:h val="0.64734425374418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'ACM source data'!$A$2</c:f>
              <c:strCache>
                <c:ptCount val="1"/>
              </c:strCache>
            </c:strRef>
          </c:tx>
          <c:invertIfNegative val="0"/>
          <c:dPt>
            <c:idx val="5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'ACM source data'!$M$3:$M$74</c:f>
              <c:numCache>
                <c:formatCode>0.0</c:formatCode>
                <c:ptCount val="72"/>
                <c:pt idx="0">
                  <c:v>1.680672268907563</c:v>
                </c:pt>
                <c:pt idx="1">
                  <c:v>3.1189083820662766</c:v>
                </c:pt>
                <c:pt idx="2">
                  <c:v>3.523884103367267</c:v>
                </c:pt>
                <c:pt idx="3">
                  <c:v>3.808487486398259</c:v>
                </c:pt>
                <c:pt idx="4">
                  <c:v>3.9282664389410762</c:v>
                </c:pt>
                <c:pt idx="5">
                  <c:v>4.7276464542651597</c:v>
                </c:pt>
                <c:pt idx="6">
                  <c:v>4.853128991060025</c:v>
                </c:pt>
                <c:pt idx="7">
                  <c:v>5.3254437869822491</c:v>
                </c:pt>
                <c:pt idx="8">
                  <c:v>5.5855855855855854</c:v>
                </c:pt>
                <c:pt idx="9">
                  <c:v>5.66356720202874</c:v>
                </c:pt>
                <c:pt idx="10">
                  <c:v>5.6761268781302174</c:v>
                </c:pt>
                <c:pt idx="11">
                  <c:v>5.833333333333333</c:v>
                </c:pt>
                <c:pt idx="12">
                  <c:v>5.9113300492610836</c:v>
                </c:pt>
                <c:pt idx="13">
                  <c:v>5.9763989341454131</c:v>
                </c:pt>
                <c:pt idx="14">
                  <c:v>6.7765567765567765</c:v>
                </c:pt>
                <c:pt idx="15">
                  <c:v>6.7982456140350882</c:v>
                </c:pt>
                <c:pt idx="16">
                  <c:v>7.5664621676891617</c:v>
                </c:pt>
                <c:pt idx="17">
                  <c:v>9.3211206896551726</c:v>
                </c:pt>
                <c:pt idx="18">
                  <c:v>10.233393177737881</c:v>
                </c:pt>
                <c:pt idx="19">
                  <c:v>10.534351145038167</c:v>
                </c:pt>
                <c:pt idx="20">
                  <c:v>11.063829787234042</c:v>
                </c:pt>
                <c:pt idx="21">
                  <c:v>11.182519280205655</c:v>
                </c:pt>
                <c:pt idx="22">
                  <c:v>11.296605453533667</c:v>
                </c:pt>
                <c:pt idx="23">
                  <c:v>11.308562197092083</c:v>
                </c:pt>
                <c:pt idx="24">
                  <c:v>11.413043478260869</c:v>
                </c:pt>
                <c:pt idx="25">
                  <c:v>11.461794019933555</c:v>
                </c:pt>
                <c:pt idx="26">
                  <c:v>12.380952380952381</c:v>
                </c:pt>
                <c:pt idx="27">
                  <c:v>12.57606490872211</c:v>
                </c:pt>
                <c:pt idx="28">
                  <c:v>12.679425837320574</c:v>
                </c:pt>
                <c:pt idx="29">
                  <c:v>13.322717622080679</c:v>
                </c:pt>
                <c:pt idx="30">
                  <c:v>13.800779076238175</c:v>
                </c:pt>
                <c:pt idx="31">
                  <c:v>13.947696139476962</c:v>
                </c:pt>
                <c:pt idx="32">
                  <c:v>14.375655823714586</c:v>
                </c:pt>
                <c:pt idx="33">
                  <c:v>14.71291866028708</c:v>
                </c:pt>
                <c:pt idx="34">
                  <c:v>14.716187806587246</c:v>
                </c:pt>
                <c:pt idx="35">
                  <c:v>15.909090909090908</c:v>
                </c:pt>
                <c:pt idx="36">
                  <c:v>17.950693374422187</c:v>
                </c:pt>
                <c:pt idx="37">
                  <c:v>18.035190615835777</c:v>
                </c:pt>
                <c:pt idx="38">
                  <c:v>18.47914963205233</c:v>
                </c:pt>
                <c:pt idx="39">
                  <c:v>18.698517298187809</c:v>
                </c:pt>
                <c:pt idx="40">
                  <c:v>19.309262166405023</c:v>
                </c:pt>
                <c:pt idx="41">
                  <c:v>20.110701107011071</c:v>
                </c:pt>
                <c:pt idx="42">
                  <c:v>20.441176470588236</c:v>
                </c:pt>
                <c:pt idx="43">
                  <c:v>20.458772473651582</c:v>
                </c:pt>
                <c:pt idx="44">
                  <c:v>21.470781352593566</c:v>
                </c:pt>
                <c:pt idx="45">
                  <c:v>23.743842364532021</c:v>
                </c:pt>
                <c:pt idx="46">
                  <c:v>24.16</c:v>
                </c:pt>
                <c:pt idx="47">
                  <c:v>24.940617577197148</c:v>
                </c:pt>
                <c:pt idx="48">
                  <c:v>25.916453537936913</c:v>
                </c:pt>
                <c:pt idx="49">
                  <c:v>26.203630623520123</c:v>
                </c:pt>
                <c:pt idx="50">
                  <c:v>26.564215148188801</c:v>
                </c:pt>
                <c:pt idx="51">
                  <c:v>28.898128898128899</c:v>
                </c:pt>
                <c:pt idx="52">
                  <c:v>29.365079365079367</c:v>
                </c:pt>
                <c:pt idx="53">
                  <c:v>29.592733665397013</c:v>
                </c:pt>
                <c:pt idx="54">
                  <c:v>32.445628051486906</c:v>
                </c:pt>
                <c:pt idx="55">
                  <c:v>33.756684491978611</c:v>
                </c:pt>
                <c:pt idx="56">
                  <c:v>36.545240893066982</c:v>
                </c:pt>
                <c:pt idx="57">
                  <c:v>39.3717277486911</c:v>
                </c:pt>
                <c:pt idx="58">
                  <c:v>1.2012012012012012</c:v>
                </c:pt>
                <c:pt idx="59">
                  <c:v>2.8354575397393669</c:v>
                </c:pt>
                <c:pt idx="60">
                  <c:v>6.5398335315101068</c:v>
                </c:pt>
                <c:pt idx="61">
                  <c:v>7.9404466501240698</c:v>
                </c:pt>
                <c:pt idx="62">
                  <c:v>9.89247311827957</c:v>
                </c:pt>
                <c:pt idx="63">
                  <c:v>10.37344398340249</c:v>
                </c:pt>
                <c:pt idx="64">
                  <c:v>11.204481792717088</c:v>
                </c:pt>
                <c:pt idx="65">
                  <c:v>12.04906204906205</c:v>
                </c:pt>
                <c:pt idx="66">
                  <c:v>12.655601659751037</c:v>
                </c:pt>
                <c:pt idx="67">
                  <c:v>14.094650205761317</c:v>
                </c:pt>
                <c:pt idx="68">
                  <c:v>14.35546875</c:v>
                </c:pt>
                <c:pt idx="69">
                  <c:v>15.152926564198104</c:v>
                </c:pt>
                <c:pt idx="70">
                  <c:v>16.062176165803109</c:v>
                </c:pt>
                <c:pt idx="71">
                  <c:v>31.283710895361384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72384"/>
        <c:axId val="131486848"/>
      </c:barChart>
      <c:catAx>
        <c:axId val="1314723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CA" sz="1200"/>
                  <a:t>OMHRS Facilities</a:t>
                </a:r>
              </a:p>
            </c:rich>
          </c:tx>
          <c:layout>
            <c:manualLayout>
              <c:xMode val="edge"/>
              <c:yMode val="edge"/>
              <c:x val="0.45840058616893725"/>
              <c:y val="0.89225092957130359"/>
            </c:manualLayout>
          </c:layout>
          <c:overlay val="0"/>
        </c:title>
        <c:majorTickMark val="out"/>
        <c:minorTickMark val="none"/>
        <c:tickLblPos val="none"/>
        <c:crossAx val="131486848"/>
        <c:crosses val="autoZero"/>
        <c:auto val="1"/>
        <c:lblAlgn val="ctr"/>
        <c:lblOffset val="100"/>
        <c:noMultiLvlLbl val="0"/>
      </c:catAx>
      <c:valAx>
        <c:axId val="13148684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layout>
            <c:manualLayout>
              <c:xMode val="edge"/>
              <c:yMode val="edge"/>
              <c:x val="3.3695949404365419E-2"/>
              <c:y val="0.3362770669291338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147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2893153009517"/>
          <c:y val="0.16618309263474768"/>
          <c:w val="0.8408660951128889"/>
          <c:h val="0.64734425374418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'Physical source data'!$A$2</c:f>
              <c:strCache>
                <c:ptCount val="1"/>
                <c:pt idx="0">
                  <c:v>Facility ID</c:v>
                </c:pt>
              </c:strCache>
            </c:strRef>
          </c:tx>
          <c:invertIfNegative val="0"/>
          <c:dPt>
            <c:idx val="5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'Physical source data'!$N$4:$N$75</c:f>
              <c:numCache>
                <c:formatCode>0.0</c:formatCode>
                <c:ptCount val="72"/>
                <c:pt idx="0">
                  <c:v>0.20554984583761562</c:v>
                </c:pt>
                <c:pt idx="1">
                  <c:v>0.31323414252153486</c:v>
                </c:pt>
                <c:pt idx="2">
                  <c:v>0.61349693251533743</c:v>
                </c:pt>
                <c:pt idx="3">
                  <c:v>0.63025210084033612</c:v>
                </c:pt>
                <c:pt idx="4">
                  <c:v>0.65861690450054877</c:v>
                </c:pt>
                <c:pt idx="5">
                  <c:v>0.68317677198975235</c:v>
                </c:pt>
                <c:pt idx="6">
                  <c:v>0.95238095238095244</c:v>
                </c:pt>
                <c:pt idx="7">
                  <c:v>1.1697497279651796</c:v>
                </c:pt>
                <c:pt idx="8">
                  <c:v>1.2315270935960592</c:v>
                </c:pt>
                <c:pt idx="9">
                  <c:v>1.5594541910331383</c:v>
                </c:pt>
                <c:pt idx="10">
                  <c:v>1.5859766277128546</c:v>
                </c:pt>
                <c:pt idx="11">
                  <c:v>1.7891130567186906</c:v>
                </c:pt>
                <c:pt idx="12">
                  <c:v>2.2222222222222223</c:v>
                </c:pt>
                <c:pt idx="13">
                  <c:v>2.2441651705565531</c:v>
                </c:pt>
                <c:pt idx="14">
                  <c:v>2.4134312696747111</c:v>
                </c:pt>
                <c:pt idx="15">
                  <c:v>2.5323275862068964</c:v>
                </c:pt>
                <c:pt idx="16">
                  <c:v>2.6187305814469597</c:v>
                </c:pt>
                <c:pt idx="17">
                  <c:v>2.7272727272727271</c:v>
                </c:pt>
                <c:pt idx="18">
                  <c:v>2.8233749179251477</c:v>
                </c:pt>
                <c:pt idx="19">
                  <c:v>2.8508771929824559</c:v>
                </c:pt>
                <c:pt idx="20">
                  <c:v>2.9520295202952029</c:v>
                </c:pt>
                <c:pt idx="21">
                  <c:v>3.4501947690595438</c:v>
                </c:pt>
                <c:pt idx="22">
                  <c:v>3.6036036036036037</c:v>
                </c:pt>
                <c:pt idx="23">
                  <c:v>3.8611925708699903</c:v>
                </c:pt>
                <c:pt idx="24">
                  <c:v>3.984575835475578</c:v>
                </c:pt>
                <c:pt idx="25">
                  <c:v>4.1060291060291059</c:v>
                </c:pt>
                <c:pt idx="26">
                  <c:v>4.1420118343195274</c:v>
                </c:pt>
                <c:pt idx="27">
                  <c:v>4.2341220423412205</c:v>
                </c:pt>
                <c:pt idx="28">
                  <c:v>4.4334975369458132</c:v>
                </c:pt>
                <c:pt idx="29">
                  <c:v>4.5801526717557248</c:v>
                </c:pt>
                <c:pt idx="30">
                  <c:v>4.8</c:v>
                </c:pt>
                <c:pt idx="31">
                  <c:v>4.9027895181741332</c:v>
                </c:pt>
                <c:pt idx="32">
                  <c:v>4.9214659685863875</c:v>
                </c:pt>
                <c:pt idx="33">
                  <c:v>5.1063829787234036</c:v>
                </c:pt>
                <c:pt idx="34">
                  <c:v>5.4535336672231498</c:v>
                </c:pt>
                <c:pt idx="35">
                  <c:v>5.5600981193785772</c:v>
                </c:pt>
                <c:pt idx="36">
                  <c:v>5.6762438682550806</c:v>
                </c:pt>
                <c:pt idx="37">
                  <c:v>5.7471264367816088</c:v>
                </c:pt>
                <c:pt idx="38">
                  <c:v>5.8158319870759287</c:v>
                </c:pt>
                <c:pt idx="39">
                  <c:v>6.1461794019933551</c:v>
                </c:pt>
                <c:pt idx="40">
                  <c:v>7.5782537067545297</c:v>
                </c:pt>
                <c:pt idx="41">
                  <c:v>8.013640238704177</c:v>
                </c:pt>
                <c:pt idx="42">
                  <c:v>8.0143540669856463</c:v>
                </c:pt>
                <c:pt idx="43">
                  <c:v>8.0493537015276146</c:v>
                </c:pt>
                <c:pt idx="44">
                  <c:v>8.1845238095238102</c:v>
                </c:pt>
                <c:pt idx="45">
                  <c:v>8.3202511773940344</c:v>
                </c:pt>
                <c:pt idx="46">
                  <c:v>8.3333333333333321</c:v>
                </c:pt>
                <c:pt idx="47">
                  <c:v>9.026128266033254</c:v>
                </c:pt>
                <c:pt idx="48">
                  <c:v>9.1575091575091569</c:v>
                </c:pt>
                <c:pt idx="49">
                  <c:v>10.588235294117647</c:v>
                </c:pt>
                <c:pt idx="50">
                  <c:v>10.649087221095336</c:v>
                </c:pt>
                <c:pt idx="51">
                  <c:v>10.725356478611284</c:v>
                </c:pt>
                <c:pt idx="52">
                  <c:v>12.39147592738753</c:v>
                </c:pt>
                <c:pt idx="53">
                  <c:v>15.909090909090908</c:v>
                </c:pt>
                <c:pt idx="54">
                  <c:v>16.319953120421914</c:v>
                </c:pt>
                <c:pt idx="55">
                  <c:v>18.630573248407643</c:v>
                </c:pt>
                <c:pt idx="56">
                  <c:v>19.497607655502392</c:v>
                </c:pt>
                <c:pt idx="57">
                  <c:v>26.271186440677969</c:v>
                </c:pt>
                <c:pt idx="58">
                  <c:v>0</c:v>
                </c:pt>
                <c:pt idx="59">
                  <c:v>0.55849921237290556</c:v>
                </c:pt>
                <c:pt idx="60">
                  <c:v>0.7469654528478058</c:v>
                </c:pt>
                <c:pt idx="61">
                  <c:v>1.7741935483870968</c:v>
                </c:pt>
                <c:pt idx="62">
                  <c:v>2.0746887966804977</c:v>
                </c:pt>
                <c:pt idx="63">
                  <c:v>2.3732470334412081</c:v>
                </c:pt>
                <c:pt idx="64">
                  <c:v>2.904564315352697</c:v>
                </c:pt>
                <c:pt idx="65">
                  <c:v>3.303303303303303</c:v>
                </c:pt>
                <c:pt idx="66">
                  <c:v>3.535353535353535</c:v>
                </c:pt>
                <c:pt idx="67">
                  <c:v>3.5708740878745537</c:v>
                </c:pt>
                <c:pt idx="68">
                  <c:v>4.736328125</c:v>
                </c:pt>
                <c:pt idx="69">
                  <c:v>5.6584362139917692</c:v>
                </c:pt>
                <c:pt idx="70">
                  <c:v>5.6994818652849739</c:v>
                </c:pt>
                <c:pt idx="71">
                  <c:v>6.7776456599286563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51232"/>
        <c:axId val="131553152"/>
      </c:barChart>
      <c:catAx>
        <c:axId val="1315512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CA" sz="1200"/>
                  <a:t>OMHRS Facilities</a:t>
                </a:r>
              </a:p>
            </c:rich>
          </c:tx>
          <c:layout>
            <c:manualLayout>
              <c:xMode val="edge"/>
              <c:yMode val="edge"/>
              <c:x val="0.45840057316157035"/>
              <c:y val="0.89225082299034653"/>
            </c:manualLayout>
          </c:layout>
          <c:overlay val="0"/>
        </c:title>
        <c:majorTickMark val="out"/>
        <c:minorTickMark val="none"/>
        <c:tickLblPos val="none"/>
        <c:crossAx val="131553152"/>
        <c:crosses val="autoZero"/>
        <c:auto val="1"/>
        <c:lblAlgn val="ctr"/>
        <c:lblOffset val="100"/>
        <c:noMultiLvlLbl val="0"/>
      </c:catAx>
      <c:valAx>
        <c:axId val="13155315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layout>
            <c:manualLayout>
              <c:xMode val="edge"/>
              <c:yMode val="edge"/>
              <c:x val="3.3695964682859868E-2"/>
              <c:y val="0.3362771920459095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155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2893153009517"/>
          <c:y val="0.16618309263474768"/>
          <c:w val="0.8408660951128889"/>
          <c:h val="0.64734425374418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'Seclusion source date'!$A$2</c:f>
              <c:strCache>
                <c:ptCount val="1"/>
              </c:strCache>
            </c:strRef>
          </c:tx>
          <c:invertIfNegative val="0"/>
          <c:dPt>
            <c:idx val="5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57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'Seclusion source date'!$O$3:$O$74</c:f>
              <c:numCache>
                <c:formatCode>0.0</c:formatCode>
                <c:ptCount val="72"/>
                <c:pt idx="0">
                  <c:v>0</c:v>
                </c:pt>
                <c:pt idx="1">
                  <c:v>0.11719894520949312</c:v>
                </c:pt>
                <c:pt idx="2">
                  <c:v>0.18018018018018017</c:v>
                </c:pt>
                <c:pt idx="3">
                  <c:v>0.18315018315018314</c:v>
                </c:pt>
                <c:pt idx="4">
                  <c:v>0.3042596348884381</c:v>
                </c:pt>
                <c:pt idx="5">
                  <c:v>0.32948929159802309</c:v>
                </c:pt>
                <c:pt idx="6">
                  <c:v>0.51085568326947639</c:v>
                </c:pt>
                <c:pt idx="7">
                  <c:v>0.58479532163742687</c:v>
                </c:pt>
                <c:pt idx="8">
                  <c:v>0.62794348508634223</c:v>
                </c:pt>
                <c:pt idx="9">
                  <c:v>0.63694267515923575</c:v>
                </c:pt>
                <c:pt idx="10">
                  <c:v>0.64620355411954766</c:v>
                </c:pt>
                <c:pt idx="11">
                  <c:v>0.69444444444444442</c:v>
                </c:pt>
                <c:pt idx="12">
                  <c:v>0.69444444444444442</c:v>
                </c:pt>
                <c:pt idx="13">
                  <c:v>0.71770334928229662</c:v>
                </c:pt>
                <c:pt idx="14">
                  <c:v>0.74719800747198006</c:v>
                </c:pt>
                <c:pt idx="15">
                  <c:v>0.80595164290142596</c:v>
                </c:pt>
                <c:pt idx="16">
                  <c:v>0.90579710144927539</c:v>
                </c:pt>
                <c:pt idx="17">
                  <c:v>1.1834319526627219</c:v>
                </c:pt>
                <c:pt idx="18">
                  <c:v>1.2765957446808509</c:v>
                </c:pt>
                <c:pt idx="19">
                  <c:v>1.2925969447708578</c:v>
                </c:pt>
                <c:pt idx="20">
                  <c:v>1.3640238704177323</c:v>
                </c:pt>
                <c:pt idx="21">
                  <c:v>1.3900245298446443</c:v>
                </c:pt>
                <c:pt idx="22">
                  <c:v>1.5408320493066257</c:v>
                </c:pt>
                <c:pt idx="23">
                  <c:v>1.6666666666666667</c:v>
                </c:pt>
                <c:pt idx="24">
                  <c:v>1.68</c:v>
                </c:pt>
                <c:pt idx="25">
                  <c:v>1.7379679144385027</c:v>
                </c:pt>
                <c:pt idx="26">
                  <c:v>1.8596787827557058</c:v>
                </c:pt>
                <c:pt idx="27">
                  <c:v>1.911764705882353</c:v>
                </c:pt>
                <c:pt idx="28">
                  <c:v>1.9621583742116329</c:v>
                </c:pt>
                <c:pt idx="29">
                  <c:v>2.0334928229665072</c:v>
                </c:pt>
                <c:pt idx="30">
                  <c:v>2.1989528795811517</c:v>
                </c:pt>
                <c:pt idx="31">
                  <c:v>2.4544734758511479</c:v>
                </c:pt>
                <c:pt idx="32">
                  <c:v>2.4950755088640841</c:v>
                </c:pt>
                <c:pt idx="33">
                  <c:v>2.7267668336115749</c:v>
                </c:pt>
                <c:pt idx="34">
                  <c:v>2.7408637873754151</c:v>
                </c:pt>
                <c:pt idx="35">
                  <c:v>3.3419023136246784</c:v>
                </c:pt>
                <c:pt idx="36">
                  <c:v>3.777544596012592</c:v>
                </c:pt>
                <c:pt idx="37">
                  <c:v>3.8095238095238098</c:v>
                </c:pt>
                <c:pt idx="38">
                  <c:v>3.8167938931297711</c:v>
                </c:pt>
                <c:pt idx="39">
                  <c:v>4.6052631578947363</c:v>
                </c:pt>
                <c:pt idx="40">
                  <c:v>5.1199261992619931</c:v>
                </c:pt>
                <c:pt idx="41">
                  <c:v>5.2801724137931032</c:v>
                </c:pt>
                <c:pt idx="42">
                  <c:v>6.3720452209660845</c:v>
                </c:pt>
                <c:pt idx="43">
                  <c:v>6.7612687813021699</c:v>
                </c:pt>
                <c:pt idx="44">
                  <c:v>6.8057080131723371</c:v>
                </c:pt>
                <c:pt idx="45">
                  <c:v>6.8607068607068609</c:v>
                </c:pt>
                <c:pt idx="46">
                  <c:v>8.1246521981079578</c:v>
                </c:pt>
                <c:pt idx="47">
                  <c:v>9.2321349312028396</c:v>
                </c:pt>
                <c:pt idx="48">
                  <c:v>10.531697341513292</c:v>
                </c:pt>
                <c:pt idx="49">
                  <c:v>11.03448275862069</c:v>
                </c:pt>
                <c:pt idx="50">
                  <c:v>11.47986942328618</c:v>
                </c:pt>
                <c:pt idx="51">
                  <c:v>13.48973607038123</c:v>
                </c:pt>
                <c:pt idx="52">
                  <c:v>15.546218487394958</c:v>
                </c:pt>
                <c:pt idx="53">
                  <c:v>17.487684729064039</c:v>
                </c:pt>
                <c:pt idx="54">
                  <c:v>17.738865626189572</c:v>
                </c:pt>
                <c:pt idx="55">
                  <c:v>22.117847993168233</c:v>
                </c:pt>
                <c:pt idx="56">
                  <c:v>25.920125293657009</c:v>
                </c:pt>
                <c:pt idx="57">
                  <c:v>28.186714542190305</c:v>
                </c:pt>
                <c:pt idx="58">
                  <c:v>0.830078125</c:v>
                </c:pt>
                <c:pt idx="59">
                  <c:v>1.0310754689961334</c:v>
                </c:pt>
                <c:pt idx="60">
                  <c:v>3.9590125756870052</c:v>
                </c:pt>
                <c:pt idx="61">
                  <c:v>4.5643153526970952</c:v>
                </c:pt>
                <c:pt idx="62">
                  <c:v>4.638619201725998</c:v>
                </c:pt>
                <c:pt idx="63">
                  <c:v>4.838709677419355</c:v>
                </c:pt>
                <c:pt idx="64">
                  <c:v>7.9365079365079358</c:v>
                </c:pt>
                <c:pt idx="65">
                  <c:v>8.2901554404145088</c:v>
                </c:pt>
                <c:pt idx="66">
                  <c:v>9.0368608799048751</c:v>
                </c:pt>
                <c:pt idx="67">
                  <c:v>10.926694329183956</c:v>
                </c:pt>
                <c:pt idx="68">
                  <c:v>11.111111111111111</c:v>
                </c:pt>
                <c:pt idx="69">
                  <c:v>11.111111111111111</c:v>
                </c:pt>
                <c:pt idx="70">
                  <c:v>24.813895781637719</c:v>
                </c:pt>
                <c:pt idx="71">
                  <c:v>27.027027027027028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49632"/>
        <c:axId val="132151552"/>
      </c:barChart>
      <c:catAx>
        <c:axId val="1321496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CA" sz="1200"/>
                  <a:t>OMHRS Facilities</a:t>
                </a:r>
              </a:p>
            </c:rich>
          </c:tx>
          <c:layout>
            <c:manualLayout>
              <c:xMode val="edge"/>
              <c:yMode val="edge"/>
              <c:x val="0.45840057459661043"/>
              <c:y val="0.89225092957130359"/>
            </c:manualLayout>
          </c:layout>
          <c:overlay val="0"/>
        </c:title>
        <c:majorTickMark val="out"/>
        <c:minorTickMark val="none"/>
        <c:tickLblPos val="none"/>
        <c:crossAx val="132151552"/>
        <c:crosses val="autoZero"/>
        <c:auto val="1"/>
        <c:lblAlgn val="ctr"/>
        <c:lblOffset val="100"/>
        <c:noMultiLvlLbl val="0"/>
      </c:catAx>
      <c:valAx>
        <c:axId val="13215155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layout>
            <c:manualLayout>
              <c:xMode val="edge"/>
              <c:yMode val="edge"/>
              <c:x val="3.3695937212092519E-2"/>
              <c:y val="0.33627706692913389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32149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Sheet2!$B$39:$B$52</c:f>
              <c:strCache>
                <c:ptCount val="14"/>
                <c:pt idx="0">
                  <c:v>Newfoundland &amp; Labrador</c:v>
                </c:pt>
                <c:pt idx="1">
                  <c:v>Prince Edward Island</c:v>
                </c:pt>
                <c:pt idx="2">
                  <c:v>Nova Scotia</c:v>
                </c:pt>
                <c:pt idx="3">
                  <c:v>New Brunswick</c:v>
                </c:pt>
                <c:pt idx="4">
                  <c:v>Quebec</c:v>
                </c:pt>
                <c:pt idx="5">
                  <c:v>Ontario</c:v>
                </c:pt>
                <c:pt idx="6">
                  <c:v>Manitoba</c:v>
                </c:pt>
                <c:pt idx="7">
                  <c:v>Saskatchewan</c:v>
                </c:pt>
                <c:pt idx="8">
                  <c:v>Alberta</c:v>
                </c:pt>
                <c:pt idx="9">
                  <c:v>British Columbia</c:v>
                </c:pt>
                <c:pt idx="10">
                  <c:v>Yukon</c:v>
                </c:pt>
                <c:pt idx="11">
                  <c:v>Northwest Territories</c:v>
                </c:pt>
                <c:pt idx="12">
                  <c:v>Nunavut</c:v>
                </c:pt>
                <c:pt idx="13">
                  <c:v>Canada</c:v>
                </c:pt>
              </c:strCache>
            </c:strRef>
          </c:cat>
          <c:val>
            <c:numRef>
              <c:f>Sheet2!$C$39:$C$52</c:f>
              <c:numCache>
                <c:formatCode>0.0</c:formatCode>
                <c:ptCount val="14"/>
                <c:pt idx="0">
                  <c:v>374.9</c:v>
                </c:pt>
                <c:pt idx="1">
                  <c:v>870.6</c:v>
                </c:pt>
                <c:pt idx="2">
                  <c:v>361.3</c:v>
                </c:pt>
                <c:pt idx="3">
                  <c:v>628.29999999999995</c:v>
                </c:pt>
                <c:pt idx="4">
                  <c:v>433.7</c:v>
                </c:pt>
                <c:pt idx="5">
                  <c:v>409.1</c:v>
                </c:pt>
                <c:pt idx="6">
                  <c:v>542.79999999999995</c:v>
                </c:pt>
                <c:pt idx="7">
                  <c:v>592.9</c:v>
                </c:pt>
                <c:pt idx="8">
                  <c:v>466.4</c:v>
                </c:pt>
                <c:pt idx="9">
                  <c:v>594.29999999999995</c:v>
                </c:pt>
                <c:pt idx="10">
                  <c:v>517.5</c:v>
                </c:pt>
                <c:pt idx="11">
                  <c:v>1201</c:v>
                </c:pt>
                <c:pt idx="12">
                  <c:v>463.1</c:v>
                </c:pt>
                <c:pt idx="13" formatCode="General">
                  <c:v>461.5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64288"/>
        <c:axId val="129966080"/>
        <c:axId val="0"/>
      </c:bar3DChart>
      <c:catAx>
        <c:axId val="12996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66080"/>
        <c:crosses val="autoZero"/>
        <c:auto val="1"/>
        <c:lblAlgn val="ctr"/>
        <c:lblOffset val="100"/>
        <c:noMultiLvlLbl val="0"/>
      </c:catAx>
      <c:valAx>
        <c:axId val="1299660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9964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1a'!$H$1</c:f>
              <c:strCache>
                <c:ptCount val="1"/>
                <c:pt idx="0">
                  <c:v>General Hospitals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'Figure 1a'!$G$2:$G$8</c:f>
              <c:strCache>
                <c:ptCount val="7"/>
                <c:pt idx="0">
                  <c:v>Organic 
Disorders</c:v>
                </c:pt>
                <c:pt idx="1">
                  <c:v>Substance- 
Related 
Disorders</c:v>
                </c:pt>
                <c:pt idx="2">
                  <c:v>Schizophrenic 
and 
Psychotic 
Disorders</c:v>
                </c:pt>
                <c:pt idx="3">
                  <c:v>Mood 
Disorders</c:v>
                </c:pt>
                <c:pt idx="4">
                  <c:v>Anxiety 
Disorders</c:v>
                </c:pt>
                <c:pt idx="5">
                  <c:v>Personality 
Disorders</c:v>
                </c:pt>
                <c:pt idx="6">
                  <c:v>Other 
Disorders</c:v>
                </c:pt>
              </c:strCache>
            </c:strRef>
          </c:cat>
          <c:val>
            <c:numRef>
              <c:f>'Figure 1a'!$H$2:$H$8</c:f>
              <c:numCache>
                <c:formatCode>General</c:formatCode>
                <c:ptCount val="7"/>
                <c:pt idx="0">
                  <c:v>13.9</c:v>
                </c:pt>
                <c:pt idx="1">
                  <c:v>17.100000000000001</c:v>
                </c:pt>
                <c:pt idx="2">
                  <c:v>20.5</c:v>
                </c:pt>
                <c:pt idx="3">
                  <c:v>29.1</c:v>
                </c:pt>
                <c:pt idx="4">
                  <c:v>4.4000000000000004</c:v>
                </c:pt>
                <c:pt idx="5">
                  <c:v>3.4</c:v>
                </c:pt>
                <c:pt idx="6">
                  <c:v>11.5</c:v>
                </c:pt>
              </c:numCache>
            </c:numRef>
          </c:val>
        </c:ser>
        <c:ser>
          <c:idx val="1"/>
          <c:order val="1"/>
          <c:tx>
            <c:strRef>
              <c:f>'Figure 1a'!$I$1</c:f>
              <c:strCache>
                <c:ptCount val="1"/>
                <c:pt idx="0">
                  <c:v>Psychiatric Hospitals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'Figure 1a'!$G$2:$G$8</c:f>
              <c:strCache>
                <c:ptCount val="7"/>
                <c:pt idx="0">
                  <c:v>Organic 
Disorders</c:v>
                </c:pt>
                <c:pt idx="1">
                  <c:v>Substance- 
Related 
Disorders</c:v>
                </c:pt>
                <c:pt idx="2">
                  <c:v>Schizophrenic 
and 
Psychotic 
Disorders</c:v>
                </c:pt>
                <c:pt idx="3">
                  <c:v>Mood 
Disorders</c:v>
                </c:pt>
                <c:pt idx="4">
                  <c:v>Anxiety 
Disorders</c:v>
                </c:pt>
                <c:pt idx="5">
                  <c:v>Personality 
Disorders</c:v>
                </c:pt>
                <c:pt idx="6">
                  <c:v>Other 
Disorders</c:v>
                </c:pt>
              </c:strCache>
            </c:strRef>
          </c:cat>
          <c:val>
            <c:numRef>
              <c:f>'Figure 1a'!$I$2:$I$8</c:f>
              <c:numCache>
                <c:formatCode>General</c:formatCode>
                <c:ptCount val="7"/>
                <c:pt idx="0">
                  <c:v>4</c:v>
                </c:pt>
                <c:pt idx="1">
                  <c:v>19</c:v>
                </c:pt>
                <c:pt idx="2">
                  <c:v>29.3</c:v>
                </c:pt>
                <c:pt idx="3">
                  <c:v>25.3</c:v>
                </c:pt>
                <c:pt idx="4">
                  <c:v>3.8</c:v>
                </c:pt>
                <c:pt idx="5">
                  <c:v>4.4000000000000004</c:v>
                </c:pt>
                <c:pt idx="6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070400"/>
        <c:axId val="130072576"/>
      </c:barChart>
      <c:catAx>
        <c:axId val="13007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Diagnosis Category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0072576"/>
        <c:crosses val="autoZero"/>
        <c:auto val="1"/>
        <c:lblAlgn val="ctr"/>
        <c:lblOffset val="100"/>
        <c:noMultiLvlLbl val="0"/>
      </c:catAx>
      <c:valAx>
        <c:axId val="130072576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Separations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00704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Sheet2!$A$5:$B$18</c:f>
              <c:strCache>
                <c:ptCount val="14"/>
                <c:pt idx="0">
                  <c:v>Newfoundland and Labrador</c:v>
                </c:pt>
                <c:pt idx="1">
                  <c:v>Prince Edward Island</c:v>
                </c:pt>
                <c:pt idx="2">
                  <c:v>Nova Scotia</c:v>
                </c:pt>
                <c:pt idx="3">
                  <c:v>New Brunswick</c:v>
                </c:pt>
                <c:pt idx="4">
                  <c:v>Quebec</c:v>
                </c:pt>
                <c:pt idx="5">
                  <c:v>Ontario† </c:v>
                </c:pt>
                <c:pt idx="6">
                  <c:v>Manitoba</c:v>
                </c:pt>
                <c:pt idx="7">
                  <c:v>Saskatchewan</c:v>
                </c:pt>
                <c:pt idx="8">
                  <c:v>Alberta</c:v>
                </c:pt>
                <c:pt idx="9">
                  <c:v>British Columbia</c:v>
                </c:pt>
                <c:pt idx="10">
                  <c:v>Yukon</c:v>
                </c:pt>
                <c:pt idx="11">
                  <c:v>Northwest Territories</c:v>
                </c:pt>
                <c:pt idx="12">
                  <c:v>Nunavut</c:v>
                </c:pt>
                <c:pt idx="13">
                  <c:v>Canada</c:v>
                </c:pt>
              </c:strCache>
            </c:strRef>
          </c:cat>
          <c:val>
            <c:numRef>
              <c:f>Sheet2!$C$5:$C$18</c:f>
              <c:numCache>
                <c:formatCode>0.0</c:formatCode>
                <c:ptCount val="14"/>
                <c:pt idx="0">
                  <c:v>17.600000000000001</c:v>
                </c:pt>
                <c:pt idx="1">
                  <c:v>11.3</c:v>
                </c:pt>
                <c:pt idx="2">
                  <c:v>23.9</c:v>
                </c:pt>
                <c:pt idx="3">
                  <c:v>26</c:v>
                </c:pt>
                <c:pt idx="4">
                  <c:v>23.9</c:v>
                </c:pt>
                <c:pt idx="5">
                  <c:v>14.5</c:v>
                </c:pt>
                <c:pt idx="6">
                  <c:v>23.5</c:v>
                </c:pt>
                <c:pt idx="7">
                  <c:v>13.2</c:v>
                </c:pt>
                <c:pt idx="8">
                  <c:v>20.3</c:v>
                </c:pt>
                <c:pt idx="9">
                  <c:v>15.5</c:v>
                </c:pt>
                <c:pt idx="10">
                  <c:v>7.6</c:v>
                </c:pt>
                <c:pt idx="11">
                  <c:v>25.5</c:v>
                </c:pt>
                <c:pt idx="12">
                  <c:v>3.9</c:v>
                </c:pt>
                <c:pt idx="13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Sheet2!$D$4</c:f>
              <c:strCache>
                <c:ptCount val="1"/>
                <c:pt idx="0">
                  <c:v>Median</c:v>
                </c:pt>
              </c:strCache>
            </c:strRef>
          </c:tx>
          <c:invertIfNegative val="0"/>
          <c:cat>
            <c:strRef>
              <c:f>Sheet2!$A$5:$B$18</c:f>
              <c:strCache>
                <c:ptCount val="14"/>
                <c:pt idx="0">
                  <c:v>Newfoundland and Labrador</c:v>
                </c:pt>
                <c:pt idx="1">
                  <c:v>Prince Edward Island</c:v>
                </c:pt>
                <c:pt idx="2">
                  <c:v>Nova Scotia</c:v>
                </c:pt>
                <c:pt idx="3">
                  <c:v>New Brunswick</c:v>
                </c:pt>
                <c:pt idx="4">
                  <c:v>Quebec</c:v>
                </c:pt>
                <c:pt idx="5">
                  <c:v>Ontario† </c:v>
                </c:pt>
                <c:pt idx="6">
                  <c:v>Manitoba</c:v>
                </c:pt>
                <c:pt idx="7">
                  <c:v>Saskatchewan</c:v>
                </c:pt>
                <c:pt idx="8">
                  <c:v>Alberta</c:v>
                </c:pt>
                <c:pt idx="9">
                  <c:v>British Columbia</c:v>
                </c:pt>
                <c:pt idx="10">
                  <c:v>Yukon</c:v>
                </c:pt>
                <c:pt idx="11">
                  <c:v>Northwest Territories</c:v>
                </c:pt>
                <c:pt idx="12">
                  <c:v>Nunavut</c:v>
                </c:pt>
                <c:pt idx="13">
                  <c:v>Canada</c:v>
                </c:pt>
              </c:strCache>
            </c:strRef>
          </c:cat>
          <c:val>
            <c:numRef>
              <c:f>Sheet2!$D$5:$D$18</c:f>
              <c:numCache>
                <c:formatCode>General</c:formatCode>
                <c:ptCount val="14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7</c:v>
                </c:pt>
                <c:pt idx="6">
                  <c:v>10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41440"/>
        <c:axId val="132547328"/>
      </c:barChart>
      <c:catAx>
        <c:axId val="132541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32547328"/>
        <c:crosses val="autoZero"/>
        <c:auto val="1"/>
        <c:lblAlgn val="ctr"/>
        <c:lblOffset val="100"/>
        <c:noMultiLvlLbl val="0"/>
      </c:catAx>
      <c:valAx>
        <c:axId val="1325473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2541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131576203365"/>
          <c:y val="0.23084261861056288"/>
          <c:w val="0.82676706317761717"/>
          <c:h val="0.50211252143263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'Source Data1'!$D$3</c:f>
              <c:strCache>
                <c:ptCount val="1"/>
                <c:pt idx="0">
                  <c:v>Admission (72 Hrs)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Data2'!$G$15,'Source Data2'!$G$31,'Source Data2'!$G$47,'Source Data2'!$G$63,'Source Data2'!$G$79,'Source Data2'!$G$95,'Source Data2'!$G$111,'Source Data2'!$G$127,'Source Data2'!$G$143,'Source Data2'!$G$159,'Source Data2'!$G$175,'Source Data2'!$G$191)</c:f>
              <c:numCache>
                <c:formatCode>0.0</c:formatCode>
                <c:ptCount val="12"/>
                <c:pt idx="0">
                  <c:v>12.837932680160581</c:v>
                </c:pt>
                <c:pt idx="1">
                  <c:v>13.535795993527147</c:v>
                </c:pt>
                <c:pt idx="2">
                  <c:v>13.370297484809745</c:v>
                </c:pt>
                <c:pt idx="3">
                  <c:v>12.806181620020402</c:v>
                </c:pt>
                <c:pt idx="4">
                  <c:v>12.553001715265866</c:v>
                </c:pt>
                <c:pt idx="5">
                  <c:v>11.147178948208655</c:v>
                </c:pt>
                <c:pt idx="6">
                  <c:v>8.3837994889207827</c:v>
                </c:pt>
                <c:pt idx="7">
                  <c:v>7.1495963937519651</c:v>
                </c:pt>
                <c:pt idx="8">
                  <c:v>6.7372406057206957</c:v>
                </c:pt>
                <c:pt idx="9">
                  <c:v>6.491581065339405</c:v>
                </c:pt>
                <c:pt idx="10">
                  <c:v>6.8344039971448955</c:v>
                </c:pt>
                <c:pt idx="11">
                  <c:v>6.8687450500395997</c:v>
                </c:pt>
              </c:numCache>
            </c:numRef>
          </c:val>
        </c:ser>
        <c:ser>
          <c:idx val="1"/>
          <c:order val="1"/>
          <c:tx>
            <c:strRef>
              <c:f>'Source Data1'!$D$4</c:f>
              <c:strCache>
                <c:ptCount val="1"/>
                <c:pt idx="0">
                  <c:v>Quarterly/Change in Status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Data2'!$G$16,'Source Data2'!$G$32,'Source Data2'!$G$48,'Source Data2'!$G$64,'Source Data2'!$G$80,'Source Data2'!$G$96,'Source Data2'!$G$112,'Source Data2'!$G$128,'Source Data2'!$G$144,'Source Data2'!$G$160,'Source Data2'!$G$176,'Source Data2'!$G$192)</c:f>
              <c:numCache>
                <c:formatCode>0.0</c:formatCode>
                <c:ptCount val="12"/>
                <c:pt idx="0">
                  <c:v>0.39723758457089919</c:v>
                </c:pt>
                <c:pt idx="1">
                  <c:v>0.36828301992076334</c:v>
                </c:pt>
                <c:pt idx="2">
                  <c:v>0.39932775040579171</c:v>
                </c:pt>
                <c:pt idx="3">
                  <c:v>0.339541967666662</c:v>
                </c:pt>
                <c:pt idx="4">
                  <c:v>0.41029159519725561</c:v>
                </c:pt>
                <c:pt idx="5">
                  <c:v>0.33658387324224726</c:v>
                </c:pt>
                <c:pt idx="6">
                  <c:v>4.3021668358595582</c:v>
                </c:pt>
                <c:pt idx="7">
                  <c:v>5.9265471572841317</c:v>
                </c:pt>
                <c:pt idx="8">
                  <c:v>5.8118339876612453</c:v>
                </c:pt>
                <c:pt idx="9">
                  <c:v>4.9101627307705886</c:v>
                </c:pt>
                <c:pt idx="10">
                  <c:v>4.8286937901498925</c:v>
                </c:pt>
                <c:pt idx="11">
                  <c:v>5.2595579235366117</c:v>
                </c:pt>
              </c:numCache>
            </c:numRef>
          </c:val>
        </c:ser>
        <c:ser>
          <c:idx val="2"/>
          <c:order val="2"/>
          <c:tx>
            <c:strRef>
              <c:f>'Source Data1'!$D$5</c:f>
              <c:strCache>
                <c:ptCount val="1"/>
                <c:pt idx="0">
                  <c:v>Discharge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Data2'!$G$17,'Source Data2'!$G$33,'Source Data2'!$G$49,'Source Data2'!$G$65,'Source Data2'!$G$81,'Source Data2'!$G$97,'Source Data2'!$G$113,'Source Data2'!$G$129,'Source Data2'!$G$145,'Source Data2'!$G$161,'Source Data2'!$G$177,'Source Data2'!$G$193)</c:f>
              <c:numCache>
                <c:formatCode>0.0</c:formatCode>
                <c:ptCount val="12"/>
                <c:pt idx="0">
                  <c:v>5.26655624491171</c:v>
                </c:pt>
                <c:pt idx="1">
                  <c:v>5.1838625076725631</c:v>
                </c:pt>
                <c:pt idx="2">
                  <c:v>4.8048608816811988</c:v>
                </c:pt>
                <c:pt idx="3">
                  <c:v>5.2803666494333985</c:v>
                </c:pt>
                <c:pt idx="4">
                  <c:v>5.2253859348198972</c:v>
                </c:pt>
                <c:pt idx="5">
                  <c:v>4.7640586959703057</c:v>
                </c:pt>
                <c:pt idx="6">
                  <c:v>2.8284384079532328</c:v>
                </c:pt>
                <c:pt idx="7">
                  <c:v>3.0506342383897684</c:v>
                </c:pt>
                <c:pt idx="8">
                  <c:v>2.734155916993831</c:v>
                </c:pt>
                <c:pt idx="9">
                  <c:v>2.9333898125595681</c:v>
                </c:pt>
                <c:pt idx="10">
                  <c:v>3.7152034261241971</c:v>
                </c:pt>
                <c:pt idx="11">
                  <c:v>3.5135718914248688</c:v>
                </c:pt>
              </c:numCache>
            </c:numRef>
          </c:val>
        </c:ser>
        <c:ser>
          <c:idx val="3"/>
          <c:order val="3"/>
          <c:tx>
            <c:strRef>
              <c:f>'Source Data1'!$D$6</c:f>
              <c:strCache>
                <c:ptCount val="1"/>
                <c:pt idx="0">
                  <c:v>Short Stay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Data2'!$G$18,'Source Data2'!$G$34,'Source Data2'!$G$50,'Source Data2'!$G$66,'Source Data2'!$G$82,'Source Data2'!$G$98,'Source Data2'!$G$114,'Source Data2'!$G$130,'Source Data2'!$G$146,'Source Data2'!$G$162,'Source Data2'!$G$178,'Source Data2'!$G$194)</c:f>
              <c:numCache>
                <c:formatCode>0.0</c:formatCode>
                <c:ptCount val="12"/>
                <c:pt idx="0">
                  <c:v>0.75797984335083235</c:v>
                </c:pt>
                <c:pt idx="1">
                  <c:v>0.49243903800011163</c:v>
                </c:pt>
                <c:pt idx="2">
                  <c:v>0.62197451771837331</c:v>
                </c:pt>
                <c:pt idx="3">
                  <c:v>1.6949152542372881</c:v>
                </c:pt>
                <c:pt idx="4">
                  <c:v>1.5972555746140653</c:v>
                </c:pt>
                <c:pt idx="5">
                  <c:v>1.666954913725438</c:v>
                </c:pt>
                <c:pt idx="6">
                  <c:v>0.17852767178912732</c:v>
                </c:pt>
                <c:pt idx="7">
                  <c:v>0.11881049725687529</c:v>
                </c:pt>
                <c:pt idx="8">
                  <c:v>9.4643858665171055E-2</c:v>
                </c:pt>
                <c:pt idx="9">
                  <c:v>0.47654347135444247</c:v>
                </c:pt>
                <c:pt idx="10">
                  <c:v>0.43540328336902206</c:v>
                </c:pt>
                <c:pt idx="11">
                  <c:v>0.52919576643386856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538112"/>
        <c:axId val="130539904"/>
      </c:barChart>
      <c:catAx>
        <c:axId val="13053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39904"/>
        <c:crosses val="autoZero"/>
        <c:auto val="1"/>
        <c:lblAlgn val="ctr"/>
        <c:lblOffset val="100"/>
        <c:noMultiLvlLbl val="0"/>
      </c:catAx>
      <c:valAx>
        <c:axId val="1305399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305381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131576203365"/>
          <c:y val="0.21052642411483488"/>
          <c:w val="0.83031933508311462"/>
          <c:h val="0.52242859579072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'Source Data1'!$D$3</c:f>
              <c:strCache>
                <c:ptCount val="1"/>
                <c:pt idx="0">
                  <c:v>Admission (72 Hrs)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Data1'!$G$3,'Source Data1'!$G$15,'Source Data1'!$G$27,'Source Data1'!$G$39,'Source Data1'!$G$51,'Source Data1'!$G$63,'Source Data1'!$G$75,'Source Data1'!$G$87,'Source Data1'!$G$99,'Source Data1'!$G$111,'Source Data1'!$G$123,'Source Data1'!$G$135)</c:f>
              <c:numCache>
                <c:formatCode>0.0</c:formatCode>
                <c:ptCount val="12"/>
                <c:pt idx="0">
                  <c:v>7.4717161225120012</c:v>
                </c:pt>
                <c:pt idx="1">
                  <c:v>8.1022264382567926</c:v>
                </c:pt>
                <c:pt idx="2">
                  <c:v>8.2192567907264031</c:v>
                </c:pt>
                <c:pt idx="3">
                  <c:v>7.8318219291014017</c:v>
                </c:pt>
                <c:pt idx="4">
                  <c:v>7.8312178387650091</c:v>
                </c:pt>
                <c:pt idx="5">
                  <c:v>6.9432064602817727</c:v>
                </c:pt>
                <c:pt idx="6">
                  <c:v>4.5192004760737907</c:v>
                </c:pt>
                <c:pt idx="7">
                  <c:v>4.0500401859034838</c:v>
                </c:pt>
                <c:pt idx="8">
                  <c:v>3.848850252383623</c:v>
                </c:pt>
                <c:pt idx="9">
                  <c:v>3.9217762716650784</c:v>
                </c:pt>
                <c:pt idx="10">
                  <c:v>4.2005710206995008</c:v>
                </c:pt>
                <c:pt idx="11">
                  <c:v>4.2695658434732522</c:v>
                </c:pt>
              </c:numCache>
            </c:numRef>
          </c:val>
        </c:ser>
        <c:ser>
          <c:idx val="1"/>
          <c:order val="1"/>
          <c:tx>
            <c:strRef>
              <c:f>'Source Data1'!$D$4</c:f>
              <c:strCache>
                <c:ptCount val="1"/>
                <c:pt idx="0">
                  <c:v>Quarterly/Change in Status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Data1'!$G$4,'Source Data1'!$G$16,'Source Data1'!$G$28,'Source Data1'!$G$40,'Source Data1'!$G$52,'Source Data1'!$G$64,'Source Data1'!$G$76,'Source Data1'!$G$88,'Source Data1'!$G$100,'Source Data1'!$G$112,'Source Data1'!$G$124,'Source Data1'!$G$136)</c:f>
              <c:numCache>
                <c:formatCode>0.0</c:formatCode>
                <c:ptCount val="12"/>
                <c:pt idx="0">
                  <c:v>0.1614216333061958</c:v>
                </c:pt>
                <c:pt idx="1">
                  <c:v>0.16879638413034986</c:v>
                </c:pt>
                <c:pt idx="2">
                  <c:v>0.19248172141861902</c:v>
                </c:pt>
                <c:pt idx="3">
                  <c:v>0.18164796624142412</c:v>
                </c:pt>
                <c:pt idx="4">
                  <c:v>0.20034305317324186</c:v>
                </c:pt>
                <c:pt idx="5">
                  <c:v>0.16363563797943248</c:v>
                </c:pt>
                <c:pt idx="6">
                  <c:v>1.7222669513774633</c:v>
                </c:pt>
                <c:pt idx="7">
                  <c:v>2.3552433867980569</c:v>
                </c:pt>
                <c:pt idx="8">
                  <c:v>2.3415591699383063</c:v>
                </c:pt>
                <c:pt idx="9">
                  <c:v>2.0862014190405591</c:v>
                </c:pt>
                <c:pt idx="10">
                  <c:v>2.3233404710920769</c:v>
                </c:pt>
                <c:pt idx="11">
                  <c:v>2.4695802433580534</c:v>
                </c:pt>
              </c:numCache>
            </c:numRef>
          </c:val>
        </c:ser>
        <c:ser>
          <c:idx val="2"/>
          <c:order val="2"/>
          <c:tx>
            <c:strRef>
              <c:f>'Source Data1'!$D$5</c:f>
              <c:strCache>
                <c:ptCount val="1"/>
                <c:pt idx="0">
                  <c:v>Discharge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Data1'!$G$5,'Source Data1'!$G$17,'Source Data1'!$G$29,'Source Data1'!$G$41,'Source Data1'!$G$53,'Source Data1'!$G$65,'Source Data1'!$G$77,'Source Data1'!$G$89,'Source Data1'!$G$101,'Source Data1'!$G$113,'Source Data1'!$G$125,'Source Data1'!$G$137)</c:f>
              <c:numCache>
                <c:formatCode>0.0</c:formatCode>
                <c:ptCount val="12"/>
                <c:pt idx="0">
                  <c:v>3.4263496252210777</c:v>
                </c:pt>
                <c:pt idx="1">
                  <c:v>3.3577925338987775</c:v>
                </c:pt>
                <c:pt idx="2">
                  <c:v>3.1615840958386601</c:v>
                </c:pt>
                <c:pt idx="3">
                  <c:v>3.5365461735157262</c:v>
                </c:pt>
                <c:pt idx="4">
                  <c:v>3.6761578044596912</c:v>
                </c:pt>
                <c:pt idx="5">
                  <c:v>3.3285883432889434</c:v>
                </c:pt>
                <c:pt idx="6">
                  <c:v>1.4562257149858229</c:v>
                </c:pt>
                <c:pt idx="7">
                  <c:v>1.6109305657476325</c:v>
                </c:pt>
                <c:pt idx="8">
                  <c:v>1.5388390353337074</c:v>
                </c:pt>
                <c:pt idx="9">
                  <c:v>1.7932154329485688</c:v>
                </c:pt>
                <c:pt idx="10">
                  <c:v>2.291220556745182</c:v>
                </c:pt>
                <c:pt idx="11">
                  <c:v>2.2751817985456118</c:v>
                </c:pt>
              </c:numCache>
            </c:numRef>
          </c:val>
        </c:ser>
        <c:ser>
          <c:idx val="3"/>
          <c:order val="3"/>
          <c:tx>
            <c:strRef>
              <c:f>'Source Data1'!$D$6</c:f>
              <c:strCache>
                <c:ptCount val="1"/>
                <c:pt idx="0">
                  <c:v>Short Stay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Data1'!$G$6,'Source Data1'!$G$18,'Source Data1'!$G$30,'Source Data1'!$G$42,'Source Data1'!$G$54,'Source Data1'!$G$66,'Source Data1'!$G$78,'Source Data1'!$G$90,'Source Data1'!$G$102,'Source Data1'!$G$114,'Source Data1'!$G$126,'Source Data1'!$G$138)</c:f>
              <c:numCache>
                <c:formatCode>0.0</c:formatCode>
                <c:ptCount val="12"/>
                <c:pt idx="0">
                  <c:v>0.52918222396900705</c:v>
                </c:pt>
                <c:pt idx="1">
                  <c:v>0.30550750516154235</c:v>
                </c:pt>
                <c:pt idx="2">
                  <c:v>0.38065415056667196</c:v>
                </c:pt>
                <c:pt idx="3">
                  <c:v>1.1583551078010816</c:v>
                </c:pt>
                <c:pt idx="4">
                  <c:v>1.1416809605488849</c:v>
                </c:pt>
                <c:pt idx="5">
                  <c:v>1.1161813029653971</c:v>
                </c:pt>
                <c:pt idx="6">
                  <c:v>9.8015192354814998E-2</c:v>
                </c:pt>
                <c:pt idx="7">
                  <c:v>7.6877380577978133E-2</c:v>
                </c:pt>
                <c:pt idx="8">
                  <c:v>6.3095905776780703E-2</c:v>
                </c:pt>
                <c:pt idx="9">
                  <c:v>0.31769564756962831</c:v>
                </c:pt>
                <c:pt idx="10">
                  <c:v>0.32119914346895073</c:v>
                </c:pt>
                <c:pt idx="11">
                  <c:v>0.40319677442580459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000960"/>
        <c:axId val="131072384"/>
      </c:barChart>
      <c:catAx>
        <c:axId val="13100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31072384"/>
        <c:crosses val="autoZero"/>
        <c:auto val="1"/>
        <c:lblAlgn val="ctr"/>
        <c:lblOffset val="100"/>
        <c:noMultiLvlLbl val="0"/>
      </c:catAx>
      <c:valAx>
        <c:axId val="13107238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310009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131576203365"/>
          <c:y val="0.21840364060956266"/>
          <c:w val="0.81956664691107151"/>
          <c:h val="0.51455136073770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'Source Data1'!$D$3</c:f>
              <c:strCache>
                <c:ptCount val="1"/>
                <c:pt idx="0">
                  <c:v>Admission (72 Hrs)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Data1'!$G$7,'Source Data1'!$G$19,'Source Data1'!$G$31,'Source Data1'!$G$43,'Source Data1'!$G$55,'Source Data1'!$G$67,'Source Data1'!$G$79,'Source Data1'!$G$91,'Source Data1'!$G$103,'Source Data1'!$G$115,'Source Data1'!$G$127,'Source Data1'!$G$139)</c:f>
              <c:numCache>
                <c:formatCode>0.0</c:formatCode>
                <c:ptCount val="12"/>
                <c:pt idx="0">
                  <c:v>2.9687543864574266</c:v>
                </c:pt>
                <c:pt idx="1">
                  <c:v>2.8779085988505106</c:v>
                </c:pt>
                <c:pt idx="2">
                  <c:v>2.7134176996997859</c:v>
                </c:pt>
                <c:pt idx="3">
                  <c:v>2.5849902888202663</c:v>
                </c:pt>
                <c:pt idx="4">
                  <c:v>2.32590051457976</c:v>
                </c:pt>
                <c:pt idx="5">
                  <c:v>1.9090824430933788</c:v>
                </c:pt>
                <c:pt idx="6">
                  <c:v>1.8762908250778871</c:v>
                </c:pt>
                <c:pt idx="7">
                  <c:v>1.3488485865045252</c:v>
                </c:pt>
                <c:pt idx="8">
                  <c:v>1.3285193494111049</c:v>
                </c:pt>
                <c:pt idx="9">
                  <c:v>1.2143033640439127</c:v>
                </c:pt>
                <c:pt idx="10">
                  <c:v>1.2169878658101356</c:v>
                </c:pt>
                <c:pt idx="11">
                  <c:v>1.1699906400748794</c:v>
                </c:pt>
              </c:numCache>
            </c:numRef>
          </c:val>
        </c:ser>
        <c:ser>
          <c:idx val="1"/>
          <c:order val="1"/>
          <c:tx>
            <c:strRef>
              <c:f>'Source Data1'!$D$4</c:f>
              <c:strCache>
                <c:ptCount val="1"/>
                <c:pt idx="0">
                  <c:v>Quarterly/Change in Status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Data1'!$G$8,'Source Data1'!$G$20,'Source Data1'!$G$32,'Source Data1'!$G$44,'Source Data1'!$G$56,'Source Data1'!$G$68,'Source Data1'!$G$80,'Source Data1'!$G$92,'Source Data1'!$G$104,'Source Data1'!$G$116,'Source Data1'!$G$128,'Source Data1'!$G$140)</c:f>
              <c:numCache>
                <c:formatCode>0.0</c:formatCode>
                <c:ptCount val="12"/>
                <c:pt idx="0">
                  <c:v>0.17826562982510316</c:v>
                </c:pt>
                <c:pt idx="1">
                  <c:v>0.14647620110484905</c:v>
                </c:pt>
                <c:pt idx="2">
                  <c:v>0.1465159371992473</c:v>
                </c:pt>
                <c:pt idx="3">
                  <c:v>0.12156440817695308</c:v>
                </c:pt>
                <c:pt idx="4">
                  <c:v>0.14957118353344767</c:v>
                </c:pt>
                <c:pt idx="5">
                  <c:v>0.10243857011720568</c:v>
                </c:pt>
                <c:pt idx="6">
                  <c:v>1.5122343963314313</c:v>
                </c:pt>
                <c:pt idx="7">
                  <c:v>1.9533843519586263</c:v>
                </c:pt>
                <c:pt idx="8">
                  <c:v>1.79472798653954</c:v>
                </c:pt>
                <c:pt idx="9">
                  <c:v>1.5567086730911788</c:v>
                </c:pt>
                <c:pt idx="10">
                  <c:v>1.4311206281227693</c:v>
                </c:pt>
                <c:pt idx="11">
                  <c:v>1.6019871841025273</c:v>
                </c:pt>
              </c:numCache>
            </c:numRef>
          </c:val>
        </c:ser>
        <c:ser>
          <c:idx val="2"/>
          <c:order val="2"/>
          <c:tx>
            <c:strRef>
              <c:f>'Source Data1'!$D$5</c:f>
              <c:strCache>
                <c:ptCount val="1"/>
                <c:pt idx="0">
                  <c:v>Discharge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Data1'!$G$9,'Source Data1'!$G$21,'Source Data1'!$G$33,'Source Data1'!$G$45,'Source Data1'!$G$57,'Source Data1'!$G$69,'Source Data1'!$G$81,'Source Data1'!$G$93,'Source Data1'!$G$105,'Source Data1'!$G$117,'Source Data1'!$G$129,'Source Data1'!$G$141)</c:f>
              <c:numCache>
                <c:formatCode>0.0</c:formatCode>
                <c:ptCount val="12"/>
                <c:pt idx="0">
                  <c:v>1.0302911204065017</c:v>
                </c:pt>
                <c:pt idx="1">
                  <c:v>0.86211706935996868</c:v>
                </c:pt>
                <c:pt idx="2">
                  <c:v>0.78860048551359585</c:v>
                </c:pt>
                <c:pt idx="3">
                  <c:v>0.77689437869409084</c:v>
                </c:pt>
                <c:pt idx="4">
                  <c:v>0.74922813036020586</c:v>
                </c:pt>
                <c:pt idx="5">
                  <c:v>0.63059587318903243</c:v>
                </c:pt>
                <c:pt idx="6">
                  <c:v>0.72111177232471035</c:v>
                </c:pt>
                <c:pt idx="7">
                  <c:v>0.74431282105042451</c:v>
                </c:pt>
                <c:pt idx="8">
                  <c:v>0.62745372966909707</c:v>
                </c:pt>
                <c:pt idx="9">
                  <c:v>0.57891206890465607</c:v>
                </c:pt>
                <c:pt idx="10">
                  <c:v>0.67808708065667389</c:v>
                </c:pt>
                <c:pt idx="11">
                  <c:v>0.61199510403916768</c:v>
                </c:pt>
              </c:numCache>
            </c:numRef>
          </c:val>
        </c:ser>
        <c:ser>
          <c:idx val="3"/>
          <c:order val="3"/>
          <c:tx>
            <c:strRef>
              <c:f>'Source Data1'!$D$6</c:f>
              <c:strCache>
                <c:ptCount val="1"/>
                <c:pt idx="0">
                  <c:v>Short Stay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Data1'!$G$10,'Source Data1'!$G$22,'Source Data1'!$G$34,'Source Data1'!$G$46,'Source Data1'!$G$58,'Source Data1'!$G$70,'Source Data1'!$G$82,'Source Data1'!$G$94,'Source Data1'!$G$106,'Source Data1'!$G$118,'Source Data1'!$G$130,'Source Data1'!$G$142)</c:f>
              <c:numCache>
                <c:formatCode>0.0</c:formatCode>
                <c:ptCount val="12"/>
                <c:pt idx="0">
                  <c:v>0.12773364026838102</c:v>
                </c:pt>
                <c:pt idx="1">
                  <c:v>0.10183583505384744</c:v>
                </c:pt>
                <c:pt idx="2">
                  <c:v>0.12209661433270609</c:v>
                </c:pt>
                <c:pt idx="3">
                  <c:v>0.30600695851439907</c:v>
                </c:pt>
                <c:pt idx="4">
                  <c:v>0.22229845626072042</c:v>
                </c:pt>
                <c:pt idx="5">
                  <c:v>0.24345790040842391</c:v>
                </c:pt>
                <c:pt idx="6">
                  <c:v>4.5507053593306965E-2</c:v>
                </c:pt>
                <c:pt idx="7">
                  <c:v>1.7472131949540483E-2</c:v>
                </c:pt>
                <c:pt idx="8">
                  <c:v>7.0106561974200782E-3</c:v>
                </c:pt>
                <c:pt idx="9">
                  <c:v>7.412898443291327E-2</c:v>
                </c:pt>
                <c:pt idx="10">
                  <c:v>4.9964311206281226E-2</c:v>
                </c:pt>
                <c:pt idx="11">
                  <c:v>6.119951040391676E-2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27936"/>
        <c:axId val="130744704"/>
      </c:barChart>
      <c:catAx>
        <c:axId val="13112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44704"/>
        <c:crosses val="autoZero"/>
        <c:auto val="1"/>
        <c:lblAlgn val="ctr"/>
        <c:lblOffset val="100"/>
        <c:noMultiLvlLbl val="0"/>
      </c:catAx>
      <c:valAx>
        <c:axId val="13074470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311279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5131576203365"/>
          <c:y val="0.21745598126764779"/>
          <c:w val="0.81771256724658881"/>
          <c:h val="0.51549924244163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'Source Data1'!$D$3</c:f>
              <c:strCache>
                <c:ptCount val="1"/>
                <c:pt idx="0">
                  <c:v>Admission (72 Hrs)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Data1'!$G$11,'Source Data1'!$G$23,'Source Data1'!$G$35,'Source Data1'!$G$47,'Source Data1'!$G$59,'Source Data1'!$G$71,'Source Data1'!$G$83,'Source Data1'!$G$95,'Source Data1'!$G$107,'Source Data1'!$G$119,'Source Data1'!$G$131,'Source Data1'!$G$143)</c:f>
              <c:numCache>
                <c:formatCode>0.0</c:formatCode>
                <c:ptCount val="12"/>
                <c:pt idx="0">
                  <c:v>2.3974621711911515</c:v>
                </c:pt>
                <c:pt idx="1">
                  <c:v>2.5556609564198425</c:v>
                </c:pt>
                <c:pt idx="2">
                  <c:v>2.4376229943835557</c:v>
                </c:pt>
                <c:pt idx="3">
                  <c:v>2.3893694020987328</c:v>
                </c:pt>
                <c:pt idx="4">
                  <c:v>2.3958833619210975</c:v>
                </c:pt>
                <c:pt idx="5">
                  <c:v>2.2948900448335041</c:v>
                </c:pt>
                <c:pt idx="6">
                  <c:v>1.9883081877691042</c:v>
                </c:pt>
                <c:pt idx="7">
                  <c:v>1.7507076213439565</c:v>
                </c:pt>
                <c:pt idx="8">
                  <c:v>1.5598710039259676</c:v>
                </c:pt>
                <c:pt idx="9">
                  <c:v>1.355501429630414</c:v>
                </c:pt>
                <c:pt idx="10">
                  <c:v>1.4168451106352606</c:v>
                </c:pt>
                <c:pt idx="11">
                  <c:v>1.4291885664914681</c:v>
                </c:pt>
              </c:numCache>
            </c:numRef>
          </c:val>
        </c:ser>
        <c:ser>
          <c:idx val="1"/>
          <c:order val="1"/>
          <c:tx>
            <c:strRef>
              <c:f>'Source Data1'!$D$4</c:f>
              <c:strCache>
                <c:ptCount val="1"/>
                <c:pt idx="0">
                  <c:v>Quarterly/Change in Status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Data1'!$G$12,'Source Data1'!$G$24,'Source Data1'!$G$36,'Source Data1'!$G$48,'Source Data1'!$G$60,'Source Data1'!$G$72,'Source Data1'!$G$84,'Source Data1'!$G$96,'Source Data1'!$G$108,'Source Data1'!$G$120,'Source Data1'!$G$132,'Source Data1'!$G$144)</c:f>
              <c:numCache>
                <c:formatCode>0.0</c:formatCode>
                <c:ptCount val="12"/>
                <c:pt idx="0">
                  <c:v>5.7550321439600233E-2</c:v>
                </c:pt>
                <c:pt idx="1">
                  <c:v>5.3010434685564427E-2</c:v>
                </c:pt>
                <c:pt idx="2">
                  <c:v>6.0330091787925359E-2</c:v>
                </c:pt>
                <c:pt idx="3">
                  <c:v>3.6329593248284824E-2</c:v>
                </c:pt>
                <c:pt idx="4">
                  <c:v>6.0377358490566038E-2</c:v>
                </c:pt>
                <c:pt idx="5">
                  <c:v>7.0509665145609107E-2</c:v>
                </c:pt>
                <c:pt idx="6">
                  <c:v>1.0676654881506633</c:v>
                </c:pt>
                <c:pt idx="7">
                  <c:v>1.6179194185274488</c:v>
                </c:pt>
                <c:pt idx="8">
                  <c:v>1.6755468311833988</c:v>
                </c:pt>
                <c:pt idx="9">
                  <c:v>1.2672526386388505</c:v>
                </c:pt>
                <c:pt idx="10">
                  <c:v>1.0742326909350464</c:v>
                </c:pt>
                <c:pt idx="11">
                  <c:v>1.1879904960760312</c:v>
                </c:pt>
              </c:numCache>
            </c:numRef>
          </c:val>
        </c:ser>
        <c:ser>
          <c:idx val="2"/>
          <c:order val="2"/>
          <c:tx>
            <c:strRef>
              <c:f>'Source Data1'!$D$5</c:f>
              <c:strCache>
                <c:ptCount val="1"/>
                <c:pt idx="0">
                  <c:v>Discharge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Data1'!$G$13,'Source Data1'!$G$25,'Source Data1'!$G$37,'Source Data1'!$G$49,'Source Data1'!$G$61,'Source Data1'!$G$73,'Source Data1'!$G$85,'Source Data1'!$G$97,'Source Data1'!$G$109,'Source Data1'!$G$121,'Source Data1'!$G$133,'Source Data1'!$G$145)</c:f>
              <c:numCache>
                <c:formatCode>0.0</c:formatCode>
                <c:ptCount val="12"/>
                <c:pt idx="0">
                  <c:v>0.80991549928413009</c:v>
                </c:pt>
                <c:pt idx="1">
                  <c:v>0.96395290441381631</c:v>
                </c:pt>
                <c:pt idx="2">
                  <c:v>0.85467630032894271</c:v>
                </c:pt>
                <c:pt idx="3">
                  <c:v>0.96692609722358069</c:v>
                </c:pt>
                <c:pt idx="4">
                  <c:v>0.8</c:v>
                </c:pt>
                <c:pt idx="5">
                  <c:v>0.80487447949233037</c:v>
                </c:pt>
                <c:pt idx="6">
                  <c:v>0.65110092064269964</c:v>
                </c:pt>
                <c:pt idx="7">
                  <c:v>0.69539085159171121</c:v>
                </c:pt>
                <c:pt idx="8">
                  <c:v>0.56786315199102633</c:v>
                </c:pt>
                <c:pt idx="9">
                  <c:v>0.56126231070634336</c:v>
                </c:pt>
                <c:pt idx="10">
                  <c:v>0.74589578872234119</c:v>
                </c:pt>
                <c:pt idx="11">
                  <c:v>0.62639498884008937</c:v>
                </c:pt>
              </c:numCache>
            </c:numRef>
          </c:val>
        </c:ser>
        <c:ser>
          <c:idx val="3"/>
          <c:order val="3"/>
          <c:tx>
            <c:strRef>
              <c:f>'Source Data1'!$D$6</c:f>
              <c:strCache>
                <c:ptCount val="1"/>
                <c:pt idx="0">
                  <c:v>Short Stay</c:v>
                </c:pt>
              </c:strCache>
            </c:strRef>
          </c:tx>
          <c:invertIfNegative val="0"/>
          <c:cat>
            <c:strRef>
              <c:f>('Source Data1'!$B$3,'Source Data1'!$B$15,'Source Data1'!$B$27,'Source Data1'!$B$39,'Source Data1'!$B$53,'Source Data1'!$B$66,'Source Data1'!$B$75,'Source Data1'!$B$87,'Source Data1'!$B$100,'Source Data1'!$B$111,'Source Data1'!$B$123,'Source Data1'!$B$135)</c:f>
              <c:strCache>
                <c:ptCount val="12"/>
                <c:pt idx="0">
                  <c:v>FY2006</c:v>
                </c:pt>
                <c:pt idx="1">
                  <c:v>FY2007</c:v>
                </c:pt>
                <c:pt idx="2">
                  <c:v>FY2008</c:v>
                </c:pt>
                <c:pt idx="3">
                  <c:v>FY2009</c:v>
                </c:pt>
                <c:pt idx="4">
                  <c:v>FY2010</c:v>
                </c:pt>
                <c:pt idx="5">
                  <c:v>FY2011</c:v>
                </c:pt>
                <c:pt idx="6">
                  <c:v>FY2006</c:v>
                </c:pt>
                <c:pt idx="7">
                  <c:v>FY2007</c:v>
                </c:pt>
                <c:pt idx="8">
                  <c:v>FY2008</c:v>
                </c:pt>
                <c:pt idx="9">
                  <c:v>FY2009</c:v>
                </c:pt>
                <c:pt idx="10">
                  <c:v>FY2010</c:v>
                </c:pt>
                <c:pt idx="11">
                  <c:v>FY2011</c:v>
                </c:pt>
              </c:strCache>
            </c:strRef>
          </c:cat>
          <c:val>
            <c:numRef>
              <c:f>('Source Data1'!$G$14,'Source Data1'!$G$26,'Source Data1'!$G$38,'Source Data1'!$G$50,'Source Data1'!$G$62,'Source Data1'!$G$74,'Source Data1'!$G$86,'Source Data1'!$G$98,'Source Data1'!$G$110,'Source Data1'!$G$122,'Source Data1'!$G$134,'Source Data1'!$G$146)</c:f>
              <c:numCache>
                <c:formatCode>0.0</c:formatCode>
                <c:ptCount val="12"/>
                <c:pt idx="0">
                  <c:v>0.10106397911344431</c:v>
                </c:pt>
                <c:pt idx="1">
                  <c:v>8.5095697784721841E-2</c:v>
                </c:pt>
                <c:pt idx="2">
                  <c:v>0.11922375281899536</c:v>
                </c:pt>
                <c:pt idx="3">
                  <c:v>0.23055318792180754</c:v>
                </c:pt>
                <c:pt idx="4">
                  <c:v>0.23327615780445971</c:v>
                </c:pt>
                <c:pt idx="5">
                  <c:v>0.30731571035161709</c:v>
                </c:pt>
                <c:pt idx="6">
                  <c:v>3.5005425841005355E-2</c:v>
                </c:pt>
                <c:pt idx="7">
                  <c:v>2.4460984729356677E-2</c:v>
                </c:pt>
                <c:pt idx="8">
                  <c:v>2.4537296690970274E-2</c:v>
                </c:pt>
                <c:pt idx="9">
                  <c:v>8.4718839351900874E-2</c:v>
                </c:pt>
                <c:pt idx="10">
                  <c:v>6.4239828693790149E-2</c:v>
                </c:pt>
                <c:pt idx="11">
                  <c:v>6.4799481604147169E-2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358912"/>
        <c:axId val="132360448"/>
      </c:barChart>
      <c:catAx>
        <c:axId val="13235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360448"/>
        <c:crosses val="autoZero"/>
        <c:auto val="1"/>
        <c:lblAlgn val="ctr"/>
        <c:lblOffset val="100"/>
        <c:noMultiLvlLbl val="0"/>
      </c:catAx>
      <c:valAx>
        <c:axId val="13236044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CA" sz="1200"/>
                  <a:t>Percent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323589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74597292985447E-2"/>
          <c:y val="0.11963434610341973"/>
          <c:w val="0.55222891256240059"/>
          <c:h val="0.77448095097007164"/>
        </c:manualLayout>
      </c:layout>
      <c:pieChart>
        <c:varyColors val="1"/>
        <c:ser>
          <c:idx val="0"/>
          <c:order val="0"/>
          <c:explosion val="10"/>
          <c:dLbls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Sheet1!$A$18:$A$21</c:f>
              <c:strCache>
                <c:ptCount val="4"/>
                <c:pt idx="0">
                  <c:v>Acute Control Medication</c:v>
                </c:pt>
                <c:pt idx="1">
                  <c:v>Physical/Mechanical</c:v>
                </c:pt>
                <c:pt idx="2">
                  <c:v>Seclusion</c:v>
                </c:pt>
                <c:pt idx="3">
                  <c:v>No control intervention</c:v>
                </c:pt>
              </c:strCache>
            </c:strRef>
          </c:cat>
          <c:val>
            <c:numRef>
              <c:f>Sheet1!$B$18:$B$21</c:f>
              <c:numCache>
                <c:formatCode>General</c:formatCode>
                <c:ptCount val="4"/>
                <c:pt idx="0">
                  <c:v>15.4</c:v>
                </c:pt>
                <c:pt idx="1">
                  <c:v>5.4</c:v>
                </c:pt>
                <c:pt idx="2">
                  <c:v>5.4</c:v>
                </c:pt>
                <c:pt idx="3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C965B-FC1E-4796-B280-0FED9A1D87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27DFFC2-734B-4C56-A8FB-E1106A65CBF1}">
      <dgm:prSet phldrT="[Text]"/>
      <dgm:spPr/>
      <dgm:t>
        <a:bodyPr/>
        <a:lstStyle/>
        <a:p>
          <a:r>
            <a:rPr lang="en-CA" dirty="0" smtClean="0"/>
            <a:t>Acute Control Medication</a:t>
          </a:r>
          <a:endParaRPr lang="en-CA" dirty="0"/>
        </a:p>
      </dgm:t>
    </dgm:pt>
    <dgm:pt modelId="{7FC6768F-35FC-48BC-94AA-02BE12D3F734}" type="parTrans" cxnId="{3EBD935E-EDFB-4FC0-B1F8-4A887B4B60D3}">
      <dgm:prSet/>
      <dgm:spPr/>
      <dgm:t>
        <a:bodyPr/>
        <a:lstStyle/>
        <a:p>
          <a:endParaRPr lang="en-CA"/>
        </a:p>
      </dgm:t>
    </dgm:pt>
    <dgm:pt modelId="{5F0CD800-1B33-447D-92CC-FD6593FB2662}" type="sibTrans" cxnId="{3EBD935E-EDFB-4FC0-B1F8-4A887B4B60D3}">
      <dgm:prSet/>
      <dgm:spPr/>
      <dgm:t>
        <a:bodyPr/>
        <a:lstStyle/>
        <a:p>
          <a:endParaRPr lang="en-CA"/>
        </a:p>
      </dgm:t>
    </dgm:pt>
    <dgm:pt modelId="{26B970F0-625E-4677-9E1C-06845900EF02}">
      <dgm:prSet phldrT="[Text]"/>
      <dgm:spPr/>
      <dgm:t>
        <a:bodyPr/>
        <a:lstStyle/>
        <a:p>
          <a:r>
            <a:rPr lang="en-CA" dirty="0" smtClean="0"/>
            <a:t>Mechanical Restraint</a:t>
          </a:r>
          <a:endParaRPr lang="en-CA" dirty="0"/>
        </a:p>
      </dgm:t>
    </dgm:pt>
    <dgm:pt modelId="{B92CA5C5-12E9-44C7-8018-469D06B5C8A1}" type="parTrans" cxnId="{47BF150B-9639-453A-901B-9A68EF14BC51}">
      <dgm:prSet/>
      <dgm:spPr/>
      <dgm:t>
        <a:bodyPr/>
        <a:lstStyle/>
        <a:p>
          <a:endParaRPr lang="en-CA"/>
        </a:p>
      </dgm:t>
    </dgm:pt>
    <dgm:pt modelId="{C4A4E4DA-4DBE-40FE-A4ED-B8ABB64EFD4C}" type="sibTrans" cxnId="{47BF150B-9639-453A-901B-9A68EF14BC51}">
      <dgm:prSet/>
      <dgm:spPr/>
      <dgm:t>
        <a:bodyPr/>
        <a:lstStyle/>
        <a:p>
          <a:endParaRPr lang="en-CA"/>
        </a:p>
      </dgm:t>
    </dgm:pt>
    <dgm:pt modelId="{F2BF0173-BBAE-4E3A-97C9-BFB9AED8874F}">
      <dgm:prSet phldrT="[Text]"/>
      <dgm:spPr/>
      <dgm:t>
        <a:bodyPr/>
        <a:lstStyle/>
        <a:p>
          <a:r>
            <a:rPr lang="en-CA" dirty="0" smtClean="0"/>
            <a:t>Physical Restraint</a:t>
          </a:r>
          <a:endParaRPr lang="en-CA" dirty="0"/>
        </a:p>
      </dgm:t>
    </dgm:pt>
    <dgm:pt modelId="{0179EC1D-DF53-4B9E-9135-4E65708E72CA}" type="parTrans" cxnId="{B79055C8-CEC3-479C-BF0E-3FDBAF054020}">
      <dgm:prSet/>
      <dgm:spPr/>
      <dgm:t>
        <a:bodyPr/>
        <a:lstStyle/>
        <a:p>
          <a:endParaRPr lang="en-CA"/>
        </a:p>
      </dgm:t>
    </dgm:pt>
    <dgm:pt modelId="{DED8F324-40A6-4788-8DB0-B78522206B01}" type="sibTrans" cxnId="{B79055C8-CEC3-479C-BF0E-3FDBAF054020}">
      <dgm:prSet/>
      <dgm:spPr/>
      <dgm:t>
        <a:bodyPr/>
        <a:lstStyle/>
        <a:p>
          <a:endParaRPr lang="en-CA"/>
        </a:p>
      </dgm:t>
    </dgm:pt>
    <dgm:pt modelId="{898F0B4F-7C85-44F1-9A02-861E2DAA8D10}">
      <dgm:prSet phldrT="[Text]"/>
      <dgm:spPr/>
      <dgm:t>
        <a:bodyPr/>
        <a:lstStyle/>
        <a:p>
          <a:r>
            <a:rPr lang="en-CA" dirty="0" smtClean="0"/>
            <a:t>Seclusion</a:t>
          </a:r>
          <a:endParaRPr lang="en-CA" dirty="0"/>
        </a:p>
      </dgm:t>
    </dgm:pt>
    <dgm:pt modelId="{5AB7681E-0833-4617-A6AD-40C021176934}" type="parTrans" cxnId="{8AD89CF6-86F5-40AA-AFB5-8EF0B88E1686}">
      <dgm:prSet/>
      <dgm:spPr/>
      <dgm:t>
        <a:bodyPr/>
        <a:lstStyle/>
        <a:p>
          <a:endParaRPr lang="en-CA"/>
        </a:p>
      </dgm:t>
    </dgm:pt>
    <dgm:pt modelId="{0B09EDA4-4DA3-41F2-90E1-BA620FDE9E33}" type="sibTrans" cxnId="{8AD89CF6-86F5-40AA-AFB5-8EF0B88E1686}">
      <dgm:prSet/>
      <dgm:spPr/>
      <dgm:t>
        <a:bodyPr/>
        <a:lstStyle/>
        <a:p>
          <a:endParaRPr lang="en-CA"/>
        </a:p>
      </dgm:t>
    </dgm:pt>
    <dgm:pt modelId="{23E56CA4-4E85-4397-9ADF-D557A83794E8}">
      <dgm:prSet/>
      <dgm:spPr/>
      <dgm:t>
        <a:bodyPr/>
        <a:lstStyle/>
        <a:p>
          <a:r>
            <a:rPr lang="en-US" dirty="0" smtClean="0"/>
            <a:t>Psychotropic (e.g. sedative) medication given as an immediate response to prevent harm to self or others</a:t>
          </a:r>
          <a:endParaRPr lang="en-CA" dirty="0"/>
        </a:p>
      </dgm:t>
    </dgm:pt>
    <dgm:pt modelId="{74EE15FD-DBB7-4E33-A402-ADCB1AB629BA}" type="parTrans" cxnId="{B2D74913-39C4-4D1D-8039-7B6A69849697}">
      <dgm:prSet/>
      <dgm:spPr/>
      <dgm:t>
        <a:bodyPr/>
        <a:lstStyle/>
        <a:p>
          <a:endParaRPr lang="en-CA"/>
        </a:p>
      </dgm:t>
    </dgm:pt>
    <dgm:pt modelId="{66367BD3-1FB0-4FB7-B144-36DBD33CD94A}" type="sibTrans" cxnId="{B2D74913-39C4-4D1D-8039-7B6A69849697}">
      <dgm:prSet/>
      <dgm:spPr/>
      <dgm:t>
        <a:bodyPr/>
        <a:lstStyle/>
        <a:p>
          <a:endParaRPr lang="en-CA"/>
        </a:p>
      </dgm:t>
    </dgm:pt>
    <dgm:pt modelId="{6BABAF9E-2054-4C22-A569-7C251C59E181}">
      <dgm:prSet/>
      <dgm:spPr/>
      <dgm:t>
        <a:bodyPr/>
        <a:lstStyle/>
        <a:p>
          <a:r>
            <a:rPr lang="en-US" dirty="0" smtClean="0"/>
            <a:t>Restrained in bed and unable to ambulate</a:t>
          </a:r>
          <a:endParaRPr lang="en-CA" dirty="0"/>
        </a:p>
      </dgm:t>
    </dgm:pt>
    <dgm:pt modelId="{59414192-35CF-46D6-9338-7D16837C0A6A}" type="parTrans" cxnId="{DCC60649-EB44-4889-A426-8CA048677A17}">
      <dgm:prSet/>
      <dgm:spPr/>
      <dgm:t>
        <a:bodyPr/>
        <a:lstStyle/>
        <a:p>
          <a:endParaRPr lang="en-CA"/>
        </a:p>
      </dgm:t>
    </dgm:pt>
    <dgm:pt modelId="{51023E3E-0D05-4607-8458-F0AC9203FF62}" type="sibTrans" cxnId="{DCC60649-EB44-4889-A426-8CA048677A17}">
      <dgm:prSet/>
      <dgm:spPr/>
      <dgm:t>
        <a:bodyPr/>
        <a:lstStyle/>
        <a:p>
          <a:endParaRPr lang="en-CA"/>
        </a:p>
      </dgm:t>
    </dgm:pt>
    <dgm:pt modelId="{9C621676-8832-4444-9D1C-ED311B81F85D}">
      <dgm:prSet/>
      <dgm:spPr/>
      <dgm:t>
        <a:bodyPr/>
        <a:lstStyle/>
        <a:p>
          <a:r>
            <a:rPr lang="en-US" dirty="0" smtClean="0"/>
            <a:t>Wrists restrained but able to ambulate</a:t>
          </a:r>
          <a:endParaRPr lang="en-CA" dirty="0"/>
        </a:p>
      </dgm:t>
    </dgm:pt>
    <dgm:pt modelId="{F16BF5CD-74B8-4DCC-90F0-2E53F03E4819}" type="parTrans" cxnId="{5CA16382-A302-4DDB-A27F-8AACF90E48F1}">
      <dgm:prSet/>
      <dgm:spPr/>
      <dgm:t>
        <a:bodyPr/>
        <a:lstStyle/>
        <a:p>
          <a:endParaRPr lang="en-CA"/>
        </a:p>
      </dgm:t>
    </dgm:pt>
    <dgm:pt modelId="{41419484-9A73-46AA-8F1D-582C3C0D1C00}" type="sibTrans" cxnId="{5CA16382-A302-4DDB-A27F-8AACF90E48F1}">
      <dgm:prSet/>
      <dgm:spPr/>
      <dgm:t>
        <a:bodyPr/>
        <a:lstStyle/>
        <a:p>
          <a:endParaRPr lang="en-CA"/>
        </a:p>
      </dgm:t>
    </dgm:pt>
    <dgm:pt modelId="{668F32E0-B81F-4895-BA5A-4499CEAA8C24}">
      <dgm:prSet/>
      <dgm:spPr/>
      <dgm:t>
        <a:bodyPr/>
        <a:lstStyle/>
        <a:p>
          <a:r>
            <a:rPr lang="en-US" dirty="0" smtClean="0"/>
            <a:t>Holding the person for a brief period to restore calm </a:t>
          </a:r>
          <a:endParaRPr lang="en-CA" dirty="0"/>
        </a:p>
      </dgm:t>
    </dgm:pt>
    <dgm:pt modelId="{9B81DAE3-5960-45A2-AA48-7C84447E2C46}" type="parTrans" cxnId="{FF960D5A-DC7E-442D-9B5C-635E70EC349B}">
      <dgm:prSet/>
      <dgm:spPr/>
      <dgm:t>
        <a:bodyPr/>
        <a:lstStyle/>
        <a:p>
          <a:endParaRPr lang="en-CA"/>
        </a:p>
      </dgm:t>
    </dgm:pt>
    <dgm:pt modelId="{3C873495-3219-4EA7-BED7-0EA7502E7434}" type="sibTrans" cxnId="{FF960D5A-DC7E-442D-9B5C-635E70EC349B}">
      <dgm:prSet/>
      <dgm:spPr/>
      <dgm:t>
        <a:bodyPr/>
        <a:lstStyle/>
        <a:p>
          <a:endParaRPr lang="en-CA"/>
        </a:p>
      </dgm:t>
    </dgm:pt>
    <dgm:pt modelId="{0DE68CBC-8088-46F9-AC7C-DD3B59FAF688}">
      <dgm:prSet/>
      <dgm:spPr/>
      <dgm:t>
        <a:bodyPr/>
        <a:lstStyle/>
        <a:p>
          <a:r>
            <a:rPr lang="en-US" dirty="0" smtClean="0"/>
            <a:t>A room that confines and from which the person cannot exit freely </a:t>
          </a:r>
          <a:endParaRPr lang="en-CA" dirty="0"/>
        </a:p>
      </dgm:t>
    </dgm:pt>
    <dgm:pt modelId="{7BFCDDAD-6126-4D22-B75A-DE3453B7BA89}" type="parTrans" cxnId="{8873E23A-BB86-4143-A37C-6D9755EE888B}">
      <dgm:prSet/>
      <dgm:spPr/>
      <dgm:t>
        <a:bodyPr/>
        <a:lstStyle/>
        <a:p>
          <a:endParaRPr lang="en-CA"/>
        </a:p>
      </dgm:t>
    </dgm:pt>
    <dgm:pt modelId="{0E45A3C0-8E1E-4918-96FE-570394306BDE}" type="sibTrans" cxnId="{8873E23A-BB86-4143-A37C-6D9755EE888B}">
      <dgm:prSet/>
      <dgm:spPr/>
      <dgm:t>
        <a:bodyPr/>
        <a:lstStyle/>
        <a:p>
          <a:endParaRPr lang="en-CA"/>
        </a:p>
      </dgm:t>
    </dgm:pt>
    <dgm:pt modelId="{0DB85C03-9CE7-4286-9DEE-28E77ED4DBD8}" type="pres">
      <dgm:prSet presAssocID="{161C965B-FC1E-4796-B280-0FED9A1D87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7B1F10D-2C08-4F18-945B-77E18CC887B8}" type="pres">
      <dgm:prSet presAssocID="{127DFFC2-734B-4C56-A8FB-E1106A65CBF1}" presName="parentLin" presStyleCnt="0"/>
      <dgm:spPr/>
    </dgm:pt>
    <dgm:pt modelId="{3D977F1E-C223-46F2-BCB3-A0610EB38053}" type="pres">
      <dgm:prSet presAssocID="{127DFFC2-734B-4C56-A8FB-E1106A65CBF1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2998300A-0017-414C-ADF4-646CDA4EF094}" type="pres">
      <dgm:prSet presAssocID="{127DFFC2-734B-4C56-A8FB-E1106A65CB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F9A21B-8485-4DCA-BD9F-0DCD3AABF221}" type="pres">
      <dgm:prSet presAssocID="{127DFFC2-734B-4C56-A8FB-E1106A65CBF1}" presName="negativeSpace" presStyleCnt="0"/>
      <dgm:spPr/>
    </dgm:pt>
    <dgm:pt modelId="{E2AB2C88-AFD6-4EAF-B112-D911734E3864}" type="pres">
      <dgm:prSet presAssocID="{127DFFC2-734B-4C56-A8FB-E1106A65CBF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4BE105-4BBE-426B-8E3A-A68310A0F345}" type="pres">
      <dgm:prSet presAssocID="{5F0CD800-1B33-447D-92CC-FD6593FB2662}" presName="spaceBetweenRectangles" presStyleCnt="0"/>
      <dgm:spPr/>
    </dgm:pt>
    <dgm:pt modelId="{E836290B-72A4-4BC1-A261-81DF7C859E73}" type="pres">
      <dgm:prSet presAssocID="{26B970F0-625E-4677-9E1C-06845900EF02}" presName="parentLin" presStyleCnt="0"/>
      <dgm:spPr/>
    </dgm:pt>
    <dgm:pt modelId="{9B01E342-FB96-40A3-A8AC-FE17EC291879}" type="pres">
      <dgm:prSet presAssocID="{26B970F0-625E-4677-9E1C-06845900EF02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46E3997C-9C1B-4274-A211-97E2A207EDE7}" type="pres">
      <dgm:prSet presAssocID="{26B970F0-625E-4677-9E1C-06845900EF0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85876AE-9ABC-4306-A18D-69703891C50E}" type="pres">
      <dgm:prSet presAssocID="{26B970F0-625E-4677-9E1C-06845900EF02}" presName="negativeSpace" presStyleCnt="0"/>
      <dgm:spPr/>
    </dgm:pt>
    <dgm:pt modelId="{EC550629-526A-4352-9A1F-BACEAED6D4BA}" type="pres">
      <dgm:prSet presAssocID="{26B970F0-625E-4677-9E1C-06845900EF0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96DC9D-BE81-4DD6-84C8-31DA989A240E}" type="pres">
      <dgm:prSet presAssocID="{C4A4E4DA-4DBE-40FE-A4ED-B8ABB64EFD4C}" presName="spaceBetweenRectangles" presStyleCnt="0"/>
      <dgm:spPr/>
    </dgm:pt>
    <dgm:pt modelId="{66C4CE47-ECE0-4062-AFB1-E4451CCEAE48}" type="pres">
      <dgm:prSet presAssocID="{F2BF0173-BBAE-4E3A-97C9-BFB9AED8874F}" presName="parentLin" presStyleCnt="0"/>
      <dgm:spPr/>
    </dgm:pt>
    <dgm:pt modelId="{D615AA1B-CCEC-4DBF-BF9E-9022970BB993}" type="pres">
      <dgm:prSet presAssocID="{F2BF0173-BBAE-4E3A-97C9-BFB9AED8874F}" presName="parentLeftMargin" presStyleLbl="node1" presStyleIdx="1" presStyleCnt="4"/>
      <dgm:spPr/>
      <dgm:t>
        <a:bodyPr/>
        <a:lstStyle/>
        <a:p>
          <a:endParaRPr lang="en-CA"/>
        </a:p>
      </dgm:t>
    </dgm:pt>
    <dgm:pt modelId="{0CFCEEA2-05A6-4985-B9A3-537C598052B0}" type="pres">
      <dgm:prSet presAssocID="{F2BF0173-BBAE-4E3A-97C9-BFB9AED887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0D0461-683E-4AEC-9FB9-A7EBD0FA1D8B}" type="pres">
      <dgm:prSet presAssocID="{F2BF0173-BBAE-4E3A-97C9-BFB9AED8874F}" presName="negativeSpace" presStyleCnt="0"/>
      <dgm:spPr/>
    </dgm:pt>
    <dgm:pt modelId="{653ED6D9-50BD-4F88-92DD-3BDAEC62CFFA}" type="pres">
      <dgm:prSet presAssocID="{F2BF0173-BBAE-4E3A-97C9-BFB9AED8874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627ED1F-5450-4A80-A8A9-30BD731EF7FB}" type="pres">
      <dgm:prSet presAssocID="{DED8F324-40A6-4788-8DB0-B78522206B01}" presName="spaceBetweenRectangles" presStyleCnt="0"/>
      <dgm:spPr/>
    </dgm:pt>
    <dgm:pt modelId="{4F60C4F2-096A-47B5-8D7F-36715FA4CF00}" type="pres">
      <dgm:prSet presAssocID="{898F0B4F-7C85-44F1-9A02-861E2DAA8D10}" presName="parentLin" presStyleCnt="0"/>
      <dgm:spPr/>
    </dgm:pt>
    <dgm:pt modelId="{8F3D78EA-89CC-459E-937E-65A06BC3B56C}" type="pres">
      <dgm:prSet presAssocID="{898F0B4F-7C85-44F1-9A02-861E2DAA8D10}" presName="parentLeftMargin" presStyleLbl="node1" presStyleIdx="2" presStyleCnt="4"/>
      <dgm:spPr/>
      <dgm:t>
        <a:bodyPr/>
        <a:lstStyle/>
        <a:p>
          <a:endParaRPr lang="en-CA"/>
        </a:p>
      </dgm:t>
    </dgm:pt>
    <dgm:pt modelId="{5288C4B2-0466-4529-B718-6EB5A43B8814}" type="pres">
      <dgm:prSet presAssocID="{898F0B4F-7C85-44F1-9A02-861E2DAA8D1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9FC9F9B-E73F-474E-881B-512054481E1A}" type="pres">
      <dgm:prSet presAssocID="{898F0B4F-7C85-44F1-9A02-861E2DAA8D10}" presName="negativeSpace" presStyleCnt="0"/>
      <dgm:spPr/>
    </dgm:pt>
    <dgm:pt modelId="{8DD50BEC-1196-4397-83F3-5F8EB0D9E95F}" type="pres">
      <dgm:prSet presAssocID="{898F0B4F-7C85-44F1-9A02-861E2DAA8D1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8E05D9D-2A0B-490F-82A9-636402F4D74C}" type="presOf" srcId="{127DFFC2-734B-4C56-A8FB-E1106A65CBF1}" destId="{2998300A-0017-414C-ADF4-646CDA4EF094}" srcOrd="1" destOrd="0" presId="urn:microsoft.com/office/officeart/2005/8/layout/list1"/>
    <dgm:cxn modelId="{E72528FC-64F7-4DE3-9F94-DF97B265839A}" type="presOf" srcId="{668F32E0-B81F-4895-BA5A-4499CEAA8C24}" destId="{653ED6D9-50BD-4F88-92DD-3BDAEC62CFFA}" srcOrd="0" destOrd="0" presId="urn:microsoft.com/office/officeart/2005/8/layout/list1"/>
    <dgm:cxn modelId="{561A16F1-250F-4113-866B-4BC6B1C9A682}" type="presOf" srcId="{F2BF0173-BBAE-4E3A-97C9-BFB9AED8874F}" destId="{0CFCEEA2-05A6-4985-B9A3-537C598052B0}" srcOrd="1" destOrd="0" presId="urn:microsoft.com/office/officeart/2005/8/layout/list1"/>
    <dgm:cxn modelId="{3F549FC7-33A5-40EB-845D-1588BCEF4C74}" type="presOf" srcId="{F2BF0173-BBAE-4E3A-97C9-BFB9AED8874F}" destId="{D615AA1B-CCEC-4DBF-BF9E-9022970BB993}" srcOrd="0" destOrd="0" presId="urn:microsoft.com/office/officeart/2005/8/layout/list1"/>
    <dgm:cxn modelId="{72A4B94C-329F-4161-A2E6-639F02F3AB8A}" type="presOf" srcId="{898F0B4F-7C85-44F1-9A02-861E2DAA8D10}" destId="{8F3D78EA-89CC-459E-937E-65A06BC3B56C}" srcOrd="0" destOrd="0" presId="urn:microsoft.com/office/officeart/2005/8/layout/list1"/>
    <dgm:cxn modelId="{2351D78F-CFEB-4C50-A232-09814C31AE47}" type="presOf" srcId="{6BABAF9E-2054-4C22-A569-7C251C59E181}" destId="{EC550629-526A-4352-9A1F-BACEAED6D4BA}" srcOrd="0" destOrd="0" presId="urn:microsoft.com/office/officeart/2005/8/layout/list1"/>
    <dgm:cxn modelId="{A0A8A3C2-DA68-41A1-A890-0E1EC330AF42}" type="presOf" srcId="{26B970F0-625E-4677-9E1C-06845900EF02}" destId="{46E3997C-9C1B-4274-A211-97E2A207EDE7}" srcOrd="1" destOrd="0" presId="urn:microsoft.com/office/officeart/2005/8/layout/list1"/>
    <dgm:cxn modelId="{01CCADDA-5D6B-4322-991D-3479E2314CB3}" type="presOf" srcId="{26B970F0-625E-4677-9E1C-06845900EF02}" destId="{9B01E342-FB96-40A3-A8AC-FE17EC291879}" srcOrd="0" destOrd="0" presId="urn:microsoft.com/office/officeart/2005/8/layout/list1"/>
    <dgm:cxn modelId="{FEC5835E-C918-4872-99E4-7DC4E97D57EF}" type="presOf" srcId="{0DE68CBC-8088-46F9-AC7C-DD3B59FAF688}" destId="{8DD50BEC-1196-4397-83F3-5F8EB0D9E95F}" srcOrd="0" destOrd="0" presId="urn:microsoft.com/office/officeart/2005/8/layout/list1"/>
    <dgm:cxn modelId="{6E1E7CA7-1138-4CEE-B9DC-122F54973472}" type="presOf" srcId="{898F0B4F-7C85-44F1-9A02-861E2DAA8D10}" destId="{5288C4B2-0466-4529-B718-6EB5A43B8814}" srcOrd="1" destOrd="0" presId="urn:microsoft.com/office/officeart/2005/8/layout/list1"/>
    <dgm:cxn modelId="{8FDE91B9-FA2A-459A-83C2-7EE3011BC180}" type="presOf" srcId="{23E56CA4-4E85-4397-9ADF-D557A83794E8}" destId="{E2AB2C88-AFD6-4EAF-B112-D911734E3864}" srcOrd="0" destOrd="0" presId="urn:microsoft.com/office/officeart/2005/8/layout/list1"/>
    <dgm:cxn modelId="{8873E23A-BB86-4143-A37C-6D9755EE888B}" srcId="{898F0B4F-7C85-44F1-9A02-861E2DAA8D10}" destId="{0DE68CBC-8088-46F9-AC7C-DD3B59FAF688}" srcOrd="0" destOrd="0" parTransId="{7BFCDDAD-6126-4D22-B75A-DE3453B7BA89}" sibTransId="{0E45A3C0-8E1E-4918-96FE-570394306BDE}"/>
    <dgm:cxn modelId="{13E8AA1D-9D4C-4E7F-86F2-A8535797AD04}" type="presOf" srcId="{127DFFC2-734B-4C56-A8FB-E1106A65CBF1}" destId="{3D977F1E-C223-46F2-BCB3-A0610EB38053}" srcOrd="0" destOrd="0" presId="urn:microsoft.com/office/officeart/2005/8/layout/list1"/>
    <dgm:cxn modelId="{3C67AC0E-1B82-4C8C-976B-8C0175A5FFF5}" type="presOf" srcId="{161C965B-FC1E-4796-B280-0FED9A1D87E3}" destId="{0DB85C03-9CE7-4286-9DEE-28E77ED4DBD8}" srcOrd="0" destOrd="0" presId="urn:microsoft.com/office/officeart/2005/8/layout/list1"/>
    <dgm:cxn modelId="{5CA16382-A302-4DDB-A27F-8AACF90E48F1}" srcId="{26B970F0-625E-4677-9E1C-06845900EF02}" destId="{9C621676-8832-4444-9D1C-ED311B81F85D}" srcOrd="1" destOrd="0" parTransId="{F16BF5CD-74B8-4DCC-90F0-2E53F03E4819}" sibTransId="{41419484-9A73-46AA-8F1D-582C3C0D1C00}"/>
    <dgm:cxn modelId="{DCC60649-EB44-4889-A426-8CA048677A17}" srcId="{26B970F0-625E-4677-9E1C-06845900EF02}" destId="{6BABAF9E-2054-4C22-A569-7C251C59E181}" srcOrd="0" destOrd="0" parTransId="{59414192-35CF-46D6-9338-7D16837C0A6A}" sibTransId="{51023E3E-0D05-4607-8458-F0AC9203FF62}"/>
    <dgm:cxn modelId="{FF960D5A-DC7E-442D-9B5C-635E70EC349B}" srcId="{F2BF0173-BBAE-4E3A-97C9-BFB9AED8874F}" destId="{668F32E0-B81F-4895-BA5A-4499CEAA8C24}" srcOrd="0" destOrd="0" parTransId="{9B81DAE3-5960-45A2-AA48-7C84447E2C46}" sibTransId="{3C873495-3219-4EA7-BED7-0EA7502E7434}"/>
    <dgm:cxn modelId="{8AD89CF6-86F5-40AA-AFB5-8EF0B88E1686}" srcId="{161C965B-FC1E-4796-B280-0FED9A1D87E3}" destId="{898F0B4F-7C85-44F1-9A02-861E2DAA8D10}" srcOrd="3" destOrd="0" parTransId="{5AB7681E-0833-4617-A6AD-40C021176934}" sibTransId="{0B09EDA4-4DA3-41F2-90E1-BA620FDE9E33}"/>
    <dgm:cxn modelId="{B79055C8-CEC3-479C-BF0E-3FDBAF054020}" srcId="{161C965B-FC1E-4796-B280-0FED9A1D87E3}" destId="{F2BF0173-BBAE-4E3A-97C9-BFB9AED8874F}" srcOrd="2" destOrd="0" parTransId="{0179EC1D-DF53-4B9E-9135-4E65708E72CA}" sibTransId="{DED8F324-40A6-4788-8DB0-B78522206B01}"/>
    <dgm:cxn modelId="{29A03219-AC8A-424C-829E-182D99811756}" type="presOf" srcId="{9C621676-8832-4444-9D1C-ED311B81F85D}" destId="{EC550629-526A-4352-9A1F-BACEAED6D4BA}" srcOrd="0" destOrd="1" presId="urn:microsoft.com/office/officeart/2005/8/layout/list1"/>
    <dgm:cxn modelId="{47BF150B-9639-453A-901B-9A68EF14BC51}" srcId="{161C965B-FC1E-4796-B280-0FED9A1D87E3}" destId="{26B970F0-625E-4677-9E1C-06845900EF02}" srcOrd="1" destOrd="0" parTransId="{B92CA5C5-12E9-44C7-8018-469D06B5C8A1}" sibTransId="{C4A4E4DA-4DBE-40FE-A4ED-B8ABB64EFD4C}"/>
    <dgm:cxn modelId="{B2D74913-39C4-4D1D-8039-7B6A69849697}" srcId="{127DFFC2-734B-4C56-A8FB-E1106A65CBF1}" destId="{23E56CA4-4E85-4397-9ADF-D557A83794E8}" srcOrd="0" destOrd="0" parTransId="{74EE15FD-DBB7-4E33-A402-ADCB1AB629BA}" sibTransId="{66367BD3-1FB0-4FB7-B144-36DBD33CD94A}"/>
    <dgm:cxn modelId="{3EBD935E-EDFB-4FC0-B1F8-4A887B4B60D3}" srcId="{161C965B-FC1E-4796-B280-0FED9A1D87E3}" destId="{127DFFC2-734B-4C56-A8FB-E1106A65CBF1}" srcOrd="0" destOrd="0" parTransId="{7FC6768F-35FC-48BC-94AA-02BE12D3F734}" sibTransId="{5F0CD800-1B33-447D-92CC-FD6593FB2662}"/>
    <dgm:cxn modelId="{C032B4AB-1AEA-4AC3-B7BE-17127DDF3404}" type="presParOf" srcId="{0DB85C03-9CE7-4286-9DEE-28E77ED4DBD8}" destId="{F7B1F10D-2C08-4F18-945B-77E18CC887B8}" srcOrd="0" destOrd="0" presId="urn:microsoft.com/office/officeart/2005/8/layout/list1"/>
    <dgm:cxn modelId="{DAF9E69A-72FF-4812-A432-388C2766AE24}" type="presParOf" srcId="{F7B1F10D-2C08-4F18-945B-77E18CC887B8}" destId="{3D977F1E-C223-46F2-BCB3-A0610EB38053}" srcOrd="0" destOrd="0" presId="urn:microsoft.com/office/officeart/2005/8/layout/list1"/>
    <dgm:cxn modelId="{A2D7F5CF-758B-4775-8F7C-156C3413B0F4}" type="presParOf" srcId="{F7B1F10D-2C08-4F18-945B-77E18CC887B8}" destId="{2998300A-0017-414C-ADF4-646CDA4EF094}" srcOrd="1" destOrd="0" presId="urn:microsoft.com/office/officeart/2005/8/layout/list1"/>
    <dgm:cxn modelId="{C80E7EB0-5F78-41BA-9888-61E260D6DA16}" type="presParOf" srcId="{0DB85C03-9CE7-4286-9DEE-28E77ED4DBD8}" destId="{11F9A21B-8485-4DCA-BD9F-0DCD3AABF221}" srcOrd="1" destOrd="0" presId="urn:microsoft.com/office/officeart/2005/8/layout/list1"/>
    <dgm:cxn modelId="{0AF8F445-7528-4095-BEDF-58AF499064B8}" type="presParOf" srcId="{0DB85C03-9CE7-4286-9DEE-28E77ED4DBD8}" destId="{E2AB2C88-AFD6-4EAF-B112-D911734E3864}" srcOrd="2" destOrd="0" presId="urn:microsoft.com/office/officeart/2005/8/layout/list1"/>
    <dgm:cxn modelId="{377B6A0C-A70D-44C7-A1B4-BABE9FB1B7EF}" type="presParOf" srcId="{0DB85C03-9CE7-4286-9DEE-28E77ED4DBD8}" destId="{134BE105-4BBE-426B-8E3A-A68310A0F345}" srcOrd="3" destOrd="0" presId="urn:microsoft.com/office/officeart/2005/8/layout/list1"/>
    <dgm:cxn modelId="{2BB48710-20A9-462A-9EDA-09EFAF9AE1C5}" type="presParOf" srcId="{0DB85C03-9CE7-4286-9DEE-28E77ED4DBD8}" destId="{E836290B-72A4-4BC1-A261-81DF7C859E73}" srcOrd="4" destOrd="0" presId="urn:microsoft.com/office/officeart/2005/8/layout/list1"/>
    <dgm:cxn modelId="{FD043DF5-4917-4B5B-BFB2-147DF74AEDCE}" type="presParOf" srcId="{E836290B-72A4-4BC1-A261-81DF7C859E73}" destId="{9B01E342-FB96-40A3-A8AC-FE17EC291879}" srcOrd="0" destOrd="0" presId="urn:microsoft.com/office/officeart/2005/8/layout/list1"/>
    <dgm:cxn modelId="{C0499DB6-10FF-47E3-808F-D0A652B11E0E}" type="presParOf" srcId="{E836290B-72A4-4BC1-A261-81DF7C859E73}" destId="{46E3997C-9C1B-4274-A211-97E2A207EDE7}" srcOrd="1" destOrd="0" presId="urn:microsoft.com/office/officeart/2005/8/layout/list1"/>
    <dgm:cxn modelId="{B1F1D991-D329-49B5-B0B2-1CB9592D2E5C}" type="presParOf" srcId="{0DB85C03-9CE7-4286-9DEE-28E77ED4DBD8}" destId="{085876AE-9ABC-4306-A18D-69703891C50E}" srcOrd="5" destOrd="0" presId="urn:microsoft.com/office/officeart/2005/8/layout/list1"/>
    <dgm:cxn modelId="{4F8C65CA-7FF6-4A84-B0BE-AA73523BA803}" type="presParOf" srcId="{0DB85C03-9CE7-4286-9DEE-28E77ED4DBD8}" destId="{EC550629-526A-4352-9A1F-BACEAED6D4BA}" srcOrd="6" destOrd="0" presId="urn:microsoft.com/office/officeart/2005/8/layout/list1"/>
    <dgm:cxn modelId="{F628038E-BD43-4BB9-82FE-7C788257081D}" type="presParOf" srcId="{0DB85C03-9CE7-4286-9DEE-28E77ED4DBD8}" destId="{9996DC9D-BE81-4DD6-84C8-31DA989A240E}" srcOrd="7" destOrd="0" presId="urn:microsoft.com/office/officeart/2005/8/layout/list1"/>
    <dgm:cxn modelId="{36525045-CEB1-4153-92B8-8FE921B1B532}" type="presParOf" srcId="{0DB85C03-9CE7-4286-9DEE-28E77ED4DBD8}" destId="{66C4CE47-ECE0-4062-AFB1-E4451CCEAE48}" srcOrd="8" destOrd="0" presId="urn:microsoft.com/office/officeart/2005/8/layout/list1"/>
    <dgm:cxn modelId="{4C59288D-A209-43E1-94D9-133048368E14}" type="presParOf" srcId="{66C4CE47-ECE0-4062-AFB1-E4451CCEAE48}" destId="{D615AA1B-CCEC-4DBF-BF9E-9022970BB993}" srcOrd="0" destOrd="0" presId="urn:microsoft.com/office/officeart/2005/8/layout/list1"/>
    <dgm:cxn modelId="{8935F4FC-A6EE-4D2B-9C50-C1182C1F0F45}" type="presParOf" srcId="{66C4CE47-ECE0-4062-AFB1-E4451CCEAE48}" destId="{0CFCEEA2-05A6-4985-B9A3-537C598052B0}" srcOrd="1" destOrd="0" presId="urn:microsoft.com/office/officeart/2005/8/layout/list1"/>
    <dgm:cxn modelId="{0BFFC1EB-4388-48F0-9297-033E199CA385}" type="presParOf" srcId="{0DB85C03-9CE7-4286-9DEE-28E77ED4DBD8}" destId="{0B0D0461-683E-4AEC-9FB9-A7EBD0FA1D8B}" srcOrd="9" destOrd="0" presId="urn:microsoft.com/office/officeart/2005/8/layout/list1"/>
    <dgm:cxn modelId="{C254AB8E-46E3-495A-B85A-FC102919E72F}" type="presParOf" srcId="{0DB85C03-9CE7-4286-9DEE-28E77ED4DBD8}" destId="{653ED6D9-50BD-4F88-92DD-3BDAEC62CFFA}" srcOrd="10" destOrd="0" presId="urn:microsoft.com/office/officeart/2005/8/layout/list1"/>
    <dgm:cxn modelId="{4110E88F-95E8-425F-84D8-70C6FCA1D0FB}" type="presParOf" srcId="{0DB85C03-9CE7-4286-9DEE-28E77ED4DBD8}" destId="{1627ED1F-5450-4A80-A8A9-30BD731EF7FB}" srcOrd="11" destOrd="0" presId="urn:microsoft.com/office/officeart/2005/8/layout/list1"/>
    <dgm:cxn modelId="{A6BBF1D5-BF5E-42A0-AA24-7481A1499730}" type="presParOf" srcId="{0DB85C03-9CE7-4286-9DEE-28E77ED4DBD8}" destId="{4F60C4F2-096A-47B5-8D7F-36715FA4CF00}" srcOrd="12" destOrd="0" presId="urn:microsoft.com/office/officeart/2005/8/layout/list1"/>
    <dgm:cxn modelId="{00BEA1A1-84EF-4833-AFF6-75506026A25D}" type="presParOf" srcId="{4F60C4F2-096A-47B5-8D7F-36715FA4CF00}" destId="{8F3D78EA-89CC-459E-937E-65A06BC3B56C}" srcOrd="0" destOrd="0" presId="urn:microsoft.com/office/officeart/2005/8/layout/list1"/>
    <dgm:cxn modelId="{CC23C446-C303-4F66-881F-CADA5ABFB1C0}" type="presParOf" srcId="{4F60C4F2-096A-47B5-8D7F-36715FA4CF00}" destId="{5288C4B2-0466-4529-B718-6EB5A43B8814}" srcOrd="1" destOrd="0" presId="urn:microsoft.com/office/officeart/2005/8/layout/list1"/>
    <dgm:cxn modelId="{86661996-6880-4D14-A9F6-10B3A84FB2C7}" type="presParOf" srcId="{0DB85C03-9CE7-4286-9DEE-28E77ED4DBD8}" destId="{79FC9F9B-E73F-474E-881B-512054481E1A}" srcOrd="13" destOrd="0" presId="urn:microsoft.com/office/officeart/2005/8/layout/list1"/>
    <dgm:cxn modelId="{32FB5465-9B0C-490F-ABB2-EEA176AE7675}" type="presParOf" srcId="{0DB85C03-9CE7-4286-9DEE-28E77ED4DBD8}" destId="{8DD50BEC-1196-4397-83F3-5F8EB0D9E9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5EACA-15EF-4FEF-8701-FA1F61C334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FFC32-18D6-4C3D-A8AA-D57D496CC3B0}">
      <dgm:prSet phldrT="[Text]" custT="1"/>
      <dgm:spPr/>
      <dgm:t>
        <a:bodyPr/>
        <a:lstStyle/>
        <a:p>
          <a:r>
            <a:rPr lang="en-US" sz="2400" dirty="0" smtClean="0"/>
            <a:t>Patients admitted to a general hospital more likely to experience restraint use</a:t>
          </a:r>
          <a:endParaRPr lang="en-US" sz="2400" dirty="0"/>
        </a:p>
      </dgm:t>
    </dgm:pt>
    <dgm:pt modelId="{989C253B-1877-46C6-80F7-C8F92812A637}" type="parTrans" cxnId="{2F3A35D1-B28F-459B-B09A-371DB5C98A9A}">
      <dgm:prSet/>
      <dgm:spPr/>
      <dgm:t>
        <a:bodyPr/>
        <a:lstStyle/>
        <a:p>
          <a:endParaRPr lang="en-US"/>
        </a:p>
      </dgm:t>
    </dgm:pt>
    <dgm:pt modelId="{7EC07222-6849-4234-95F9-2C33515646B9}" type="sibTrans" cxnId="{2F3A35D1-B28F-459B-B09A-371DB5C98A9A}">
      <dgm:prSet/>
      <dgm:spPr/>
      <dgm:t>
        <a:bodyPr/>
        <a:lstStyle/>
        <a:p>
          <a:endParaRPr lang="en-US"/>
        </a:p>
      </dgm:t>
    </dgm:pt>
    <dgm:pt modelId="{8D1C0962-1296-47F7-A723-CE10C04F7CB4}">
      <dgm:prSet phldrT="[Text]" custT="1"/>
      <dgm:spPr/>
      <dgm:t>
        <a:bodyPr/>
        <a:lstStyle/>
        <a:p>
          <a:r>
            <a:rPr lang="en-US" sz="2400" dirty="0" smtClean="0"/>
            <a:t>Difficulty communicating, violent behavior greatly increase chances of patients experiencing control interventions</a:t>
          </a:r>
          <a:endParaRPr lang="en-US" sz="2400" dirty="0"/>
        </a:p>
      </dgm:t>
    </dgm:pt>
    <dgm:pt modelId="{2569407C-EE33-436C-BE59-B9389012FFD9}" type="parTrans" cxnId="{062A631C-25ED-4C24-9D27-5EE31FCFBA12}">
      <dgm:prSet/>
      <dgm:spPr/>
      <dgm:t>
        <a:bodyPr/>
        <a:lstStyle/>
        <a:p>
          <a:endParaRPr lang="en-US"/>
        </a:p>
      </dgm:t>
    </dgm:pt>
    <dgm:pt modelId="{196FF5C9-5AF3-4591-90A9-3BCBCCE2D5C0}" type="sibTrans" cxnId="{062A631C-25ED-4C24-9D27-5EE31FCFBA12}">
      <dgm:prSet/>
      <dgm:spPr/>
      <dgm:t>
        <a:bodyPr/>
        <a:lstStyle/>
        <a:p>
          <a:endParaRPr lang="en-US"/>
        </a:p>
      </dgm:t>
    </dgm:pt>
    <dgm:pt modelId="{FB9DFE4F-1BEF-4CDC-8FD5-56C1B1197EEA}">
      <dgm:prSet phldrT="[Text]"/>
      <dgm:spPr>
        <a:solidFill>
          <a:schemeClr val="accent4"/>
        </a:solidFill>
      </dgm:spPr>
      <dgm:t>
        <a:bodyPr/>
        <a:lstStyle/>
        <a:p>
          <a:r>
            <a:rPr lang="en-CA" dirty="0" smtClean="0"/>
            <a:t>H</a:t>
          </a:r>
          <a:r>
            <a:rPr lang="en-US" dirty="0" err="1" smtClean="0"/>
            <a:t>ighlights</a:t>
          </a:r>
          <a:r>
            <a:rPr lang="en-US" dirty="0" smtClean="0"/>
            <a:t> areas for intervention: treatment compliance, communication, training</a:t>
          </a:r>
          <a:endParaRPr lang="en-US" dirty="0"/>
        </a:p>
      </dgm:t>
    </dgm:pt>
    <dgm:pt modelId="{DBEC8D3E-640E-4B60-B425-FF36F3063161}" type="parTrans" cxnId="{A14BA202-8A66-4128-A426-637C1055FD03}">
      <dgm:prSet/>
      <dgm:spPr/>
      <dgm:t>
        <a:bodyPr/>
        <a:lstStyle/>
        <a:p>
          <a:endParaRPr lang="en-US"/>
        </a:p>
      </dgm:t>
    </dgm:pt>
    <dgm:pt modelId="{AA783E54-6600-40EC-ACA0-EE7D36A21450}" type="sibTrans" cxnId="{A14BA202-8A66-4128-A426-637C1055FD03}">
      <dgm:prSet/>
      <dgm:spPr/>
      <dgm:t>
        <a:bodyPr/>
        <a:lstStyle/>
        <a:p>
          <a:endParaRPr lang="en-US"/>
        </a:p>
      </dgm:t>
    </dgm:pt>
    <dgm:pt modelId="{316EF3D1-AA1C-4CFB-B650-82DC68068F53}" type="pres">
      <dgm:prSet presAssocID="{6A35EACA-15EF-4FEF-8701-FA1F61C334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C1819CD-2C8E-4219-856E-F0B0EE7C91E3}" type="pres">
      <dgm:prSet presAssocID="{460FFC32-18D6-4C3D-A8AA-D57D496CC3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5C13E-E974-40EC-9878-C5C00A91D083}" type="pres">
      <dgm:prSet presAssocID="{460FFC32-18D6-4C3D-A8AA-D57D496CC3B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8CA50-AFE7-4F83-B80B-46BA77C9E84E}" type="pres">
      <dgm:prSet presAssocID="{FB9DFE4F-1BEF-4CDC-8FD5-56C1B1197E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5F6074-6DF0-4FB2-8CF0-76A1D6B35B1B}" type="presOf" srcId="{FB9DFE4F-1BEF-4CDC-8FD5-56C1B1197EEA}" destId="{0A88CA50-AFE7-4F83-B80B-46BA77C9E84E}" srcOrd="0" destOrd="0" presId="urn:microsoft.com/office/officeart/2005/8/layout/vList2"/>
    <dgm:cxn modelId="{8FE1B9E6-11DF-499E-B20A-E66AA9DFB997}" type="presOf" srcId="{8D1C0962-1296-47F7-A723-CE10C04F7CB4}" destId="{E565C13E-E974-40EC-9878-C5C00A91D083}" srcOrd="0" destOrd="0" presId="urn:microsoft.com/office/officeart/2005/8/layout/vList2"/>
    <dgm:cxn modelId="{A14BA202-8A66-4128-A426-637C1055FD03}" srcId="{6A35EACA-15EF-4FEF-8701-FA1F61C33477}" destId="{FB9DFE4F-1BEF-4CDC-8FD5-56C1B1197EEA}" srcOrd="1" destOrd="0" parTransId="{DBEC8D3E-640E-4B60-B425-FF36F3063161}" sibTransId="{AA783E54-6600-40EC-ACA0-EE7D36A21450}"/>
    <dgm:cxn modelId="{2F3A35D1-B28F-459B-B09A-371DB5C98A9A}" srcId="{6A35EACA-15EF-4FEF-8701-FA1F61C33477}" destId="{460FFC32-18D6-4C3D-A8AA-D57D496CC3B0}" srcOrd="0" destOrd="0" parTransId="{989C253B-1877-46C6-80F7-C8F92812A637}" sibTransId="{7EC07222-6849-4234-95F9-2C33515646B9}"/>
    <dgm:cxn modelId="{062A631C-25ED-4C24-9D27-5EE31FCFBA12}" srcId="{460FFC32-18D6-4C3D-A8AA-D57D496CC3B0}" destId="{8D1C0962-1296-47F7-A723-CE10C04F7CB4}" srcOrd="0" destOrd="0" parTransId="{2569407C-EE33-436C-BE59-B9389012FFD9}" sibTransId="{196FF5C9-5AF3-4591-90A9-3BCBCCE2D5C0}"/>
    <dgm:cxn modelId="{1DF9923E-42B5-4CE3-9A91-20D1EEC9FFA8}" type="presOf" srcId="{6A35EACA-15EF-4FEF-8701-FA1F61C33477}" destId="{316EF3D1-AA1C-4CFB-B650-82DC68068F53}" srcOrd="0" destOrd="0" presId="urn:microsoft.com/office/officeart/2005/8/layout/vList2"/>
    <dgm:cxn modelId="{415F5F31-BA5A-4DB0-B14F-F7F6AB24E4CE}" type="presOf" srcId="{460FFC32-18D6-4C3D-A8AA-D57D496CC3B0}" destId="{0C1819CD-2C8E-4219-856E-F0B0EE7C91E3}" srcOrd="0" destOrd="0" presId="urn:microsoft.com/office/officeart/2005/8/layout/vList2"/>
    <dgm:cxn modelId="{4879D69D-4865-40EF-A5C5-3B030DA0E2D7}" type="presParOf" srcId="{316EF3D1-AA1C-4CFB-B650-82DC68068F53}" destId="{0C1819CD-2C8E-4219-856E-F0B0EE7C91E3}" srcOrd="0" destOrd="0" presId="urn:microsoft.com/office/officeart/2005/8/layout/vList2"/>
    <dgm:cxn modelId="{B43D6683-A446-4A25-B468-7535BA5CCC75}" type="presParOf" srcId="{316EF3D1-AA1C-4CFB-B650-82DC68068F53}" destId="{E565C13E-E974-40EC-9878-C5C00A91D083}" srcOrd="1" destOrd="0" presId="urn:microsoft.com/office/officeart/2005/8/layout/vList2"/>
    <dgm:cxn modelId="{654A3A39-F701-4113-BD26-32E645B215F1}" type="presParOf" srcId="{316EF3D1-AA1C-4CFB-B650-82DC68068F53}" destId="{0A88CA50-AFE7-4F83-B80B-46BA77C9E8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0B2D2-EFD2-4F7B-B64C-C061C33F48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0637C-96B9-4629-BDCA-E43D2CBC9A7A}">
      <dgm:prSet phldrT="[Text]" custT="1"/>
      <dgm:spPr/>
      <dgm:t>
        <a:bodyPr/>
        <a:lstStyle/>
        <a:p>
          <a:r>
            <a:rPr lang="en-US" sz="2400" dirty="0" smtClean="0"/>
            <a:t>Preliminary findings--those experiencing CI’s are 60% more likely to be readmitted within 30 days even when adjusted for other factors</a:t>
          </a:r>
          <a:endParaRPr lang="en-US" sz="2400" dirty="0"/>
        </a:p>
      </dgm:t>
    </dgm:pt>
    <dgm:pt modelId="{B5FC12D2-4BC6-4194-856F-CE1B9C2766A5}" type="parTrans" cxnId="{4B0B50F0-ACD1-4582-875B-21DC4A1F1D29}">
      <dgm:prSet/>
      <dgm:spPr/>
      <dgm:t>
        <a:bodyPr/>
        <a:lstStyle/>
        <a:p>
          <a:endParaRPr lang="en-US"/>
        </a:p>
      </dgm:t>
    </dgm:pt>
    <dgm:pt modelId="{98562A4C-DD9D-4130-AECF-47EF655D0B1D}" type="sibTrans" cxnId="{4B0B50F0-ACD1-4582-875B-21DC4A1F1D29}">
      <dgm:prSet/>
      <dgm:spPr/>
      <dgm:t>
        <a:bodyPr/>
        <a:lstStyle/>
        <a:p>
          <a:endParaRPr lang="en-US"/>
        </a:p>
      </dgm:t>
    </dgm:pt>
    <dgm:pt modelId="{04BFE607-9707-42BB-B924-5D8DCD254A43}">
      <dgm:prSet phldrT="[Text]" custT="1"/>
      <dgm:spPr/>
      <dgm:t>
        <a:bodyPr/>
        <a:lstStyle/>
        <a:p>
          <a:r>
            <a:rPr lang="en-US" sz="2400" dirty="0" smtClean="0"/>
            <a:t>At 1 year, those who experienced CI’s were more likely to be readmitted</a:t>
          </a:r>
          <a:endParaRPr lang="en-US" sz="2400" dirty="0"/>
        </a:p>
      </dgm:t>
    </dgm:pt>
    <dgm:pt modelId="{EADFF4D5-795D-415B-B6F4-07ADAB8400B8}" type="parTrans" cxnId="{13149A3F-B317-4FF6-9758-9E09AD37B328}">
      <dgm:prSet/>
      <dgm:spPr/>
      <dgm:t>
        <a:bodyPr/>
        <a:lstStyle/>
        <a:p>
          <a:endParaRPr lang="en-US"/>
        </a:p>
      </dgm:t>
    </dgm:pt>
    <dgm:pt modelId="{9E312AAC-9038-456B-A09E-8A48D7ED9917}" type="sibTrans" cxnId="{13149A3F-B317-4FF6-9758-9E09AD37B328}">
      <dgm:prSet/>
      <dgm:spPr/>
      <dgm:t>
        <a:bodyPr/>
        <a:lstStyle/>
        <a:p>
          <a:endParaRPr lang="en-US"/>
        </a:p>
      </dgm:t>
    </dgm:pt>
    <dgm:pt modelId="{89F59F22-C117-48A5-A8EC-72031EB79F1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smtClean="0"/>
            <a:t>Need to understand what is it about control intervention use in previous hospitalizations that is related to readmissions</a:t>
          </a:r>
        </a:p>
      </dgm:t>
    </dgm:pt>
    <dgm:pt modelId="{8FFF3C3D-8FED-43FE-8E4F-C965311C189B}" type="parTrans" cxnId="{F6662C7D-0E59-464E-9D50-4E78EE8AA07E}">
      <dgm:prSet/>
      <dgm:spPr/>
      <dgm:t>
        <a:bodyPr/>
        <a:lstStyle/>
        <a:p>
          <a:endParaRPr lang="en-US"/>
        </a:p>
      </dgm:t>
    </dgm:pt>
    <dgm:pt modelId="{A5E516BA-DE30-4A24-B0B9-C4C7F40F2165}" type="sibTrans" cxnId="{F6662C7D-0E59-464E-9D50-4E78EE8AA07E}">
      <dgm:prSet/>
      <dgm:spPr/>
      <dgm:t>
        <a:bodyPr/>
        <a:lstStyle/>
        <a:p>
          <a:endParaRPr lang="en-US"/>
        </a:p>
      </dgm:t>
    </dgm:pt>
    <dgm:pt modelId="{FC3F0965-585D-429F-AE65-C82CFCE0ED69}" type="pres">
      <dgm:prSet presAssocID="{5530B2D2-EFD2-4F7B-B64C-C061C33F48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24B5B1A-9CE3-4259-81DA-FBF9C7A66E03}" type="pres">
      <dgm:prSet presAssocID="{2CE0637C-96B9-4629-BDCA-E43D2CBC9A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6AE09-5711-462F-ADA0-F7CDF3F9ED24}" type="pres">
      <dgm:prSet presAssocID="{2CE0637C-96B9-4629-BDCA-E43D2CBC9A7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89CCF-4236-4615-8320-D313A6223727}" type="pres">
      <dgm:prSet presAssocID="{89F59F22-C117-48A5-A8EC-72031EB79F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ED2AA-6838-4D44-BD53-A5EBC316A711}" type="presOf" srcId="{89F59F22-C117-48A5-A8EC-72031EB79F15}" destId="{7D989CCF-4236-4615-8320-D313A6223727}" srcOrd="0" destOrd="0" presId="urn:microsoft.com/office/officeart/2005/8/layout/vList2"/>
    <dgm:cxn modelId="{F6662C7D-0E59-464E-9D50-4E78EE8AA07E}" srcId="{5530B2D2-EFD2-4F7B-B64C-C061C33F48B3}" destId="{89F59F22-C117-48A5-A8EC-72031EB79F15}" srcOrd="1" destOrd="0" parTransId="{8FFF3C3D-8FED-43FE-8E4F-C965311C189B}" sibTransId="{A5E516BA-DE30-4A24-B0B9-C4C7F40F2165}"/>
    <dgm:cxn modelId="{6E5DDC11-1F5C-4C3E-A849-38FAD5511D61}" type="presOf" srcId="{2CE0637C-96B9-4629-BDCA-E43D2CBC9A7A}" destId="{324B5B1A-9CE3-4259-81DA-FBF9C7A66E03}" srcOrd="0" destOrd="0" presId="urn:microsoft.com/office/officeart/2005/8/layout/vList2"/>
    <dgm:cxn modelId="{13149A3F-B317-4FF6-9758-9E09AD37B328}" srcId="{2CE0637C-96B9-4629-BDCA-E43D2CBC9A7A}" destId="{04BFE607-9707-42BB-B924-5D8DCD254A43}" srcOrd="0" destOrd="0" parTransId="{EADFF4D5-795D-415B-B6F4-07ADAB8400B8}" sibTransId="{9E312AAC-9038-456B-A09E-8A48D7ED9917}"/>
    <dgm:cxn modelId="{01AD5934-D456-4324-AF20-97126A4F037B}" type="presOf" srcId="{5530B2D2-EFD2-4F7B-B64C-C061C33F48B3}" destId="{FC3F0965-585D-429F-AE65-C82CFCE0ED69}" srcOrd="0" destOrd="0" presId="urn:microsoft.com/office/officeart/2005/8/layout/vList2"/>
    <dgm:cxn modelId="{4B0B50F0-ACD1-4582-875B-21DC4A1F1D29}" srcId="{5530B2D2-EFD2-4F7B-B64C-C061C33F48B3}" destId="{2CE0637C-96B9-4629-BDCA-E43D2CBC9A7A}" srcOrd="0" destOrd="0" parTransId="{B5FC12D2-4BC6-4194-856F-CE1B9C2766A5}" sibTransId="{98562A4C-DD9D-4130-AECF-47EF655D0B1D}"/>
    <dgm:cxn modelId="{3E1B3378-1830-499C-B834-BAF8DFA30899}" type="presOf" srcId="{04BFE607-9707-42BB-B924-5D8DCD254A43}" destId="{2156AE09-5711-462F-ADA0-F7CDF3F9ED24}" srcOrd="0" destOrd="0" presId="urn:microsoft.com/office/officeart/2005/8/layout/vList2"/>
    <dgm:cxn modelId="{A59723D9-4A18-4046-AD57-35C986C53604}" type="presParOf" srcId="{FC3F0965-585D-429F-AE65-C82CFCE0ED69}" destId="{324B5B1A-9CE3-4259-81DA-FBF9C7A66E03}" srcOrd="0" destOrd="0" presId="urn:microsoft.com/office/officeart/2005/8/layout/vList2"/>
    <dgm:cxn modelId="{05C42A89-B525-42D8-A5EF-88E529E34F25}" type="presParOf" srcId="{FC3F0965-585D-429F-AE65-C82CFCE0ED69}" destId="{2156AE09-5711-462F-ADA0-F7CDF3F9ED24}" srcOrd="1" destOrd="0" presId="urn:microsoft.com/office/officeart/2005/8/layout/vList2"/>
    <dgm:cxn modelId="{BEB5412A-282E-4794-87B0-D5C89A4CEC8F}" type="presParOf" srcId="{FC3F0965-585D-429F-AE65-C82CFCE0ED69}" destId="{7D989CCF-4236-4615-8320-D313A62237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778E7-443E-4935-A2F6-0F754F451D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C9F1815-D4FF-4A5E-97A7-A975DF1BE26C}">
      <dgm:prSet phldrT="[Text]" custT="1"/>
      <dgm:spPr/>
      <dgm:t>
        <a:bodyPr/>
        <a:lstStyle/>
        <a:p>
          <a:r>
            <a:rPr lang="en-CA" sz="2400" dirty="0" smtClean="0"/>
            <a:t>Standardized, accurate clinical assessments provide evidence to:</a:t>
          </a:r>
          <a:endParaRPr lang="en-CA" sz="2400" dirty="0"/>
        </a:p>
      </dgm:t>
    </dgm:pt>
    <dgm:pt modelId="{7F9FC9BE-B858-4F18-A318-5C34D1FD66B6}" type="parTrans" cxnId="{E5FFAF63-4F40-40E9-A7E8-C6DA56FCFC2C}">
      <dgm:prSet/>
      <dgm:spPr/>
      <dgm:t>
        <a:bodyPr/>
        <a:lstStyle/>
        <a:p>
          <a:endParaRPr lang="en-CA"/>
        </a:p>
      </dgm:t>
    </dgm:pt>
    <dgm:pt modelId="{66D2BD5F-AB6E-4971-9D2D-78276788D038}" type="sibTrans" cxnId="{E5FFAF63-4F40-40E9-A7E8-C6DA56FCFC2C}">
      <dgm:prSet/>
      <dgm:spPr/>
      <dgm:t>
        <a:bodyPr/>
        <a:lstStyle/>
        <a:p>
          <a:endParaRPr lang="en-CA"/>
        </a:p>
      </dgm:t>
    </dgm:pt>
    <dgm:pt modelId="{5E2133B5-2F05-4F30-98C9-4276BB5E108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CA" sz="2400" dirty="0" smtClean="0"/>
            <a:t>Aggregate reporting of comparable clinical information provides evidence to:</a:t>
          </a:r>
          <a:endParaRPr lang="en-CA" sz="2400" dirty="0"/>
        </a:p>
      </dgm:t>
    </dgm:pt>
    <dgm:pt modelId="{D5C9E569-7CA5-4DE6-A787-72601ADF128C}" type="parTrans" cxnId="{EA8AD38C-85CA-426C-85FC-574921FFD0A4}">
      <dgm:prSet/>
      <dgm:spPr/>
      <dgm:t>
        <a:bodyPr/>
        <a:lstStyle/>
        <a:p>
          <a:endParaRPr lang="en-CA"/>
        </a:p>
      </dgm:t>
    </dgm:pt>
    <dgm:pt modelId="{59ACCD5D-A569-47F3-9150-6FFBA1047E16}" type="sibTrans" cxnId="{EA8AD38C-85CA-426C-85FC-574921FFD0A4}">
      <dgm:prSet/>
      <dgm:spPr/>
      <dgm:t>
        <a:bodyPr/>
        <a:lstStyle/>
        <a:p>
          <a:endParaRPr lang="en-CA"/>
        </a:p>
      </dgm:t>
    </dgm:pt>
    <dgm:pt modelId="{ED568496-BB3D-48F2-B65F-ABE5DC4DE7D8}">
      <dgm:prSet custT="1"/>
      <dgm:spPr/>
      <dgm:t>
        <a:bodyPr/>
        <a:lstStyle/>
        <a:p>
          <a:r>
            <a:rPr lang="en-CA" sz="2000" dirty="0" smtClean="0"/>
            <a:t>Measure treatment effectiveness</a:t>
          </a:r>
          <a:endParaRPr lang="en-CA" sz="2000" dirty="0"/>
        </a:p>
      </dgm:t>
    </dgm:pt>
    <dgm:pt modelId="{387C3918-F579-47C9-A43C-6E996C072C62}" type="parTrans" cxnId="{FF6D1D4C-8A02-4C86-8ACE-B3D08A20569A}">
      <dgm:prSet/>
      <dgm:spPr/>
      <dgm:t>
        <a:bodyPr/>
        <a:lstStyle/>
        <a:p>
          <a:endParaRPr lang="en-CA"/>
        </a:p>
      </dgm:t>
    </dgm:pt>
    <dgm:pt modelId="{848FB511-0FEB-46A9-AADA-49472232B09E}" type="sibTrans" cxnId="{FF6D1D4C-8A02-4C86-8ACE-B3D08A20569A}">
      <dgm:prSet/>
      <dgm:spPr/>
      <dgm:t>
        <a:bodyPr/>
        <a:lstStyle/>
        <a:p>
          <a:endParaRPr lang="en-CA"/>
        </a:p>
      </dgm:t>
    </dgm:pt>
    <dgm:pt modelId="{A7E6391E-5410-447D-86BC-F350C660FE85}">
      <dgm:prSet custT="1"/>
      <dgm:spPr/>
      <dgm:t>
        <a:bodyPr/>
        <a:lstStyle/>
        <a:p>
          <a:r>
            <a:rPr lang="en-CA" sz="2000" dirty="0" smtClean="0"/>
            <a:t>Guide decision making at all levels from unit, to facility, to Ministry of Health</a:t>
          </a:r>
          <a:endParaRPr lang="en-CA" sz="2000" dirty="0"/>
        </a:p>
      </dgm:t>
    </dgm:pt>
    <dgm:pt modelId="{CFECD5C0-A0FD-4E8E-82E4-F07B116FECE9}" type="parTrans" cxnId="{34D790EF-4F67-45EB-BE00-C159CFAD157F}">
      <dgm:prSet/>
      <dgm:spPr/>
      <dgm:t>
        <a:bodyPr/>
        <a:lstStyle/>
        <a:p>
          <a:endParaRPr lang="en-CA"/>
        </a:p>
      </dgm:t>
    </dgm:pt>
    <dgm:pt modelId="{DF9FA7BF-107A-4B7E-AB5A-1E5F811062BE}" type="sibTrans" cxnId="{34D790EF-4F67-45EB-BE00-C159CFAD157F}">
      <dgm:prSet/>
      <dgm:spPr/>
      <dgm:t>
        <a:bodyPr/>
        <a:lstStyle/>
        <a:p>
          <a:endParaRPr lang="en-CA"/>
        </a:p>
      </dgm:t>
    </dgm:pt>
    <dgm:pt modelId="{47698AA7-77A9-4D68-B3E8-F04F45709F7D}">
      <dgm:prSet custT="1"/>
      <dgm:spPr/>
      <dgm:t>
        <a:bodyPr/>
        <a:lstStyle/>
        <a:p>
          <a:r>
            <a:rPr lang="en-CA" sz="2000" dirty="0" smtClean="0"/>
            <a:t>Evaluate quality of care</a:t>
          </a:r>
          <a:endParaRPr lang="en-CA" sz="2000" dirty="0"/>
        </a:p>
      </dgm:t>
    </dgm:pt>
    <dgm:pt modelId="{4887884C-607B-4403-A7ED-5CC752D6327E}" type="parTrans" cxnId="{B144F48B-D44A-4CE9-9B12-BF72122D0E83}">
      <dgm:prSet/>
      <dgm:spPr/>
      <dgm:t>
        <a:bodyPr/>
        <a:lstStyle/>
        <a:p>
          <a:endParaRPr lang="en-CA"/>
        </a:p>
      </dgm:t>
    </dgm:pt>
    <dgm:pt modelId="{E63C5C21-502B-4084-82AE-83DCE8914791}" type="sibTrans" cxnId="{B144F48B-D44A-4CE9-9B12-BF72122D0E83}">
      <dgm:prSet/>
      <dgm:spPr/>
      <dgm:t>
        <a:bodyPr/>
        <a:lstStyle/>
        <a:p>
          <a:endParaRPr lang="en-CA"/>
        </a:p>
      </dgm:t>
    </dgm:pt>
    <dgm:pt modelId="{8DD57393-D6A8-413A-A3B6-FAB6450F1CEE}">
      <dgm:prSet custT="1"/>
      <dgm:spPr/>
      <dgm:t>
        <a:bodyPr/>
        <a:lstStyle/>
        <a:p>
          <a:r>
            <a:rPr lang="en-CA" sz="2000" dirty="0" smtClean="0"/>
            <a:t>Identify risks</a:t>
          </a:r>
          <a:endParaRPr lang="en-CA" sz="2000" dirty="0"/>
        </a:p>
      </dgm:t>
    </dgm:pt>
    <dgm:pt modelId="{7399C99D-A0DB-4EA4-A116-5F8535B13714}" type="parTrans" cxnId="{FF0CECFF-F87A-4135-B39D-16FEA819BF95}">
      <dgm:prSet/>
      <dgm:spPr/>
      <dgm:t>
        <a:bodyPr/>
        <a:lstStyle/>
        <a:p>
          <a:endParaRPr lang="en-CA"/>
        </a:p>
      </dgm:t>
    </dgm:pt>
    <dgm:pt modelId="{66D5A2DE-2FE9-4A63-96D9-09160CDA9B49}" type="sibTrans" cxnId="{FF0CECFF-F87A-4135-B39D-16FEA819BF95}">
      <dgm:prSet/>
      <dgm:spPr/>
      <dgm:t>
        <a:bodyPr/>
        <a:lstStyle/>
        <a:p>
          <a:endParaRPr lang="en-CA"/>
        </a:p>
      </dgm:t>
    </dgm:pt>
    <dgm:pt modelId="{ABFBE43C-C985-4EDE-9FA2-F7228D74D4CD}">
      <dgm:prSet custT="1"/>
      <dgm:spPr/>
      <dgm:t>
        <a:bodyPr/>
        <a:lstStyle/>
        <a:p>
          <a:r>
            <a:rPr lang="en-CA" sz="2000" dirty="0" smtClean="0"/>
            <a:t>Guide care planning </a:t>
          </a:r>
          <a:endParaRPr lang="en-CA" sz="2000" dirty="0"/>
        </a:p>
      </dgm:t>
    </dgm:pt>
    <dgm:pt modelId="{6E04E82A-6B46-44FE-831F-132BDED1BABC}" type="parTrans" cxnId="{157C4160-11DD-4F4A-8392-874F52C8E4A6}">
      <dgm:prSet/>
      <dgm:spPr/>
      <dgm:t>
        <a:bodyPr/>
        <a:lstStyle/>
        <a:p>
          <a:endParaRPr lang="en-CA"/>
        </a:p>
      </dgm:t>
    </dgm:pt>
    <dgm:pt modelId="{900B58CE-0247-4301-BE24-D39E6D27D10B}" type="sibTrans" cxnId="{157C4160-11DD-4F4A-8392-874F52C8E4A6}">
      <dgm:prSet/>
      <dgm:spPr/>
      <dgm:t>
        <a:bodyPr/>
        <a:lstStyle/>
        <a:p>
          <a:endParaRPr lang="en-CA"/>
        </a:p>
      </dgm:t>
    </dgm:pt>
    <dgm:pt modelId="{5A3DC83B-8402-4092-8B64-2C20E6FF5B3C}">
      <dgm:prSet custT="1"/>
      <dgm:spPr/>
      <dgm:t>
        <a:bodyPr/>
        <a:lstStyle/>
        <a:p>
          <a:r>
            <a:rPr lang="en-CA" sz="2000" dirty="0" smtClean="0"/>
            <a:t>Identify areas for improvement</a:t>
          </a:r>
          <a:endParaRPr lang="en-CA" sz="2000" dirty="0"/>
        </a:p>
      </dgm:t>
    </dgm:pt>
    <dgm:pt modelId="{50B6A640-ABAE-4F54-BDCD-E0A10FDA6433}" type="parTrans" cxnId="{45F546AD-BE95-4AE2-BB86-D17838798B2D}">
      <dgm:prSet/>
      <dgm:spPr/>
      <dgm:t>
        <a:bodyPr/>
        <a:lstStyle/>
        <a:p>
          <a:endParaRPr lang="en-US"/>
        </a:p>
      </dgm:t>
    </dgm:pt>
    <dgm:pt modelId="{A9C40399-92DB-47A0-A95F-69B69E90F433}" type="sibTrans" cxnId="{45F546AD-BE95-4AE2-BB86-D17838798B2D}">
      <dgm:prSet/>
      <dgm:spPr/>
      <dgm:t>
        <a:bodyPr/>
        <a:lstStyle/>
        <a:p>
          <a:endParaRPr lang="en-US"/>
        </a:p>
      </dgm:t>
    </dgm:pt>
    <dgm:pt modelId="{887A78BC-E58E-4154-BF49-6133432503A6}" type="pres">
      <dgm:prSet presAssocID="{D4B778E7-443E-4935-A2F6-0F754F451D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DE3AF55-81DF-4959-8EA9-9DAF75693836}" type="pres">
      <dgm:prSet presAssocID="{3C9F1815-D4FF-4A5E-97A7-A975DF1BE26C}" presName="parentLin" presStyleCnt="0"/>
      <dgm:spPr/>
    </dgm:pt>
    <dgm:pt modelId="{89CF0BFE-0A76-4B68-8209-AA6171434A8D}" type="pres">
      <dgm:prSet presAssocID="{3C9F1815-D4FF-4A5E-97A7-A975DF1BE26C}" presName="parentLeftMargin" presStyleLbl="node1" presStyleIdx="0" presStyleCnt="2"/>
      <dgm:spPr/>
      <dgm:t>
        <a:bodyPr/>
        <a:lstStyle/>
        <a:p>
          <a:endParaRPr lang="en-CA"/>
        </a:p>
      </dgm:t>
    </dgm:pt>
    <dgm:pt modelId="{F0356233-FAF5-4E3C-9B0A-699A82AF0438}" type="pres">
      <dgm:prSet presAssocID="{3C9F1815-D4FF-4A5E-97A7-A975DF1BE26C}" presName="parentText" presStyleLbl="node1" presStyleIdx="0" presStyleCnt="2" custScaleY="887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0FB436D-0A23-48EF-838E-19340D3CFE33}" type="pres">
      <dgm:prSet presAssocID="{3C9F1815-D4FF-4A5E-97A7-A975DF1BE26C}" presName="negativeSpace" presStyleCnt="0"/>
      <dgm:spPr/>
    </dgm:pt>
    <dgm:pt modelId="{56BBBEA0-CB1B-4385-AE25-4DC24C5CFAB3}" type="pres">
      <dgm:prSet presAssocID="{3C9F1815-D4FF-4A5E-97A7-A975DF1BE26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E6C979-FB0B-4064-86CA-7F4BAD55F336}" type="pres">
      <dgm:prSet presAssocID="{66D2BD5F-AB6E-4971-9D2D-78276788D038}" presName="spaceBetweenRectangles" presStyleCnt="0"/>
      <dgm:spPr/>
    </dgm:pt>
    <dgm:pt modelId="{A4DD1F59-0855-4411-A68C-B3887BEF9917}" type="pres">
      <dgm:prSet presAssocID="{5E2133B5-2F05-4F30-98C9-4276BB5E1082}" presName="parentLin" presStyleCnt="0"/>
      <dgm:spPr/>
    </dgm:pt>
    <dgm:pt modelId="{97A64252-8313-4003-96ED-12CA5DABBDED}" type="pres">
      <dgm:prSet presAssocID="{5E2133B5-2F05-4F30-98C9-4276BB5E1082}" presName="parentLeftMargin" presStyleLbl="node1" presStyleIdx="0" presStyleCnt="2"/>
      <dgm:spPr/>
      <dgm:t>
        <a:bodyPr/>
        <a:lstStyle/>
        <a:p>
          <a:endParaRPr lang="en-CA"/>
        </a:p>
      </dgm:t>
    </dgm:pt>
    <dgm:pt modelId="{851F5092-DD7B-44FA-AC43-C93A289458D6}" type="pres">
      <dgm:prSet presAssocID="{5E2133B5-2F05-4F30-98C9-4276BB5E1082}" presName="parentText" presStyleLbl="node1" presStyleIdx="1" presStyleCnt="2" custScaleX="120509" custScaleY="83922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0398E1-3F58-4C7C-BF7B-26E47A1A7ED6}" type="pres">
      <dgm:prSet presAssocID="{5E2133B5-2F05-4F30-98C9-4276BB5E1082}" presName="negativeSpace" presStyleCnt="0"/>
      <dgm:spPr/>
    </dgm:pt>
    <dgm:pt modelId="{ABB09F3F-18E3-467D-BF4C-96C2BE3B0F1F}" type="pres">
      <dgm:prSet presAssocID="{5E2133B5-2F05-4F30-98C9-4276BB5E108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B6F98CF-A368-4496-819E-5EC9AA7431C8}" type="presOf" srcId="{3C9F1815-D4FF-4A5E-97A7-A975DF1BE26C}" destId="{89CF0BFE-0A76-4B68-8209-AA6171434A8D}" srcOrd="0" destOrd="0" presId="urn:microsoft.com/office/officeart/2005/8/layout/list1"/>
    <dgm:cxn modelId="{FF6D1D4C-8A02-4C86-8ACE-B3D08A20569A}" srcId="{3C9F1815-D4FF-4A5E-97A7-A975DF1BE26C}" destId="{ED568496-BB3D-48F2-B65F-ABE5DC4DE7D8}" srcOrd="2" destOrd="0" parTransId="{387C3918-F579-47C9-A43C-6E996C072C62}" sibTransId="{848FB511-0FEB-46A9-AADA-49472232B09E}"/>
    <dgm:cxn modelId="{34D790EF-4F67-45EB-BE00-C159CFAD157F}" srcId="{5E2133B5-2F05-4F30-98C9-4276BB5E1082}" destId="{A7E6391E-5410-447D-86BC-F350C660FE85}" srcOrd="1" destOrd="0" parTransId="{CFECD5C0-A0FD-4E8E-82E4-F07B116FECE9}" sibTransId="{DF9FA7BF-107A-4B7E-AB5A-1E5F811062BE}"/>
    <dgm:cxn modelId="{8921E5E3-4C07-498D-A52B-60BD4F86FC9B}" type="presOf" srcId="{8DD57393-D6A8-413A-A3B6-FAB6450F1CEE}" destId="{56BBBEA0-CB1B-4385-AE25-4DC24C5CFAB3}" srcOrd="0" destOrd="0" presId="urn:microsoft.com/office/officeart/2005/8/layout/list1"/>
    <dgm:cxn modelId="{360E8B3E-819F-4F08-960A-1827329C3B64}" type="presOf" srcId="{ABFBE43C-C985-4EDE-9FA2-F7228D74D4CD}" destId="{56BBBEA0-CB1B-4385-AE25-4DC24C5CFAB3}" srcOrd="0" destOrd="1" presId="urn:microsoft.com/office/officeart/2005/8/layout/list1"/>
    <dgm:cxn modelId="{E5FFAF63-4F40-40E9-A7E8-C6DA56FCFC2C}" srcId="{D4B778E7-443E-4935-A2F6-0F754F451DA4}" destId="{3C9F1815-D4FF-4A5E-97A7-A975DF1BE26C}" srcOrd="0" destOrd="0" parTransId="{7F9FC9BE-B858-4F18-A318-5C34D1FD66B6}" sibTransId="{66D2BD5F-AB6E-4971-9D2D-78276788D038}"/>
    <dgm:cxn modelId="{B144F48B-D44A-4CE9-9B12-BF72122D0E83}" srcId="{5E2133B5-2F05-4F30-98C9-4276BB5E1082}" destId="{47698AA7-77A9-4D68-B3E8-F04F45709F7D}" srcOrd="0" destOrd="0" parTransId="{4887884C-607B-4403-A7ED-5CC752D6327E}" sibTransId="{E63C5C21-502B-4084-82AE-83DCE8914791}"/>
    <dgm:cxn modelId="{7C4FEA56-D773-4449-A967-5653B7D1C347}" type="presOf" srcId="{A7E6391E-5410-447D-86BC-F350C660FE85}" destId="{ABB09F3F-18E3-467D-BF4C-96C2BE3B0F1F}" srcOrd="0" destOrd="1" presId="urn:microsoft.com/office/officeart/2005/8/layout/list1"/>
    <dgm:cxn modelId="{B6FCAC26-47E8-4672-A1EB-A9835E91D385}" type="presOf" srcId="{5E2133B5-2F05-4F30-98C9-4276BB5E1082}" destId="{851F5092-DD7B-44FA-AC43-C93A289458D6}" srcOrd="1" destOrd="0" presId="urn:microsoft.com/office/officeart/2005/8/layout/list1"/>
    <dgm:cxn modelId="{FF0CECFF-F87A-4135-B39D-16FEA819BF95}" srcId="{3C9F1815-D4FF-4A5E-97A7-A975DF1BE26C}" destId="{8DD57393-D6A8-413A-A3B6-FAB6450F1CEE}" srcOrd="0" destOrd="0" parTransId="{7399C99D-A0DB-4EA4-A116-5F8535B13714}" sibTransId="{66D5A2DE-2FE9-4A63-96D9-09160CDA9B49}"/>
    <dgm:cxn modelId="{75EBC853-CF4F-4499-8E3F-368244405F4E}" type="presOf" srcId="{D4B778E7-443E-4935-A2F6-0F754F451DA4}" destId="{887A78BC-E58E-4154-BF49-6133432503A6}" srcOrd="0" destOrd="0" presId="urn:microsoft.com/office/officeart/2005/8/layout/list1"/>
    <dgm:cxn modelId="{45F546AD-BE95-4AE2-BB86-D17838798B2D}" srcId="{5E2133B5-2F05-4F30-98C9-4276BB5E1082}" destId="{5A3DC83B-8402-4092-8B64-2C20E6FF5B3C}" srcOrd="2" destOrd="0" parTransId="{50B6A640-ABAE-4F54-BDCD-E0A10FDA6433}" sibTransId="{A9C40399-92DB-47A0-A95F-69B69E90F433}"/>
    <dgm:cxn modelId="{EA8AD38C-85CA-426C-85FC-574921FFD0A4}" srcId="{D4B778E7-443E-4935-A2F6-0F754F451DA4}" destId="{5E2133B5-2F05-4F30-98C9-4276BB5E1082}" srcOrd="1" destOrd="0" parTransId="{D5C9E569-7CA5-4DE6-A787-72601ADF128C}" sibTransId="{59ACCD5D-A569-47F3-9150-6FFBA1047E16}"/>
    <dgm:cxn modelId="{D3B94EEA-114B-406D-B331-C869EE850B76}" type="presOf" srcId="{5A3DC83B-8402-4092-8B64-2C20E6FF5B3C}" destId="{ABB09F3F-18E3-467D-BF4C-96C2BE3B0F1F}" srcOrd="0" destOrd="2" presId="urn:microsoft.com/office/officeart/2005/8/layout/list1"/>
    <dgm:cxn modelId="{157C4160-11DD-4F4A-8392-874F52C8E4A6}" srcId="{3C9F1815-D4FF-4A5E-97A7-A975DF1BE26C}" destId="{ABFBE43C-C985-4EDE-9FA2-F7228D74D4CD}" srcOrd="1" destOrd="0" parTransId="{6E04E82A-6B46-44FE-831F-132BDED1BABC}" sibTransId="{900B58CE-0247-4301-BE24-D39E6D27D10B}"/>
    <dgm:cxn modelId="{BAC187A5-5A99-491D-ADC3-687C5A9ACDA3}" type="presOf" srcId="{3C9F1815-D4FF-4A5E-97A7-A975DF1BE26C}" destId="{F0356233-FAF5-4E3C-9B0A-699A82AF0438}" srcOrd="1" destOrd="0" presId="urn:microsoft.com/office/officeart/2005/8/layout/list1"/>
    <dgm:cxn modelId="{D3D62703-1EAB-4730-A8EC-2E9C5C3505DA}" type="presOf" srcId="{5E2133B5-2F05-4F30-98C9-4276BB5E1082}" destId="{97A64252-8313-4003-96ED-12CA5DABBDED}" srcOrd="0" destOrd="0" presId="urn:microsoft.com/office/officeart/2005/8/layout/list1"/>
    <dgm:cxn modelId="{81E5CA01-0629-45C7-B695-2FA3430553DD}" type="presOf" srcId="{47698AA7-77A9-4D68-B3E8-F04F45709F7D}" destId="{ABB09F3F-18E3-467D-BF4C-96C2BE3B0F1F}" srcOrd="0" destOrd="0" presId="urn:microsoft.com/office/officeart/2005/8/layout/list1"/>
    <dgm:cxn modelId="{943AC4E1-4CF9-4A54-B022-83BA4FCE4BF1}" type="presOf" srcId="{ED568496-BB3D-48F2-B65F-ABE5DC4DE7D8}" destId="{56BBBEA0-CB1B-4385-AE25-4DC24C5CFAB3}" srcOrd="0" destOrd="2" presId="urn:microsoft.com/office/officeart/2005/8/layout/list1"/>
    <dgm:cxn modelId="{3A63ADCB-6BFA-4B94-B47A-59B4610D5838}" type="presParOf" srcId="{887A78BC-E58E-4154-BF49-6133432503A6}" destId="{2DE3AF55-81DF-4959-8EA9-9DAF75693836}" srcOrd="0" destOrd="0" presId="urn:microsoft.com/office/officeart/2005/8/layout/list1"/>
    <dgm:cxn modelId="{FEB04CE9-8F4B-49A8-944F-5487667A4CE2}" type="presParOf" srcId="{2DE3AF55-81DF-4959-8EA9-9DAF75693836}" destId="{89CF0BFE-0A76-4B68-8209-AA6171434A8D}" srcOrd="0" destOrd="0" presId="urn:microsoft.com/office/officeart/2005/8/layout/list1"/>
    <dgm:cxn modelId="{D633D813-121C-4960-834D-B7F330AEEA5D}" type="presParOf" srcId="{2DE3AF55-81DF-4959-8EA9-9DAF75693836}" destId="{F0356233-FAF5-4E3C-9B0A-699A82AF0438}" srcOrd="1" destOrd="0" presId="urn:microsoft.com/office/officeart/2005/8/layout/list1"/>
    <dgm:cxn modelId="{6C8D13CB-18F5-4A04-BCF9-39713286664F}" type="presParOf" srcId="{887A78BC-E58E-4154-BF49-6133432503A6}" destId="{50FB436D-0A23-48EF-838E-19340D3CFE33}" srcOrd="1" destOrd="0" presId="urn:microsoft.com/office/officeart/2005/8/layout/list1"/>
    <dgm:cxn modelId="{9E6D0FD0-CFE8-4B6A-AC7B-6A11D0B9A4C0}" type="presParOf" srcId="{887A78BC-E58E-4154-BF49-6133432503A6}" destId="{56BBBEA0-CB1B-4385-AE25-4DC24C5CFAB3}" srcOrd="2" destOrd="0" presId="urn:microsoft.com/office/officeart/2005/8/layout/list1"/>
    <dgm:cxn modelId="{39885180-6A92-4AE1-9E16-E1DF5E1255B2}" type="presParOf" srcId="{887A78BC-E58E-4154-BF49-6133432503A6}" destId="{74E6C979-FB0B-4064-86CA-7F4BAD55F336}" srcOrd="3" destOrd="0" presId="urn:microsoft.com/office/officeart/2005/8/layout/list1"/>
    <dgm:cxn modelId="{6A57C66B-F4AE-4580-AC31-9B38DB8D0BFA}" type="presParOf" srcId="{887A78BC-E58E-4154-BF49-6133432503A6}" destId="{A4DD1F59-0855-4411-A68C-B3887BEF9917}" srcOrd="4" destOrd="0" presId="urn:microsoft.com/office/officeart/2005/8/layout/list1"/>
    <dgm:cxn modelId="{492399CA-6057-4B76-B64E-1E2D1D3C7435}" type="presParOf" srcId="{A4DD1F59-0855-4411-A68C-B3887BEF9917}" destId="{97A64252-8313-4003-96ED-12CA5DABBDED}" srcOrd="0" destOrd="0" presId="urn:microsoft.com/office/officeart/2005/8/layout/list1"/>
    <dgm:cxn modelId="{FE1DE4E9-CDF6-46F0-9E89-FF6D6675D537}" type="presParOf" srcId="{A4DD1F59-0855-4411-A68C-B3887BEF9917}" destId="{851F5092-DD7B-44FA-AC43-C93A289458D6}" srcOrd="1" destOrd="0" presId="urn:microsoft.com/office/officeart/2005/8/layout/list1"/>
    <dgm:cxn modelId="{B6C78BAE-BDC7-4E0D-8BAD-E36AA09B7623}" type="presParOf" srcId="{887A78BC-E58E-4154-BF49-6133432503A6}" destId="{B70398E1-3F58-4C7C-BF7B-26E47A1A7ED6}" srcOrd="5" destOrd="0" presId="urn:microsoft.com/office/officeart/2005/8/layout/list1"/>
    <dgm:cxn modelId="{37B897C5-DFA3-42E9-9629-114BCBB78923}" type="presParOf" srcId="{887A78BC-E58E-4154-BF49-6133432503A6}" destId="{ABB09F3F-18E3-467D-BF4C-96C2BE3B0F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0.36364</cdr:y>
    </cdr:from>
    <cdr:to>
      <cdr:x>0.04004</cdr:x>
      <cdr:y>0.60668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346963" y="1912536"/>
          <a:ext cx="1046352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200" b="1"/>
            <a:t>Separations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0.05282</cdr:x>
      <cdr:y>0.58482</cdr:y>
    </cdr:from>
    <cdr:to>
      <cdr:x>0.12793</cdr:x>
      <cdr:y>0.66518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5" y="2495550"/>
          <a:ext cx="6096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1</a:t>
          </a:r>
        </a:p>
      </cdr:txBody>
    </cdr:sp>
  </cdr:relSizeAnchor>
  <cdr:relSizeAnchor xmlns:cdr="http://schemas.openxmlformats.org/drawingml/2006/chartDrawing">
    <cdr:from>
      <cdr:x>0.05282</cdr:x>
      <cdr:y>0.92188</cdr:y>
    </cdr:from>
    <cdr:to>
      <cdr:x>0.10211</cdr:x>
      <cdr:y>0.98438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6" y="3933826"/>
          <a:ext cx="4000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0</a:t>
          </a:r>
        </a:p>
      </cdr:txBody>
    </cdr:sp>
  </cdr:relSizeAnchor>
  <cdr:relSizeAnchor xmlns:cdr="http://schemas.openxmlformats.org/drawingml/2006/chartDrawing">
    <cdr:from>
      <cdr:x>0.03638</cdr:x>
      <cdr:y>0.42066</cdr:y>
    </cdr:from>
    <cdr:to>
      <cdr:x>0.11502</cdr:x>
      <cdr:y>0.50325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46" y="2319906"/>
          <a:ext cx="638188" cy="455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1.5</a:t>
          </a:r>
        </a:p>
      </cdr:txBody>
    </cdr:sp>
  </cdr:relSizeAnchor>
  <cdr:relSizeAnchor xmlns:cdr="http://schemas.openxmlformats.org/drawingml/2006/chartDrawing">
    <cdr:from>
      <cdr:x>0.03756</cdr:x>
      <cdr:y>0.26562</cdr:y>
    </cdr:from>
    <cdr:to>
      <cdr:x>0.11385</cdr:x>
      <cdr:y>0.35491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4800" y="1133474"/>
          <a:ext cx="619124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2.0</a:t>
          </a:r>
        </a:p>
      </cdr:txBody>
    </cdr:sp>
  </cdr:relSizeAnchor>
  <cdr:relSizeAnchor xmlns:cdr="http://schemas.openxmlformats.org/drawingml/2006/chartDrawing">
    <cdr:from>
      <cdr:x>0.71009</cdr:x>
      <cdr:y>0.54911</cdr:y>
    </cdr:from>
    <cdr:to>
      <cdr:x>0.77347</cdr:x>
      <cdr:y>0.61607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62625" y="234315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NS</a:t>
          </a:r>
        </a:p>
      </cdr:txBody>
    </cdr:sp>
  </cdr:relSizeAnchor>
  <cdr:relSizeAnchor xmlns:cdr="http://schemas.openxmlformats.org/drawingml/2006/chartDrawing">
    <cdr:from>
      <cdr:x>0.51643</cdr:x>
      <cdr:y>0.52679</cdr:y>
    </cdr:from>
    <cdr:to>
      <cdr:x>0.5716</cdr:x>
      <cdr:y>0.59375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90999" y="2247900"/>
          <a:ext cx="4476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NS</a:t>
          </a:r>
        </a:p>
      </cdr:txBody>
    </cdr:sp>
  </cdr:relSizeAnchor>
  <cdr:relSizeAnchor xmlns:cdr="http://schemas.openxmlformats.org/drawingml/2006/chartDrawing">
    <cdr:from>
      <cdr:x>0.58099</cdr:x>
      <cdr:y>0.51116</cdr:y>
    </cdr:from>
    <cdr:to>
      <cdr:x>0.64319</cdr:x>
      <cdr:y>0.57813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14874" y="2181225"/>
          <a:ext cx="5048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/>
            <a:t>NS</a:t>
          </a:r>
        </a:p>
      </cdr:txBody>
    </cdr:sp>
  </cdr:relSizeAnchor>
  <cdr:relSizeAnchor xmlns:cdr="http://schemas.openxmlformats.org/drawingml/2006/chartDrawing">
    <cdr:from>
      <cdr:x>0.03991</cdr:x>
      <cdr:y>0.77634</cdr:y>
    </cdr:from>
    <cdr:to>
      <cdr:x>0.09624</cdr:x>
      <cdr:y>0.83161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3850" y="4281488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0.5</a:t>
          </a:r>
          <a:endParaRPr lang="en-US" sz="14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0.31261</cdr:x>
      <cdr:y>0.82875</cdr:y>
    </cdr:from>
    <cdr:to>
      <cdr:x>0.45115</cdr:x>
      <cdr:y>0.90909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82240" y="298704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900" b="1"/>
            <a:t>General Hospitals</a:t>
          </a:r>
        </a:p>
      </cdr:txBody>
    </cdr:sp>
  </cdr:relSizeAnchor>
  <cdr:relSizeAnchor xmlns:cdr="http://schemas.openxmlformats.org/drawingml/2006/chartDrawing">
    <cdr:from>
      <cdr:x>0.81616</cdr:x>
      <cdr:y>0.8351</cdr:y>
    </cdr:from>
    <cdr:to>
      <cdr:x>0.95471</cdr:x>
      <cdr:y>0.91543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02780" y="300990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Psychiatric Hospitals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0.31261</cdr:x>
      <cdr:y>0.82875</cdr:y>
    </cdr:from>
    <cdr:to>
      <cdr:x>0.45115</cdr:x>
      <cdr:y>0.90909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82240" y="298704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900" b="1"/>
            <a:t>General Hospitals</a:t>
          </a:r>
        </a:p>
      </cdr:txBody>
    </cdr:sp>
  </cdr:relSizeAnchor>
  <cdr:relSizeAnchor xmlns:cdr="http://schemas.openxmlformats.org/drawingml/2006/chartDrawing">
    <cdr:from>
      <cdr:x>0.81616</cdr:x>
      <cdr:y>0.8351</cdr:y>
    </cdr:from>
    <cdr:to>
      <cdr:x>0.95471</cdr:x>
      <cdr:y>0.91543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02780" y="300990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Psychiatric Hospitals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0.31261</cdr:x>
      <cdr:y>0.82875</cdr:y>
    </cdr:from>
    <cdr:to>
      <cdr:x>0.45115</cdr:x>
      <cdr:y>0.90909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82240" y="298704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900" b="1"/>
            <a:t>General Hospitals</a:t>
          </a:r>
        </a:p>
      </cdr:txBody>
    </cdr:sp>
  </cdr:relSizeAnchor>
  <cdr:relSizeAnchor xmlns:cdr="http://schemas.openxmlformats.org/drawingml/2006/chartDrawing">
    <cdr:from>
      <cdr:x>0.81616</cdr:x>
      <cdr:y>0.8351</cdr:y>
    </cdr:from>
    <cdr:to>
      <cdr:x>0.95471</cdr:x>
      <cdr:y>0.91543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02780" y="300990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Psychiatric Hospitals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0.31261</cdr:x>
      <cdr:y>0.82875</cdr:y>
    </cdr:from>
    <cdr:to>
      <cdr:x>0.45115</cdr:x>
      <cdr:y>0.90909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82240" y="2987040"/>
          <a:ext cx="118872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900" b="1"/>
            <a:t>General Hospitals</a:t>
          </a:r>
        </a:p>
      </cdr:txBody>
    </cdr:sp>
  </cdr:relSizeAnchor>
  <cdr:relSizeAnchor xmlns:cdr="http://schemas.openxmlformats.org/drawingml/2006/chartDrawing">
    <cdr:from>
      <cdr:x>0.81616</cdr:x>
      <cdr:y>0.8351</cdr:y>
    </cdr:from>
    <cdr:to>
      <cdr:x>0.95471</cdr:x>
      <cdr:y>0.91543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002751" y="3009918"/>
          <a:ext cx="1188775" cy="289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Psychiatric Hospitals</a:t>
          </a:r>
        </a:p>
      </cdr:txBody>
    </cdr:sp>
  </cdr:relSizeAnchor>
  <cdr:relSizeAnchor xmlns:cdr="http://schemas.openxmlformats.org/drawingml/2006/chartDrawing">
    <cdr:from>
      <cdr:x>0.10515</cdr:x>
      <cdr:y>0.73648</cdr:y>
    </cdr:from>
    <cdr:to>
      <cdr:x>0.15287</cdr:x>
      <cdr:y>0.81682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06780" y="2697480"/>
          <a:ext cx="411480" cy="294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0"/>
            <a:t>0.0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8.51475E-5</cdr:x>
      <cdr:y>0.07931</cdr:y>
    </cdr:from>
    <cdr:to>
      <cdr:x>0.05616</cdr:x>
      <cdr:y>0.63299</cdr:y>
    </cdr:to>
    <cdr:sp macro="" textlink="">
      <cdr:nvSpPr>
        <cdr:cNvPr id="2" name="TextBox 3"/>
        <cdr:cNvSpPr txBox="1"/>
      </cdr:nvSpPr>
      <cdr:spPr>
        <a:xfrm xmlns:a="http://schemas.openxmlformats.org/drawingml/2006/main" rot="16200000">
          <a:off x="-1139646" y="1533179"/>
          <a:ext cx="27423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sz="1200" dirty="0"/>
            <a:t>Age Standardized</a:t>
          </a:r>
          <a:r>
            <a:rPr lang="en-CA" sz="1200" baseline="0" dirty="0"/>
            <a:t> Separation </a:t>
          </a:r>
          <a:r>
            <a:rPr lang="en-CA" sz="1200" baseline="0" dirty="0" smtClean="0"/>
            <a:t>Rate\100,000</a:t>
          </a:r>
          <a:endParaRPr lang="en-CA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0.01005</cdr:x>
      <cdr:y>0.26984</cdr:y>
    </cdr:from>
    <cdr:to>
      <cdr:x>0.0656</cdr:x>
      <cdr:y>0.57989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92904" y="1688308"/>
          <a:ext cx="1395413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b="1"/>
            <a:t>Length of Stay (Days)</a:t>
          </a:r>
        </a:p>
      </cdr:txBody>
    </cdr:sp>
  </cdr:relSizeAnchor>
  <cdr:relSizeAnchor xmlns:cdr="http://schemas.openxmlformats.org/drawingml/2006/chartDrawing">
    <cdr:from>
      <cdr:x>0.4047</cdr:x>
      <cdr:y>0.0357</cdr:y>
    </cdr:from>
    <cdr:to>
      <cdr:x>0.46499</cdr:x>
      <cdr:y>0.71295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331790" y="176808"/>
          <a:ext cx="496354" cy="33544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0.20318</cdr:x>
      <cdr:y>0.83144</cdr:y>
    </cdr:from>
    <cdr:to>
      <cdr:x>0.37117</cdr:x>
      <cdr:y>0.89066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3980" y="2781300"/>
          <a:ext cx="112776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0.23114</cdr:x>
      <cdr:y>0.82232</cdr:y>
    </cdr:from>
    <cdr:to>
      <cdr:x>0.41328</cdr:x>
      <cdr:y>0.90433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5042" y="2869864"/>
          <a:ext cx="1296278" cy="286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000" b="1"/>
            <a:t>General Hospitals</a:t>
          </a:r>
        </a:p>
      </cdr:txBody>
    </cdr:sp>
  </cdr:relSizeAnchor>
  <cdr:relSizeAnchor xmlns:cdr="http://schemas.openxmlformats.org/drawingml/2006/chartDrawing">
    <cdr:from>
      <cdr:x>0.68852</cdr:x>
      <cdr:y>0.81777</cdr:y>
    </cdr:from>
    <cdr:to>
      <cdr:x>0.89691</cdr:x>
      <cdr:y>0.89977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08417" y="2946071"/>
          <a:ext cx="1485598" cy="295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/>
            <a:t>Psychiatric Hospitals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0.20318</cdr:x>
      <cdr:y>0.83144</cdr:y>
    </cdr:from>
    <cdr:to>
      <cdr:x>0.37117</cdr:x>
      <cdr:y>0.89066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3980" y="2781300"/>
          <a:ext cx="112776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0.23114</cdr:x>
      <cdr:y>0.82232</cdr:y>
    </cdr:from>
    <cdr:to>
      <cdr:x>0.41935</cdr:x>
      <cdr:y>0.90433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7996" y="2782139"/>
          <a:ext cx="1333803" cy="27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000" b="1"/>
            <a:t>General Hospitals</a:t>
          </a:r>
        </a:p>
      </cdr:txBody>
    </cdr:sp>
  </cdr:relSizeAnchor>
  <cdr:relSizeAnchor xmlns:cdr="http://schemas.openxmlformats.org/drawingml/2006/chartDrawing">
    <cdr:from>
      <cdr:x>0.68365</cdr:x>
      <cdr:y>0.81777</cdr:y>
    </cdr:from>
    <cdr:to>
      <cdr:x>0.89204</cdr:x>
      <cdr:y>0.89977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44749" y="2781285"/>
          <a:ext cx="1476777" cy="278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/>
            <a:t>Psychiatric Hospitals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0.20318</cdr:x>
      <cdr:y>0.83144</cdr:y>
    </cdr:from>
    <cdr:to>
      <cdr:x>0.37117</cdr:x>
      <cdr:y>0.89066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3980" y="2781300"/>
          <a:ext cx="112776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0.23114</cdr:x>
      <cdr:y>0.82232</cdr:y>
    </cdr:from>
    <cdr:to>
      <cdr:x>0.41828</cdr:x>
      <cdr:y>0.90433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7996" y="2732010"/>
          <a:ext cx="1326183" cy="272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000" b="1"/>
            <a:t>General Hospitals</a:t>
          </a:r>
        </a:p>
      </cdr:txBody>
    </cdr:sp>
  </cdr:relSizeAnchor>
  <cdr:relSizeAnchor xmlns:cdr="http://schemas.openxmlformats.org/drawingml/2006/chartDrawing">
    <cdr:from>
      <cdr:x>0.68484</cdr:x>
      <cdr:y>0.81777</cdr:y>
    </cdr:from>
    <cdr:to>
      <cdr:x>0.89323</cdr:x>
      <cdr:y>0.89977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53217" y="2731434"/>
          <a:ext cx="1476777" cy="27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/>
            <a:t>Psychiatric Hospitals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0.20318</cdr:x>
      <cdr:y>0.83144</cdr:y>
    </cdr:from>
    <cdr:to>
      <cdr:x>0.37117</cdr:x>
      <cdr:y>0.89066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3980" y="2781300"/>
          <a:ext cx="112776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/>
        </a:p>
      </cdr:txBody>
    </cdr:sp>
  </cdr:relSizeAnchor>
  <cdr:relSizeAnchor xmlns:cdr="http://schemas.openxmlformats.org/drawingml/2006/chartDrawing">
    <cdr:from>
      <cdr:x>0.23114</cdr:x>
      <cdr:y>0.82232</cdr:y>
    </cdr:from>
    <cdr:to>
      <cdr:x>0.41793</cdr:x>
      <cdr:y>0.90433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0952" y="2851066"/>
          <a:ext cx="1317988" cy="28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000" b="1"/>
            <a:t>General Hospitals</a:t>
          </a:r>
        </a:p>
      </cdr:txBody>
    </cdr:sp>
  </cdr:relSizeAnchor>
  <cdr:relSizeAnchor xmlns:cdr="http://schemas.openxmlformats.org/drawingml/2006/chartDrawing">
    <cdr:from>
      <cdr:x>0.67396</cdr:x>
      <cdr:y>0.81777</cdr:y>
    </cdr:from>
    <cdr:to>
      <cdr:x>0.88235</cdr:x>
      <cdr:y>0.89977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55560" y="2849830"/>
          <a:ext cx="1470425" cy="28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1000" b="1"/>
            <a:t>Psychiatric Hospitals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0.40566</cdr:x>
      <cdr:y>0.08207</cdr:y>
    </cdr:from>
    <cdr:to>
      <cdr:x>0.84591</cdr:x>
      <cdr:y>0.15082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454818"/>
          <a:ext cx="3556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2000" dirty="0" smtClean="0"/>
            <a:t>Acute control </a:t>
          </a:r>
          <a:r>
            <a:rPr lang="en-CA" sz="2000" dirty="0"/>
            <a:t>m</a:t>
          </a:r>
          <a:r>
            <a:rPr lang="en-CA" sz="2000" dirty="0" smtClean="0"/>
            <a:t>edication </a:t>
          </a:r>
          <a:r>
            <a:rPr lang="en-CA" sz="2000" dirty="0"/>
            <a:t>o</a:t>
          </a:r>
          <a:r>
            <a:rPr lang="en-CA" sz="2000" dirty="0" smtClean="0"/>
            <a:t>nly</a:t>
          </a:r>
          <a:endParaRPr lang="en-CA" sz="2000" dirty="0"/>
        </a:p>
      </cdr:txBody>
    </cdr:sp>
  </cdr:relSizeAnchor>
  <cdr:relSizeAnchor xmlns:cdr="http://schemas.openxmlformats.org/drawingml/2006/chartDrawing">
    <cdr:from>
      <cdr:x>0.54717</cdr:x>
      <cdr:y>0.28831</cdr:y>
    </cdr:from>
    <cdr:to>
      <cdr:x>0.99815</cdr:x>
      <cdr:y>0.37081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19600" y="1597818"/>
          <a:ext cx="364265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2000" dirty="0" smtClean="0"/>
            <a:t>Physical/mechanical restraint</a:t>
          </a:r>
        </a:p>
      </cdr:txBody>
    </cdr:sp>
  </cdr:relSizeAnchor>
  <cdr:relSizeAnchor xmlns:cdr="http://schemas.openxmlformats.org/drawingml/2006/chartDrawing">
    <cdr:from>
      <cdr:x>0.58491</cdr:x>
      <cdr:y>0.45331</cdr:y>
    </cdr:from>
    <cdr:to>
      <cdr:x>0.96041</cdr:x>
      <cdr:y>0.5908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24400" y="2512218"/>
          <a:ext cx="3033059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2000" dirty="0" smtClean="0"/>
            <a:t>Seclusion</a:t>
          </a:r>
          <a:r>
            <a:rPr lang="en-CA" sz="2000" dirty="0"/>
            <a:t> </a:t>
          </a:r>
        </a:p>
      </cdr:txBody>
    </cdr:sp>
  </cdr:relSizeAnchor>
  <cdr:relSizeAnchor xmlns:cdr="http://schemas.openxmlformats.org/drawingml/2006/chartDrawing">
    <cdr:from>
      <cdr:x>0.48113</cdr:x>
      <cdr:y>0.7833</cdr:y>
    </cdr:from>
    <cdr:to>
      <cdr:x>0.83962</cdr:x>
      <cdr:y>0.85205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86200" y="4341018"/>
          <a:ext cx="2895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2000" dirty="0" smtClean="0"/>
            <a:t>No control intervention</a:t>
          </a:r>
          <a:endParaRPr lang="en-CA" sz="2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0.17716</cdr:x>
      <cdr:y>0.75418</cdr:y>
    </cdr:from>
    <cdr:to>
      <cdr:x>0.22479</cdr:x>
      <cdr:y>0.77743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1555135" y="4317322"/>
          <a:ext cx="418102" cy="133095"/>
        </a:xfrm>
        <a:prstGeom xmlns:a="http://schemas.openxmlformats.org/drawingml/2006/main" prst="wedgeRectCallout">
          <a:avLst>
            <a:gd name="adj1" fmla="val -86932"/>
            <a:gd name="adj2" fmla="val -186470"/>
          </a:avLst>
        </a:prstGeom>
        <a:noFill xmlns:a="http://schemas.openxmlformats.org/drawingml/2006/main"/>
        <a:ln xmlns:a="http://schemas.openxmlformats.org/drawingml/2006/main" w="12700">
          <a:solidFill>
            <a:srgbClr val="5A0BF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lIns="36000" tIns="0" rIns="36000" bIns="0">
          <a:noAutofit/>
        </a:bodyPr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rgbClr val="5A0BF9"/>
              </a:solidFill>
            </a:rPr>
            <a:t>5.4%</a:t>
          </a:r>
        </a:p>
      </cdr:txBody>
    </cdr:sp>
  </cdr:relSizeAnchor>
  <cdr:relSizeAnchor xmlns:cdr="http://schemas.openxmlformats.org/drawingml/2006/chartDrawing">
    <cdr:from>
      <cdr:x>0.15712</cdr:x>
      <cdr:y>0.61469</cdr:y>
    </cdr:from>
    <cdr:to>
      <cdr:x>0.15942</cdr:x>
      <cdr:y>0.8102</cdr:y>
    </cdr:to>
    <cdr:sp macro="" textlink="">
      <cdr:nvSpPr>
        <cdr:cNvPr id="9" name="Straight Connector 8"/>
        <cdr:cNvSpPr/>
      </cdr:nvSpPr>
      <cdr:spPr>
        <a:xfrm xmlns:a="http://schemas.openxmlformats.org/drawingml/2006/main" flipH="1" flipV="1">
          <a:off x="1379253" y="3518806"/>
          <a:ext cx="20157" cy="1119203"/>
        </a:xfrm>
        <a:prstGeom xmlns:a="http://schemas.openxmlformats.org/drawingml/2006/main" prst="line">
          <a:avLst/>
        </a:prstGeom>
        <a:ln xmlns:a="http://schemas.openxmlformats.org/drawingml/2006/main" w="63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0.09172</cdr:x>
      <cdr:y>0.71707</cdr:y>
    </cdr:from>
    <cdr:to>
      <cdr:x>0.1587</cdr:x>
      <cdr:y>0.71887</cdr:y>
    </cdr:to>
    <cdr:sp macro="" textlink="">
      <cdr:nvSpPr>
        <cdr:cNvPr id="11" name="Straight Connector 10"/>
        <cdr:cNvSpPr/>
      </cdr:nvSpPr>
      <cdr:spPr>
        <a:xfrm xmlns:a="http://schemas.openxmlformats.org/drawingml/2006/main" flipH="1" flipV="1">
          <a:off x="805131" y="4104900"/>
          <a:ext cx="587959" cy="10305"/>
        </a:xfrm>
        <a:prstGeom xmlns:a="http://schemas.openxmlformats.org/drawingml/2006/main" prst="line">
          <a:avLst/>
        </a:prstGeom>
        <a:ln xmlns:a="http://schemas.openxmlformats.org/drawingml/2006/main" w="63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0.17842</cdr:x>
      <cdr:y>0.644</cdr:y>
    </cdr:from>
    <cdr:to>
      <cdr:x>0.22483</cdr:x>
      <cdr:y>0.6678</cdr:y>
    </cdr:to>
    <cdr:sp macro="" textlink="">
      <cdr:nvSpPr>
        <cdr:cNvPr id="13" name="Rectangular Callout 12"/>
        <cdr:cNvSpPr/>
      </cdr:nvSpPr>
      <cdr:spPr>
        <a:xfrm xmlns:a="http://schemas.openxmlformats.org/drawingml/2006/main">
          <a:off x="1566153" y="3686572"/>
          <a:ext cx="407393" cy="136243"/>
        </a:xfrm>
        <a:prstGeom xmlns:a="http://schemas.openxmlformats.org/drawingml/2006/main" prst="wedgeRectCallout">
          <a:avLst>
            <a:gd name="adj1" fmla="val -91529"/>
            <a:gd name="adj2" fmla="val -15026"/>
          </a:avLst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0" rIns="36000" bIns="0"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FF0000"/>
              </a:solidFill>
            </a:rPr>
            <a:t>9.9%</a:t>
          </a:r>
        </a:p>
      </cdr:txBody>
    </cdr:sp>
  </cdr:relSizeAnchor>
  <cdr:relSizeAnchor xmlns:cdr="http://schemas.openxmlformats.org/drawingml/2006/chartDrawing">
    <cdr:from>
      <cdr:x>0.09094</cdr:x>
      <cdr:y>0.65158</cdr:y>
    </cdr:from>
    <cdr:to>
      <cdr:x>0.1564</cdr:x>
      <cdr:y>0.65199</cdr:y>
    </cdr:to>
    <cdr:sp macro="" textlink="">
      <cdr:nvSpPr>
        <cdr:cNvPr id="14" name="Straight Connector 13"/>
        <cdr:cNvSpPr/>
      </cdr:nvSpPr>
      <cdr:spPr>
        <a:xfrm xmlns:a="http://schemas.openxmlformats.org/drawingml/2006/main" flipH="1">
          <a:off x="798327" y="3729982"/>
          <a:ext cx="574617" cy="234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rgbClr val="4F81BD">
              <a:shade val="95000"/>
              <a:satMod val="105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0.09227</cdr:x>
      <cdr:y>0.62673</cdr:y>
    </cdr:from>
    <cdr:to>
      <cdr:x>0.15707</cdr:x>
      <cdr:y>0.62794</cdr:y>
    </cdr:to>
    <cdr:sp macro="" textlink="">
      <cdr:nvSpPr>
        <cdr:cNvPr id="15" name="Straight Connector 14"/>
        <cdr:cNvSpPr/>
      </cdr:nvSpPr>
      <cdr:spPr>
        <a:xfrm xmlns:a="http://schemas.openxmlformats.org/drawingml/2006/main" flipH="1">
          <a:off x="809959" y="3587704"/>
          <a:ext cx="568823" cy="6927"/>
        </a:xfrm>
        <a:prstGeom xmlns:a="http://schemas.openxmlformats.org/drawingml/2006/main" prst="line">
          <a:avLst/>
        </a:prstGeom>
        <a:ln xmlns:a="http://schemas.openxmlformats.org/drawingml/2006/main" w="63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0.0925</cdr:x>
      <cdr:y>0.61668</cdr:y>
    </cdr:from>
    <cdr:to>
      <cdr:x>0.15665</cdr:x>
      <cdr:y>0.6174</cdr:y>
    </cdr:to>
    <cdr:sp macro="" textlink="">
      <cdr:nvSpPr>
        <cdr:cNvPr id="16" name="Straight Connector 15"/>
        <cdr:cNvSpPr/>
      </cdr:nvSpPr>
      <cdr:spPr>
        <a:xfrm xmlns:a="http://schemas.openxmlformats.org/drawingml/2006/main" flipH="1" flipV="1">
          <a:off x="811935" y="3530181"/>
          <a:ext cx="563117" cy="4121"/>
        </a:xfrm>
        <a:prstGeom xmlns:a="http://schemas.openxmlformats.org/drawingml/2006/main" prst="line">
          <a:avLst/>
        </a:prstGeom>
        <a:ln xmlns:a="http://schemas.openxmlformats.org/drawingml/2006/main" w="63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0.10654</cdr:x>
      <cdr:y>0.52405</cdr:y>
    </cdr:from>
    <cdr:to>
      <cdr:x>0.15219</cdr:x>
      <cdr:y>0.54922</cdr:y>
    </cdr:to>
    <cdr:sp macro="" textlink="">
      <cdr:nvSpPr>
        <cdr:cNvPr id="20" name="Rectangular Callout 19"/>
        <cdr:cNvSpPr/>
      </cdr:nvSpPr>
      <cdr:spPr>
        <a:xfrm xmlns:a="http://schemas.openxmlformats.org/drawingml/2006/main">
          <a:off x="935223" y="2999926"/>
          <a:ext cx="400722" cy="144086"/>
        </a:xfrm>
        <a:prstGeom xmlns:a="http://schemas.openxmlformats.org/drawingml/2006/main" prst="wedgeRectCallout">
          <a:avLst>
            <a:gd name="adj1" fmla="val 58090"/>
            <a:gd name="adj2" fmla="val 312088"/>
          </a:avLst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BB40BE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lIns="36000" tIns="0" rIns="36000" bIns="0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BB40BE"/>
              </a:solidFill>
            </a:rPr>
            <a:t>11.9%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85E3-BA14-4825-8629-87E695831E57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CB400-3055-4A31-8617-05DD901D5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9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EA9D-5784-49EC-805D-14B27D99C822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47D6-994D-4A71-A977-6A4D8DAB1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36488" lvl="2" indent="-336488">
              <a:spcBef>
                <a:spcPct val="5000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CF166-78C6-4211-93A8-CA7AB4476751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38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7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6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9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267BB-C5BB-4164-B0B8-E30C3FC5D4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07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9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73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4189D-DC1E-4D37-A8EA-A8CD16C3973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F8998F-29D9-4874-8444-22FA6FA9A57D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10269F-893E-4AEF-87A8-C0ED3718DCF4}" type="slidenum">
              <a:rPr lang="en-US" smtClean="0">
                <a:latin typeface="Swis721 B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Swis721 B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3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6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2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6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0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0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CA" b="1" i="1" u="s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D5746-6F72-4AC1-BE75-2C8EF08A051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096331-3211-42E9-9008-5CF49620A3F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10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6CBE2-E88C-44F2-905F-260654E19C7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13522-C3E5-4366-8986-D51E06F7216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5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198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8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45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42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36488" lvl="2" indent="-336488">
              <a:spcBef>
                <a:spcPct val="5000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9EB43-1FBD-410C-B884-C8F8277CA57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1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4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47D6-994D-4A71-A977-6A4D8DAB1D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ew branding_pptTITLE-lines.jpg"/>
          <p:cNvPicPr>
            <a:picLocks noChangeAspect="1"/>
          </p:cNvPicPr>
          <p:nvPr userDrawn="1"/>
        </p:nvPicPr>
        <p:blipFill>
          <a:blip r:embed="rId2" cstate="print"/>
          <a:srcRect r="3333"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408373" y="2308194"/>
            <a:ext cx="1154097" cy="41910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923283"/>
            <a:ext cx="6324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76600"/>
            <a:ext cx="6324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Picture 16" descr="new branding_pptTITLE-pics.jpg"/>
          <p:cNvPicPr>
            <a:picLocks noChangeAspect="1"/>
          </p:cNvPicPr>
          <p:nvPr userDrawn="1"/>
        </p:nvPicPr>
        <p:blipFill>
          <a:blip r:embed="rId3" cstate="print"/>
          <a:srcRect l="4369" t="5696" r="82816" b="66990"/>
          <a:stretch>
            <a:fillRect/>
          </a:stretch>
        </p:blipFill>
        <p:spPr>
          <a:xfrm>
            <a:off x="399495" y="390617"/>
            <a:ext cx="1171853" cy="1873189"/>
          </a:xfrm>
          <a:prstGeom prst="rect">
            <a:avLst/>
          </a:prstGeom>
        </p:spPr>
      </p:pic>
      <p:pic>
        <p:nvPicPr>
          <p:cNvPr id="18" name="Picture 9" descr="cihi_4c_horizENG.png"/>
          <p:cNvPicPr>
            <a:picLocks noChangeAspect="1"/>
          </p:cNvPicPr>
          <p:nvPr userDrawn="1"/>
        </p:nvPicPr>
        <p:blipFill>
          <a:blip r:embed="rId4" cstate="print"/>
          <a:srcRect r="71645" b="-7730"/>
          <a:stretch>
            <a:fillRect/>
          </a:stretch>
        </p:blipFill>
        <p:spPr bwMode="auto">
          <a:xfrm>
            <a:off x="8305800" y="374650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44958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ew branding_pptIMPACT&amp;VISUAL-lin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55107" y="337350"/>
            <a:ext cx="8451542" cy="6178859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2819400"/>
            <a:ext cx="7315200" cy="274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990600"/>
          </a:xfrm>
          <a:prstGeom prst="rect">
            <a:avLst/>
          </a:prstGeom>
        </p:spPr>
        <p:txBody>
          <a:bodyPr anchor="ctr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6" name="Image1" r:id="rId2" imgW="409680" imgH="657360"/>
        </mc:Choice>
        <mc:Fallback>
          <p:control name="Image1" r:id="rId2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al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branding_pptIMPACT&amp;VISUAL-lin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7" descr="83374400"/>
          <p:cNvPicPr>
            <a:picLocks noChangeArrowheads="1"/>
          </p:cNvPicPr>
          <p:nvPr userDrawn="1"/>
        </p:nvPicPr>
        <p:blipFill>
          <a:blip r:embed="rId5" cstate="print"/>
          <a:srcRect r="10748"/>
          <a:stretch>
            <a:fillRect/>
          </a:stretch>
        </p:blipFill>
        <p:spPr bwMode="auto">
          <a:xfrm>
            <a:off x="338327" y="356616"/>
            <a:ext cx="8449056" cy="618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04800" y="337350"/>
            <a:ext cx="8492971" cy="62158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5800" y="1371600"/>
            <a:ext cx="2895600" cy="3352800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Image1" r:id="rId2" imgW="409680" imgH="657360"/>
        </mc:Choice>
        <mc:Fallback>
          <p:control name="Image1" r:id="rId2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1844" y="530352"/>
            <a:ext cx="7635240" cy="912089"/>
          </a:xfrm>
          <a:prstGeom prst="rect">
            <a:avLst/>
          </a:prstGeom>
        </p:spPr>
        <p:txBody>
          <a:bodyPr/>
          <a:lstStyle>
            <a:lvl1pPr>
              <a:defRPr lang="en-US" sz="3000" b="0" kern="1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91844" y="1524000"/>
            <a:ext cx="8232648" cy="4953000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Concul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 branding_pptINTRO&amp;CONCL-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new branding_pptINTRO&amp;CONCL-pi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25752" y="990600"/>
            <a:ext cx="5492496" cy="2910840"/>
          </a:xfrm>
          <a:prstGeom prst="rect">
            <a:avLst/>
          </a:prstGeom>
        </p:spPr>
      </p:pic>
      <p:pic>
        <p:nvPicPr>
          <p:cNvPr id="17" name="Picture 16" descr="cihi_4c_horizENG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148" y="5756031"/>
            <a:ext cx="1562100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40992" y="3946555"/>
            <a:ext cx="5477256" cy="400110"/>
          </a:xfrm>
          <a:solidFill>
            <a:srgbClr val="94B8BB"/>
          </a:solidFill>
        </p:spPr>
        <p:txBody>
          <a:bodyPr anchor="t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7DD172-4A8A-4C61-842B-E9716DCB17FF}" type="datetimeFigureOut">
              <a:rPr lang="en-CA" smtClean="0"/>
              <a:t>12/11/2012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B91D-F0F5-4D0C-A409-9F6D02F3CE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84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2A9649-6A20-4928-96C4-98CB98B8696B}" type="datetimeFigureOut">
              <a:rPr lang="en-CA"/>
              <a:pPr>
                <a:defRPr/>
              </a:pPr>
              <a:t>12/11/2012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5FAA-C3FE-4441-B962-9A073A32BA0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26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ew branding_pptIMPACT&amp;VISUAL-lin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55600" y="338138"/>
            <a:ext cx="8450263" cy="6178550"/>
          </a:xfrm>
          <a:prstGeom prst="rect">
            <a:avLst/>
          </a:prstGeom>
          <a:solidFill>
            <a:srgbClr val="86B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/>
          </a:p>
        </p:txBody>
      </p:sp>
      <p:pic>
        <p:nvPicPr>
          <p:cNvPr id="6" name="Image1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609600"/>
            <a:ext cx="4064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2819400"/>
            <a:ext cx="7315200" cy="274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990600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06B400-5413-4D03-ADA6-85327D05B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9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3113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DC61-759F-4952-8B9D-02BFF1EC0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1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3690-786D-495A-B022-C732B24E8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ew branding_pptPHOTOwithCONTENT-lin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87463654_2.jpg"/>
          <p:cNvPicPr>
            <a:picLocks noChangeAspect="1"/>
          </p:cNvPicPr>
          <p:nvPr userDrawn="1"/>
        </p:nvPicPr>
        <p:blipFill>
          <a:blip r:embed="rId5" cstate="print"/>
          <a:srcRect l="563" b="55704"/>
          <a:stretch>
            <a:fillRect/>
          </a:stretch>
        </p:blipFill>
        <p:spPr>
          <a:xfrm flipH="1">
            <a:off x="337838" y="304800"/>
            <a:ext cx="8451055" cy="308647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337838" y="3435350"/>
            <a:ext cx="8449056" cy="308086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657600"/>
            <a:ext cx="3081338" cy="2417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CA" sz="30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335756" y="290513"/>
            <a:ext cx="8446294" cy="31099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810000" y="3773010"/>
            <a:ext cx="4876800" cy="2322990"/>
          </a:xfrm>
          <a:prstGeom prst="rect">
            <a:avLst/>
          </a:prstGeom>
        </p:spPr>
        <p:txBody>
          <a:bodyPr/>
          <a:lstStyle>
            <a:lvl1pPr marL="230188" indent="-230188">
              <a:buFont typeface="Arial" pitchFamily="34" charset="0"/>
              <a:buChar char="&gt;"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153400" y="6553200"/>
            <a:ext cx="990600" cy="304800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Image1" r:id="rId2" imgW="409680" imgH="657360"/>
        </mc:Choice>
        <mc:Fallback>
          <p:control name="Image1" r:id="rId2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control" Target="../activeX/activeX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cihi_4c_horizENG.png"/>
          <p:cNvPicPr>
            <a:picLocks noChangeAspect="1"/>
          </p:cNvPicPr>
          <p:nvPr/>
        </p:nvPicPr>
        <p:blipFill>
          <a:blip r:embed="rId10" cstate="print"/>
          <a:srcRect r="71645" b="-7730"/>
          <a:stretch>
            <a:fillRect/>
          </a:stretch>
        </p:blipFill>
        <p:spPr bwMode="auto">
          <a:xfrm>
            <a:off x="8305800" y="374650"/>
            <a:ext cx="4810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98464" y="533400"/>
            <a:ext cx="763113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98464" y="1524000"/>
            <a:ext cx="823264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362200" y="6553200"/>
            <a:ext cx="571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E6A1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Tx/>
        <a:buFont typeface="Arial" pitchFamily="3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Tx/>
        <a:buFont typeface="Arial" pitchFamily="34" charset="0"/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Tx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Tx/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ClrTx/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7E64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 branding_pptPHOTOwithCONTENT-li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7838" y="3435350"/>
            <a:ext cx="8449056" cy="3080860"/>
          </a:xfrm>
          <a:prstGeom prst="rect">
            <a:avLst/>
          </a:prstGeom>
          <a:solidFill>
            <a:srgbClr val="86B8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657600"/>
            <a:ext cx="3081338" cy="2417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CA" sz="30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CA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3810000" y="3719744"/>
            <a:ext cx="4876800" cy="237625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&gt;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990600" cy="3048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CC756A-20BE-4B75-95FF-A00C9F1FCD09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2" name="Image1" r:id="rId6" imgW="409680" imgH="657360"/>
        </mc:Choice>
        <mc:Fallback>
          <p:control name="Image1" r:id="rId6" imgW="409680" imgH="657360">
            <p:pic>
              <p:nvPicPr>
                <p:cNvPr id="0" name="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0375" y="609600"/>
                  <a:ext cx="406400" cy="6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Use of Control Interventions in Ontario: Where Are We Now—Where are We Heading?</a:t>
            </a:r>
            <a:endParaRPr lang="en-US" sz="28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Nawaf Madi</a:t>
            </a:r>
          </a:p>
          <a:p>
            <a:r>
              <a:rPr lang="en-US" sz="2000" dirty="0" smtClean="0"/>
              <a:t>Canadian Institute for Health Information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35875" cy="9128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CA" sz="2400" dirty="0"/>
              <a:t>Control </a:t>
            </a:r>
            <a:r>
              <a:rPr lang="en-CA" sz="2400" dirty="0" smtClean="0"/>
              <a:t>Interventions </a:t>
            </a:r>
            <a:r>
              <a:rPr lang="en-CA" sz="2400" dirty="0"/>
              <a:t>D</a:t>
            </a:r>
            <a:r>
              <a:rPr lang="en-CA" sz="2400" dirty="0" smtClean="0"/>
              <a:t>efined</a:t>
            </a:r>
            <a:endParaRPr lang="en-CA" sz="2400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56F98-52B5-4DF1-BB37-0F41A3A0D1A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65913650"/>
              </p:ext>
            </p:extLst>
          </p:nvPr>
        </p:nvGraphicFramePr>
        <p:xfrm>
          <a:off x="304800" y="1142862"/>
          <a:ext cx="8610600" cy="548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7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Legislation, </a:t>
            </a:r>
            <a:r>
              <a:rPr lang="en-CA" sz="2400" dirty="0" smtClean="0"/>
              <a:t>Guidelines, Policies </a:t>
            </a:r>
            <a:r>
              <a:rPr lang="en-CA" sz="2400" dirty="0"/>
              <a:t>&amp;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CA" sz="2400" dirty="0" smtClean="0"/>
              <a:t>Patient Restraint Minimization Act (2001) stipulates use should be limited to </a:t>
            </a:r>
            <a:r>
              <a:rPr lang="en-CA" sz="2400" u="sng" dirty="0" smtClean="0">
                <a:solidFill>
                  <a:srgbClr val="C00000"/>
                </a:solidFill>
              </a:rPr>
              <a:t>prevention of bodily harm</a:t>
            </a: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CNO &amp; RNAO Guidelines emphasize </a:t>
            </a:r>
            <a:r>
              <a:rPr lang="en-US" sz="2400" u="sng" dirty="0" smtClean="0">
                <a:solidFill>
                  <a:srgbClr val="C00000"/>
                </a:solidFill>
              </a:rPr>
              <a:t>least restrictive approaches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dirty="0" smtClean="0"/>
              <a:t>Interventions classified by level of restrictiveness</a:t>
            </a:r>
          </a:p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Many institutional policies stipulate restraints as a measure of last resort</a:t>
            </a:r>
          </a:p>
          <a:p>
            <a:r>
              <a:rPr lang="en-US" sz="2300" dirty="0"/>
              <a:t>It is generally agreed that restraints are to be avoided if </a:t>
            </a:r>
            <a:r>
              <a:rPr lang="en-US" sz="2300" dirty="0" smtClean="0"/>
              <a:t>possible</a:t>
            </a:r>
          </a:p>
          <a:p>
            <a:pPr lvl="1"/>
            <a:r>
              <a:rPr lang="en-US" sz="2000" dirty="0" smtClean="0"/>
              <a:t>Although stigma and negative attitudes remain</a:t>
            </a:r>
            <a:endParaRPr lang="en-US" sz="2000" dirty="0"/>
          </a:p>
          <a:p>
            <a:pPr lvl="1"/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FCC756A-20BE-4B75-95FF-A00C9F1FCD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Control Interventions an Issue of Importance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Adverse outcomes</a:t>
            </a:r>
            <a:endParaRPr lang="en-US" sz="2400" dirty="0"/>
          </a:p>
          <a:p>
            <a:pPr lvl="1"/>
            <a:r>
              <a:rPr lang="en-US" sz="2400" dirty="0"/>
              <a:t>Physical injury to patients &amp; </a:t>
            </a:r>
            <a:r>
              <a:rPr lang="en-US" sz="2400" dirty="0" smtClean="0"/>
              <a:t>staff</a:t>
            </a:r>
            <a:endParaRPr lang="en-US" dirty="0"/>
          </a:p>
          <a:p>
            <a:pPr lvl="1"/>
            <a:r>
              <a:rPr lang="en-US" sz="2400" dirty="0"/>
              <a:t>Negative emotional\psychological </a:t>
            </a:r>
            <a:r>
              <a:rPr lang="en-US" sz="2400" dirty="0" smtClean="0"/>
              <a:t>impacts</a:t>
            </a:r>
          </a:p>
          <a:p>
            <a:pPr lvl="2"/>
            <a:r>
              <a:rPr lang="en-US" dirty="0" err="1" smtClean="0"/>
              <a:t>Retraumatization</a:t>
            </a:r>
            <a:endParaRPr lang="en-US" dirty="0"/>
          </a:p>
          <a:p>
            <a:pPr lvl="1"/>
            <a:r>
              <a:rPr lang="en-US" sz="2400" dirty="0"/>
              <a:t>Not conducive to therapeutic </a:t>
            </a:r>
            <a:r>
              <a:rPr lang="en-US" sz="2400" dirty="0" smtClean="0"/>
              <a:t>alliance</a:t>
            </a:r>
          </a:p>
          <a:p>
            <a:pPr lvl="2"/>
            <a:r>
              <a:rPr lang="en-US" dirty="0" smtClean="0"/>
              <a:t>Time spent on CI’s is time not spent on therapeutic care</a:t>
            </a:r>
            <a:endParaRPr lang="en-US" dirty="0"/>
          </a:p>
          <a:p>
            <a:pPr lvl="1"/>
            <a:r>
              <a:rPr lang="en-US" sz="2400" dirty="0" smtClean="0"/>
              <a:t>Financial costs</a:t>
            </a:r>
          </a:p>
          <a:p>
            <a:r>
              <a:rPr lang="en-US" sz="2400" dirty="0" smtClean="0"/>
              <a:t>Ethical Issue</a:t>
            </a:r>
          </a:p>
          <a:p>
            <a:pPr lvl="1"/>
            <a:r>
              <a:rPr lang="en-US" sz="2100" dirty="0" smtClean="0"/>
              <a:t>Media interest drawn by question of human rights</a:t>
            </a:r>
          </a:p>
          <a:p>
            <a:pPr lvl="1"/>
            <a:endParaRPr lang="en-US" sz="21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B91D-F0F5-4D0C-A409-9F6D02F3CEE8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9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What the Data Tell Us?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International Estimates Vary</a:t>
            </a:r>
          </a:p>
          <a:p>
            <a:pPr lvl="1"/>
            <a:r>
              <a:rPr lang="en-CA" dirty="0" smtClean="0"/>
              <a:t>Estimates vary from 0%-35% of admissions (</a:t>
            </a:r>
            <a:r>
              <a:rPr lang="en-CA" dirty="0" err="1" smtClean="0"/>
              <a:t>Steinert</a:t>
            </a:r>
            <a:r>
              <a:rPr lang="en-CA" dirty="0" smtClean="0"/>
              <a:t>, 2009)</a:t>
            </a:r>
          </a:p>
          <a:p>
            <a:pPr lvl="1"/>
            <a:r>
              <a:rPr lang="en-CA" dirty="0" smtClean="0"/>
              <a:t>Variation in definitions and policies</a:t>
            </a:r>
          </a:p>
          <a:p>
            <a:r>
              <a:rPr lang="en-CA" dirty="0" smtClean="0"/>
              <a:t>Limited Standardized &amp; Comparable Canadian Data</a:t>
            </a:r>
          </a:p>
          <a:p>
            <a:pPr lvl="1"/>
            <a:r>
              <a:rPr lang="en-CA" dirty="0" smtClean="0"/>
              <a:t>Except in Ontario</a:t>
            </a:r>
          </a:p>
          <a:p>
            <a:pPr lvl="1"/>
            <a:r>
              <a:rPr lang="en-CA" dirty="0" smtClean="0"/>
              <a:t>Many gaps, much analyses focus on elderly</a:t>
            </a:r>
          </a:p>
          <a:p>
            <a:r>
              <a:rPr lang="en-CA" dirty="0" smtClean="0"/>
              <a:t>…but interest is growing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07327"/>
            <a:ext cx="2293820" cy="172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631135" cy="9144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Control Intervention Use in Ontario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B91D-F0F5-4D0C-A409-9F6D02F3CEE8}" type="slidenum">
              <a:rPr lang="en-CA" smtClean="0"/>
              <a:t>14</a:t>
            </a:fld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611560" y="1700808"/>
            <a:ext cx="8208926" cy="4464496"/>
            <a:chOff x="0" y="0"/>
            <a:chExt cx="7117080" cy="3508587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899041854"/>
                </p:ext>
              </p:extLst>
            </p:nvPr>
          </p:nvGraphicFramePr>
          <p:xfrm>
            <a:off x="0" y="0"/>
            <a:ext cx="7117080" cy="35085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0" name="Straight Connector 9"/>
            <p:cNvCxnSpPr/>
            <p:nvPr/>
          </p:nvCxnSpPr>
          <p:spPr>
            <a:xfrm flipH="1">
              <a:off x="3710940" y="654143"/>
              <a:ext cx="7620" cy="2352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8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Acute Control Medication Use in Ontario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B91D-F0F5-4D0C-A409-9F6D02F3CEE8}" type="slidenum">
              <a:rPr lang="en-CA" smtClean="0"/>
              <a:t>15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844824"/>
            <a:ext cx="8424936" cy="4536504"/>
            <a:chOff x="0" y="0"/>
            <a:chExt cx="7086600" cy="340106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198623936"/>
                </p:ext>
              </p:extLst>
            </p:nvPr>
          </p:nvGraphicFramePr>
          <p:xfrm>
            <a:off x="0" y="0"/>
            <a:ext cx="7086600" cy="34010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H="1">
              <a:off x="3710940" y="539851"/>
              <a:ext cx="7620" cy="235119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9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Physical\Mechanical Restraint Use in Ontario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B91D-F0F5-4D0C-A409-9F6D02F3CEE8}" type="slidenum">
              <a:rPr lang="en-CA" smtClean="0"/>
              <a:t>16</a:t>
            </a:fld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07991"/>
              </p:ext>
            </p:extLst>
          </p:nvPr>
        </p:nvGraphicFramePr>
        <p:xfrm>
          <a:off x="558800" y="1781174"/>
          <a:ext cx="8189664" cy="445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807304" y="2492896"/>
            <a:ext cx="9059" cy="31361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Seclusion Room Use in Ontario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B91D-F0F5-4D0C-A409-9F6D02F3CEE8}" type="slidenum">
              <a:rPr lang="en-CA" smtClean="0"/>
              <a:t>17</a:t>
            </a:fld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135291"/>
              </p:ext>
            </p:extLst>
          </p:nvPr>
        </p:nvGraphicFramePr>
        <p:xfrm>
          <a:off x="395536" y="1700808"/>
          <a:ext cx="8246432" cy="474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4644008" y="2564904"/>
            <a:ext cx="9059" cy="31361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3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5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factors are associated with CI use?</a:t>
            </a:r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CI Analysis Part I: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553200"/>
            <a:ext cx="990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3A1B5C-0E0F-4164-9AE8-E66FB5FE15B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9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42602-3003-4474-9011-09056C13937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48550" cy="655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Mental Health Services in General Hospitals</a:t>
            </a:r>
          </a:p>
          <a:p>
            <a:r>
              <a:rPr lang="en-CA" dirty="0" smtClean="0"/>
              <a:t>Where Are We Now?</a:t>
            </a:r>
          </a:p>
          <a:p>
            <a:r>
              <a:rPr lang="en-CA" dirty="0" smtClean="0"/>
              <a:t>Where are We Heading?</a:t>
            </a:r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Control Interventions--Overview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Analysis in Brief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Examining rates within Ontario hospitals</a:t>
            </a:r>
          </a:p>
          <a:p>
            <a:pPr>
              <a:buClrTx/>
            </a:pPr>
            <a:r>
              <a:rPr lang="en-US" dirty="0" smtClean="0"/>
              <a:t>Profile of individuals experiencing CIs</a:t>
            </a:r>
          </a:p>
          <a:p>
            <a:pPr>
              <a:buClrTx/>
            </a:pPr>
            <a:r>
              <a:rPr lang="en-US" dirty="0" smtClean="0"/>
              <a:t>Identifying risks factors for CIs with adjustment for socio-demographic, clinical, &amp; other variables</a:t>
            </a:r>
          </a:p>
          <a:p>
            <a:pPr>
              <a:buClrTx/>
            </a:pPr>
            <a:r>
              <a:rPr lang="en-US" dirty="0" smtClean="0"/>
              <a:t>Examining differences between types of CIs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Used OMHRS data for 2006-2007 to 2009-20010</a:t>
            </a:r>
          </a:p>
          <a:p>
            <a:r>
              <a:rPr lang="en-US" dirty="0" smtClean="0"/>
              <a:t>Three mutually exclusive groups of control intervention</a:t>
            </a:r>
          </a:p>
          <a:p>
            <a:pPr lvl="1"/>
            <a:r>
              <a:rPr lang="en-US" dirty="0" smtClean="0"/>
              <a:t>Acute Control Medication</a:t>
            </a:r>
          </a:p>
          <a:p>
            <a:pPr lvl="1"/>
            <a:r>
              <a:rPr lang="en-US" dirty="0" smtClean="0"/>
              <a:t>Physical\Mechanical Restraint</a:t>
            </a:r>
          </a:p>
          <a:p>
            <a:pPr lvl="1"/>
            <a:r>
              <a:rPr lang="en-US" dirty="0" smtClean="0"/>
              <a:t>Seclusion</a:t>
            </a:r>
          </a:p>
          <a:p>
            <a:pPr lvl="1"/>
            <a:r>
              <a:rPr lang="en-US" dirty="0" smtClean="0"/>
              <a:t>Comparison: Psychiatric hospitalization with no control interventions</a:t>
            </a:r>
          </a:p>
          <a:p>
            <a:r>
              <a:rPr lang="en-US" dirty="0"/>
              <a:t>70 general hospital and specialty mental health facilities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92731-2C07-4BA3-8389-3FE422B17C03}" type="slidenum">
              <a:rPr lang="en-CA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>
              <a:cs typeface="Arial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28600" y="242888"/>
            <a:ext cx="8013700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000" dirty="0" smtClean="0">
                <a:latin typeface="+mj-lt"/>
              </a:rPr>
              <a:t>Individuals who experienced a CI 2006-2009</a:t>
            </a:r>
            <a:endParaRPr lang="en-US" sz="3000" b="1" dirty="0" smtClean="0">
              <a:latin typeface="+mj-lt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23626577"/>
              </p:ext>
            </p:extLst>
          </p:nvPr>
        </p:nvGraphicFramePr>
        <p:xfrm>
          <a:off x="685800" y="992982"/>
          <a:ext cx="8077200" cy="554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9" name="ch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202931"/>
            <a:ext cx="7772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912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317500" y="25400"/>
            <a:ext cx="7631113" cy="762000"/>
          </a:xfrm>
        </p:spPr>
        <p:txBody>
          <a:bodyPr/>
          <a:lstStyle/>
          <a:p>
            <a:r>
              <a:rPr lang="en-US" dirty="0" smtClean="0"/>
              <a:t>Risk factors: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C54B5-5D7E-4CC6-B1F7-450A345D76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40182" y="838200"/>
            <a:ext cx="2213610" cy="25082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u="sng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u="sng" dirty="0" err="1">
                <a:solidFill>
                  <a:prstClr val="white"/>
                </a:solidFill>
              </a:rPr>
              <a:t>Sociodemographic</a:t>
            </a:r>
            <a:endParaRPr lang="en-US" u="sng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Gender - male        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 Age - younger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Education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Employment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white"/>
                </a:solidFill>
              </a:rPr>
              <a:t>Neighbourhood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</a:p>
          <a:p>
            <a:pPr>
              <a:defRPr/>
            </a:pPr>
            <a:r>
              <a:rPr lang="en-US" sz="1600" dirty="0">
                <a:solidFill>
                  <a:prstClr val="white"/>
                </a:solidFill>
              </a:rPr>
              <a:t>Income 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2843808" y="439688"/>
            <a:ext cx="3731514" cy="1981200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u="sng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u="sng" dirty="0" err="1">
                <a:solidFill>
                  <a:prstClr val="white"/>
                </a:solidFill>
              </a:rPr>
              <a:t>Behavioural</a:t>
            </a:r>
            <a:endParaRPr lang="en-US" u="sng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u="sng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Danger to others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Danger to self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Inability for self-care due to MH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Police Intervention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932040" y="2667000"/>
            <a:ext cx="1960626" cy="3397250"/>
          </a:xfrm>
          <a:prstGeom prst="folded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u="sng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kern="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kern="0" dirty="0">
                <a:solidFill>
                  <a:srgbClr val="FFFFFF"/>
                </a:solidFill>
              </a:rPr>
              <a:t>Clinical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kern="0" dirty="0">
              <a:solidFill>
                <a:srgbClr val="FFFFFF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Depression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rgbClr val="FFFFFF"/>
                </a:solidFill>
              </a:rPr>
              <a:t>Substance </a:t>
            </a:r>
            <a:r>
              <a:rPr lang="en-US" sz="1600" kern="0" dirty="0">
                <a:solidFill>
                  <a:srgbClr val="FFFFFF"/>
                </a:solidFill>
              </a:rPr>
              <a:t>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kern="0" dirty="0">
              <a:solidFill>
                <a:srgbClr val="FFFFFF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rgbClr val="FFFFFF"/>
                </a:solidFill>
              </a:rPr>
              <a:t>Organic disorders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kern="0" dirty="0">
              <a:solidFill>
                <a:srgbClr val="FFFFFF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rgbClr val="FFFFFF"/>
                </a:solidFill>
              </a:rPr>
              <a:t>Bipolar disorders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kern="0" dirty="0">
              <a:solidFill>
                <a:srgbClr val="FFFFFF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rgbClr val="FFFFFF"/>
                </a:solidFill>
              </a:rPr>
              <a:t>Schizophrenia or Psychosis</a:t>
            </a:r>
          </a:p>
          <a:p>
            <a:pPr algn="ctr">
              <a:defRPr/>
            </a:pPr>
            <a:endParaRPr lang="en-US" sz="1600" u="sng" dirty="0">
              <a:solidFill>
                <a:prstClr val="white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340182" y="3733800"/>
            <a:ext cx="2403348" cy="2330450"/>
          </a:xfrm>
          <a:prstGeom prst="foldedCorner">
            <a:avLst/>
          </a:prstGeom>
          <a:solidFill>
            <a:srgbClr val="8FB3B9"/>
          </a:solidFill>
          <a:ln w="25400" cap="flat" cmpd="sng" algn="ctr">
            <a:solidFill>
              <a:srgbClr val="8FB3B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kern="0" dirty="0">
              <a:solidFill>
                <a:srgbClr val="FFFFFF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kern="0" dirty="0">
                <a:solidFill>
                  <a:srgbClr val="FFFFFF"/>
                </a:solidFill>
                <a:latin typeface="Arial"/>
              </a:rPr>
              <a:t>Treatment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Arial"/>
              </a:rPr>
              <a:t>&gt;</a:t>
            </a:r>
            <a:r>
              <a:rPr lang="en-US" sz="1600" kern="0" dirty="0">
                <a:solidFill>
                  <a:srgbClr val="FFFFFF"/>
                </a:solidFill>
                <a:latin typeface="Arial"/>
              </a:rPr>
              <a:t>6 lifetime MH admissions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kern="0" dirty="0">
              <a:solidFill>
                <a:srgbClr val="FFFFFF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solidFill>
                  <a:srgbClr val="FFFFFF"/>
                </a:solidFill>
                <a:latin typeface="Arial"/>
              </a:rPr>
              <a:t>Medication non adherence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843808" y="2667000"/>
            <a:ext cx="1960626" cy="3397250"/>
          </a:xfrm>
          <a:prstGeom prst="foldedCorner">
            <a:avLst/>
          </a:prstGeom>
          <a:solidFill>
            <a:srgbClr val="4C898E"/>
          </a:solidFill>
          <a:ln w="25400" cap="flat" cmpd="sng" algn="ctr">
            <a:solidFill>
              <a:srgbClr val="8FB3B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u="sng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u="sng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u="sng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u="sng" dirty="0">
                <a:solidFill>
                  <a:prstClr val="white"/>
                </a:solidFill>
              </a:rPr>
              <a:t>Cognitive/ Communication</a:t>
            </a: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Cognitive impairment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Unable to consent to treatment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Difficulty making self understood</a:t>
            </a:r>
            <a:endParaRPr lang="en-US" u="sng" kern="0" dirty="0">
              <a:solidFill>
                <a:srgbClr val="FFFFFF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kern="0" dirty="0">
              <a:solidFill>
                <a:srgbClr val="FFFFFF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u="sng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6963131" y="2651125"/>
            <a:ext cx="1857341" cy="3429000"/>
          </a:xfrm>
          <a:prstGeom prst="foldedCorne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u="sng" dirty="0" smtClean="0">
                <a:solidFill>
                  <a:srgbClr val="FFFFFF"/>
                </a:solidFill>
                <a:cs typeface="Arial" pitchFamily="34" charset="0"/>
              </a:rPr>
              <a:t>Life </a:t>
            </a:r>
            <a:r>
              <a:rPr lang="en-US" sz="1600" u="sng" dirty="0">
                <a:solidFill>
                  <a:srgbClr val="FFFFFF"/>
                </a:solidFill>
                <a:cs typeface="Arial" pitchFamily="34" charset="0"/>
              </a:rPr>
              <a:t>Stressor</a:t>
            </a:r>
          </a:p>
          <a:p>
            <a:pPr algn="ctr">
              <a:defRPr/>
            </a:pPr>
            <a:endParaRPr lang="en-US" sz="1400" u="sng" dirty="0">
              <a:solidFill>
                <a:srgbClr val="FFFFFF"/>
              </a:solidFill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cs typeface="Arial" pitchFamily="34" charset="0"/>
              </a:rPr>
              <a:t>History of </a:t>
            </a:r>
            <a:r>
              <a:rPr lang="en-US" sz="1600" dirty="0" smtClean="0">
                <a:solidFill>
                  <a:srgbClr val="FFFFFF"/>
                </a:solidFill>
                <a:cs typeface="Arial" pitchFamily="34" charset="0"/>
              </a:rPr>
              <a:t>emotional, physical or sexual abuse </a:t>
            </a:r>
            <a:r>
              <a:rPr lang="en-US" sz="1600" dirty="0">
                <a:solidFill>
                  <a:srgbClr val="FFFFFF"/>
                </a:solidFill>
                <a:cs typeface="Arial" pitchFamily="34" charset="0"/>
              </a:rPr>
              <a:t>or </a:t>
            </a:r>
            <a:r>
              <a:rPr lang="en-US" sz="1600" dirty="0" err="1" smtClean="0">
                <a:solidFill>
                  <a:srgbClr val="FFFFFF"/>
                </a:solidFill>
                <a:cs typeface="Arial" pitchFamily="34" charset="0"/>
              </a:rPr>
              <a:t>assaulte</a:t>
            </a:r>
            <a:endParaRPr lang="en-US" sz="10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99713" y="2780928"/>
            <a:ext cx="1584176" cy="3096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8BEB4F-37C3-481A-8199-3109625BEA94}" type="slidenum">
              <a:rPr lang="en-C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17870"/>
              </p:ext>
            </p:extLst>
          </p:nvPr>
        </p:nvGraphicFramePr>
        <p:xfrm>
          <a:off x="149796" y="614301"/>
          <a:ext cx="8094612" cy="6099683"/>
        </p:xfrm>
        <a:graphic>
          <a:graphicData uri="http://schemas.openxmlformats.org/drawingml/2006/table">
            <a:tbl>
              <a:tblPr/>
              <a:tblGrid>
                <a:gridCol w="1156374"/>
                <a:gridCol w="412991"/>
                <a:gridCol w="2295630"/>
                <a:gridCol w="1093867"/>
                <a:gridCol w="1020942"/>
                <a:gridCol w="948017"/>
                <a:gridCol w="1166791"/>
              </a:tblGrid>
              <a:tr h="29541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9" marR="5689" marT="56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9" marR="5689" marT="56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89" marR="5689" marT="56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Adjusted Odds Ratios</a:t>
                      </a:r>
                    </a:p>
                  </a:txBody>
                  <a:tcPr marL="5689" marR="5689" marT="56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Domain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Potential Predictor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ACM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Mechanical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/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Physical Restraint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Seclusion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All Control Interventions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03">
                <a:tc rowSpan="1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Demographic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Age (years)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18-24 (reference)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25-34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0.90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0.70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0.81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35-44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0.82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0.73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45-54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0.75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0.56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0.53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0.66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55-64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0.43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0.47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0.57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65-74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0.45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0.33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0.53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&gt;=75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0.64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0.59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0.22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0.54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5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Male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gender (vs.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 female)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1.18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More than high school education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1.08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1.14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0.84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Not employed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vs.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employed)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1.22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1.13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1.28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1.22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Highest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SES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vs.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lowest)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0.84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603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Behavioral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Threat/danger to self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1.33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1.29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1.53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Threat/danger to others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1.48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2.14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2.00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1.72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Cannot care for self due to mental illness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1.66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1.37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1.60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Recent police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intervention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(vs. none)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1.35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1.51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Recent violence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others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(vs. none)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1.54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3.11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1.99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1.98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603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Cognitive/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communication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Not capable of consenting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1.19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1.90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1.38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1.39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Making self understood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Understood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Swis721 B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6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Usually/often understood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1.71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1.78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1.41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1.68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 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Sometimes/rarely understood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1.60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2.92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2.36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/>
                        </a:rPr>
                        <a:t>2.09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Life stressors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History of abuse </a:t>
                      </a:r>
                    </a:p>
                  </a:txBody>
                  <a:tcPr marL="5689" marR="5689" marT="5689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/>
                        </a:rPr>
                        <a:t>0.84</a:t>
                      </a: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/>
                      </a:endParaRPr>
                    </a:p>
                  </a:txBody>
                  <a:tcPr marL="5689" marR="5689" marT="56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067944" y="4495226"/>
            <a:ext cx="434340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93959" y="5230316"/>
            <a:ext cx="434340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55976" y="6237312"/>
            <a:ext cx="38884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364088" y="6525344"/>
            <a:ext cx="504056" cy="178955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64080" y="116632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Risk Factors for Control Interventions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4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DB3E552-4B29-4F11-8CA8-AA13E95C49B3}" type="slidenum">
              <a:rPr lang="en-C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19342"/>
              </p:ext>
            </p:extLst>
          </p:nvPr>
        </p:nvGraphicFramePr>
        <p:xfrm>
          <a:off x="228600" y="1066800"/>
          <a:ext cx="8001000" cy="5442286"/>
        </p:xfrm>
        <a:graphic>
          <a:graphicData uri="http://schemas.openxmlformats.org/drawingml/2006/table">
            <a:tbl>
              <a:tblPr/>
              <a:tblGrid>
                <a:gridCol w="1285982"/>
                <a:gridCol w="285642"/>
                <a:gridCol w="1508751"/>
                <a:gridCol w="1348751"/>
                <a:gridCol w="785813"/>
                <a:gridCol w="1000125"/>
                <a:gridCol w="785813"/>
                <a:gridCol w="1000123"/>
              </a:tblGrid>
              <a:tr h="18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Adjusted Odds Ratios</a:t>
                      </a:r>
                    </a:p>
                  </a:txBody>
                  <a:tcPr marL="5353" marR="5353" marT="5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3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Domain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Potential Predictor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ACM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Mechanical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/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Physical Restraint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Seclusion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All Control Interventions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8220">
                <a:tc rowSpan="13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Treatment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Number of lifetime psychiatric hospitalizations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0 (reference)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 to 3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1.31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1.29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1.42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1.33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4 to 5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1.69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1.58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1.86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1.71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6 or more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1.98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2.00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2.21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2.03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Medication adherence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Always adherent (reference)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80% or more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1.45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1.65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1.25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1.43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&lt;80% and fail to buy meds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1.86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2.61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1.82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1.95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No meds prescribed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1.28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1.87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1.40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1.37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Type of facility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Psychiatric/Specialty (reference)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General Hospital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1.68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2.61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1.45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1.76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20">
                <a:tc rowSpan="11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Clinical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Primary mental health diagnosis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Depression/other mood disorders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Organic disorders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1.42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2.66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1.97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1.69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Substance related disorders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0.88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1.37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0.91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6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Schizophrenic/other psychotic disorders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1.28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1.82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1.51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1.40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Bipolar disorders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1.22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2.27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2.09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Swis721 BT" pitchFamily="34" charset="0"/>
                        </a:rPr>
                        <a:t>1.50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Anxiety disorders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Swis721 BT" pitchFamily="34" charset="0"/>
                      </a:endParaRP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0.43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Concurrent substance abuse/addiction 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Yes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1.07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Concurrent personality disorder</a:t>
                      </a:r>
                    </a:p>
                  </a:txBody>
                  <a:tcPr marL="5353" marR="5353" marT="53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538ED5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Yes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1.13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 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Swis721 BT" pitchFamily="34" charset="0"/>
                        </a:rPr>
                        <a:t>1.09</a:t>
                      </a:r>
                    </a:p>
                  </a:txBody>
                  <a:tcPr marL="5353" marR="5353" marT="53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637" name="Rectangle 4"/>
          <p:cNvSpPr>
            <a:spLocks noChangeArrowheads="1"/>
          </p:cNvSpPr>
          <p:nvPr/>
        </p:nvSpPr>
        <p:spPr bwMode="auto">
          <a:xfrm>
            <a:off x="304800" y="1524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Risk Factors for Control Interventions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4274198" y="2537656"/>
            <a:ext cx="3955402" cy="3425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9992" y="4077072"/>
            <a:ext cx="3888432" cy="3425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26598" y="3230488"/>
            <a:ext cx="3955402" cy="3425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2800" dirty="0"/>
              <a:t>Part I:</a:t>
            </a:r>
            <a:r>
              <a:rPr lang="en-CA" sz="2800" dirty="0"/>
              <a:t/>
            </a:r>
            <a:br>
              <a:rPr lang="en-CA" sz="2800" dirty="0"/>
            </a:br>
            <a:r>
              <a:rPr sz="2800" dirty="0" smtClean="0"/>
              <a:t>Summary</a:t>
            </a:r>
            <a:endParaRPr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6C6602-0033-41BF-9ADD-F21AD3227DA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3689865"/>
              </p:ext>
            </p:extLst>
          </p:nvPr>
        </p:nvGraphicFramePr>
        <p:xfrm>
          <a:off x="1043608" y="1988840"/>
          <a:ext cx="676875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5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are the outcomes of control intervention use?</a:t>
            </a:r>
          </a:p>
          <a:p>
            <a:pPr marL="0" lvl="1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3555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CI Analysis Part II: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553200"/>
            <a:ext cx="990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94CCBE-35D3-4638-876F-02BA450109E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11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644DFF-5521-44B5-85AE-1764E8738560}" type="slidenum">
              <a:rPr lang="en-C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mtClean="0"/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182563" y="566738"/>
            <a:ext cx="8778875" cy="5724525"/>
            <a:chOff x="0" y="0"/>
            <a:chExt cx="8778137" cy="5724525"/>
          </a:xfrm>
        </p:grpSpPr>
        <p:graphicFrame>
          <p:nvGraphicFramePr>
            <p:cNvPr id="4" name="Chart 3"/>
            <p:cNvGraphicFramePr/>
            <p:nvPr/>
          </p:nvGraphicFramePr>
          <p:xfrm>
            <a:off x="0" y="0"/>
            <a:ext cx="8778137" cy="5724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ectangular Callout 4"/>
            <p:cNvSpPr/>
            <p:nvPr/>
          </p:nvSpPr>
          <p:spPr>
            <a:xfrm>
              <a:off x="2204852" y="3287712"/>
              <a:ext cx="395255" cy="134938"/>
            </a:xfrm>
            <a:prstGeom prst="wedgeRectCallout">
              <a:avLst>
                <a:gd name="adj1" fmla="val -256067"/>
                <a:gd name="adj2" fmla="val 16935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</a:rPr>
                <a:t>11.4%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 flipH="1" flipV="1">
              <a:off x="8006677" y="1130300"/>
              <a:ext cx="3175" cy="3508375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7547927" y="2708275"/>
              <a:ext cx="395255" cy="134937"/>
            </a:xfrm>
            <a:prstGeom prst="wedgeRectCallout">
              <a:avLst>
                <a:gd name="adj1" fmla="val 66131"/>
                <a:gd name="adj2" fmla="val -200812"/>
              </a:avLst>
            </a:prstGeom>
            <a:noFill/>
            <a:ln w="12700">
              <a:solidFill>
                <a:srgbClr val="5A0B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5A0BF9"/>
                  </a:solidFill>
                </a:rPr>
                <a:t>22.3%</a:t>
              </a: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7552690" y="1697037"/>
              <a:ext cx="390492" cy="136525"/>
            </a:xfrm>
            <a:prstGeom prst="wedgeRectCallout">
              <a:avLst>
                <a:gd name="adj1" fmla="val 67725"/>
                <a:gd name="adj2" fmla="val -205941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FF0000"/>
                  </a:solidFill>
                </a:rPr>
                <a:t>32.7%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7260615" y="1430337"/>
              <a:ext cx="395254" cy="134938"/>
            </a:xfrm>
            <a:prstGeom prst="wedgeRectCallout">
              <a:avLst>
                <a:gd name="adj1" fmla="val 133950"/>
                <a:gd name="adj2" fmla="val -22231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</a:rPr>
                <a:t>36.0%</a:t>
              </a:r>
              <a:endParaRPr lang="en-US" sz="1000" dirty="0">
                <a:solidFill>
                  <a:srgbClr val="92D050"/>
                </a:solidFill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6857423" y="1000125"/>
              <a:ext cx="400016" cy="131762"/>
            </a:xfrm>
            <a:prstGeom prst="wedgeRectCallout">
              <a:avLst>
                <a:gd name="adj1" fmla="val 235471"/>
                <a:gd name="adj2" fmla="val 55423"/>
              </a:avLst>
            </a:prstGeom>
            <a:noFill/>
            <a:ln w="12700" cap="flat" cmpd="sng" algn="ctr">
              <a:solidFill>
                <a:srgbClr val="BB40BE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BB40BE"/>
                  </a:solidFill>
                </a:rPr>
                <a:t>36.4%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 flipH="1">
              <a:off x="804794" y="2489200"/>
              <a:ext cx="7205057" cy="9525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Straight Connector 11"/>
            <p:cNvSpPr/>
            <p:nvPr/>
          </p:nvSpPr>
          <p:spPr>
            <a:xfrm flipH="1">
              <a:off x="822256" y="1479550"/>
              <a:ext cx="7200295" cy="4762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Straight Connector 12"/>
            <p:cNvSpPr/>
            <p:nvPr/>
          </p:nvSpPr>
          <p:spPr>
            <a:xfrm flipH="1">
              <a:off x="815906" y="1185862"/>
              <a:ext cx="7181246" cy="4763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Straight Connector 13"/>
            <p:cNvSpPr/>
            <p:nvPr/>
          </p:nvSpPr>
          <p:spPr>
            <a:xfrm flipH="1">
              <a:off x="777810" y="1152525"/>
              <a:ext cx="7200295" cy="0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4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AA3ECB-EB3A-4827-844D-7CF03FF34EE1}" type="slidenum">
              <a:rPr lang="en-CA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514350" y="671512"/>
          <a:ext cx="8115300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2819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" hangingPunct="1"/>
            <a:r>
              <a:rPr lang="en-US" sz="1100">
                <a:solidFill>
                  <a:srgbClr val="000000"/>
                </a:solidFill>
                <a:latin typeface="Swis721 BT"/>
              </a:rPr>
              <a:t>*Age:  Oldest quintile vs. youngest</a:t>
            </a:r>
          </a:p>
          <a:p>
            <a:pPr eaLnBrk="1" fontAlgn="b" hangingPunct="1"/>
            <a:r>
              <a:rPr lang="en-US" sz="1100">
                <a:solidFill>
                  <a:srgbClr val="000000"/>
                </a:solidFill>
                <a:latin typeface="Swis721 BT"/>
              </a:rPr>
              <a:t>**Highest risk vs. none (3-12 vs. 0)</a:t>
            </a:r>
          </a:p>
          <a:p>
            <a:pPr eaLnBrk="1" fontAlgn="b" hangingPunct="1"/>
            <a:r>
              <a:rPr lang="en-US" sz="1100">
                <a:solidFill>
                  <a:srgbClr val="000000"/>
                </a:solidFill>
                <a:latin typeface="Swis721 BT"/>
              </a:rPr>
              <a:t>†Severity of Self-Harm Scale (5-6 vs. 0)</a:t>
            </a:r>
          </a:p>
          <a:p>
            <a:pPr eaLnBrk="1" fontAlgn="b" hangingPunct="1"/>
            <a:r>
              <a:rPr lang="en-US" sz="1100">
                <a:solidFill>
                  <a:srgbClr val="000000"/>
                </a:solidFill>
                <a:latin typeface="Swis721 BT"/>
              </a:rPr>
              <a:t>‡Self-care Index (high risk vs. none)</a:t>
            </a:r>
          </a:p>
          <a:p>
            <a:pPr eaLnBrk="1" fontAlgn="b" hangingPunct="1"/>
            <a:endParaRPr lang="en-US" sz="1100">
              <a:solidFill>
                <a:srgbClr val="000000"/>
              </a:solidFill>
              <a:latin typeface="Swis721 BT"/>
            </a:endParaRPr>
          </a:p>
          <a:p>
            <a:pPr eaLnBrk="1" fontAlgn="b" hangingPunct="1"/>
            <a:endParaRPr lang="en-US" sz="1100">
              <a:solidFill>
                <a:srgbClr val="000000"/>
              </a:solidFill>
              <a:latin typeface="Swis721 BT"/>
            </a:endParaRPr>
          </a:p>
          <a:p>
            <a:pPr eaLnBrk="1" fontAlgn="b" hangingPunct="1"/>
            <a:endParaRPr lang="en-US" sz="1100">
              <a:solidFill>
                <a:srgbClr val="000000"/>
              </a:solidFill>
              <a:latin typeface="Swis721 BT"/>
            </a:endParaRPr>
          </a:p>
        </p:txBody>
      </p:sp>
    </p:spTree>
    <p:extLst>
      <p:ext uri="{BB962C8B-B14F-4D97-AF65-F5344CB8AC3E}">
        <p14:creationId xmlns:p14="http://schemas.microsoft.com/office/powerpoint/2010/main" val="6094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Mental Health Services in General Hospitals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6B400-5413-4D03-ADA6-85327D05B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dirty="0" smtClean="0"/>
              <a:t>Part II Summary</a:t>
            </a:r>
            <a:endParaRPr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F80C86-44D6-44AD-B115-4EBEB9E9121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8195581"/>
              </p:ext>
            </p:extLst>
          </p:nvPr>
        </p:nvGraphicFramePr>
        <p:xfrm>
          <a:off x="140364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9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52D-85C6-4D22-8ACF-2E449F5C307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133600"/>
            <a:ext cx="6781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kern="0" dirty="0" smtClean="0">
                <a:solidFill>
                  <a:srgbClr val="FFFFFF"/>
                </a:solidFill>
                <a:latin typeface="Arial"/>
                <a:cs typeface="+mn-cs"/>
              </a:rPr>
              <a:t>Where are We Heading?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Arial"/>
              </a:rPr>
              <a:t>The Role of Data  </a:t>
            </a:r>
            <a:endParaRPr lang="en-US" sz="2400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687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5800" y="1676400"/>
            <a:ext cx="77724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  “People being locked in tiny rooms they cannot leave, tied to a bed and injected with chemicals              against their will                                                            are clearly traumatic experiences that                      taken in any other context                                         would be seen as devastating” 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smtClean="0"/>
              <a:t>A patient’s perspective – Jennifer Chambers </a:t>
            </a:r>
          </a:p>
          <a:p>
            <a:pPr algn="l" eaLnBrk="1" hangingPunct="1"/>
            <a:endParaRPr lang="en-US" sz="1800" smtClean="0"/>
          </a:p>
          <a:p>
            <a:pPr algn="l" eaLnBrk="1" hangingPunct="1"/>
            <a:r>
              <a:rPr lang="en-US" sz="1800" smtClean="0"/>
              <a:t>	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29DBFB-2732-4A83-AEFE-4CD635D005F7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5364" name="Title 2"/>
          <p:cNvSpPr>
            <a:spLocks noGrp="1"/>
          </p:cNvSpPr>
          <p:nvPr>
            <p:ph type="title"/>
          </p:nvPr>
        </p:nvSpPr>
        <p:spPr>
          <a:xfrm>
            <a:off x="685800" y="838200"/>
            <a:ext cx="7315200" cy="990600"/>
          </a:xfrm>
        </p:spPr>
        <p:txBody>
          <a:bodyPr/>
          <a:lstStyle/>
          <a:p>
            <a:pPr eaLnBrk="1" hangingPunct="1"/>
            <a:r>
              <a:rPr lang="en-US" smtClean="0"/>
              <a:t>Out of the Shadows at Last 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406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31640" y="2665335"/>
            <a:ext cx="7326919" cy="321348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Larue et al. 2009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7" y="1968648"/>
            <a:ext cx="7282432" cy="484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6309319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Larue et al. 2009</a:t>
            </a:r>
            <a:endParaRPr lang="en-CA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6305" y="1268760"/>
            <a:ext cx="2005181" cy="1246495"/>
            <a:chOff x="3071239" y="440746"/>
            <a:chExt cx="2005181" cy="1246495"/>
          </a:xfrm>
        </p:grpSpPr>
        <p:sp>
          <p:nvSpPr>
            <p:cNvPr id="2" name="Rounded Rectangle 1"/>
            <p:cNvSpPr/>
            <p:nvPr/>
          </p:nvSpPr>
          <p:spPr>
            <a:xfrm>
              <a:off x="3071239" y="440746"/>
              <a:ext cx="2005181" cy="10056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98512" y="440746"/>
              <a:ext cx="195063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Leadership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CA" sz="1100" dirty="0" smtClean="0"/>
                <a:t>Restraint reduction vision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CA" sz="1100" dirty="0" smtClean="0"/>
                <a:t>Philosophy of care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CA" sz="1100" dirty="0" smtClean="0"/>
                <a:t>Values and Strategies</a:t>
              </a:r>
            </a:p>
            <a:p>
              <a:pPr marL="171450" indent="-171450">
                <a:buFont typeface="Arial" pitchFamily="34" charset="0"/>
                <a:buChar char="•"/>
              </a:pPr>
              <a:endParaRPr lang="en-CA" sz="1200" dirty="0" smtClean="0"/>
            </a:p>
            <a:p>
              <a:pPr algn="ctr"/>
              <a:endParaRPr lang="en-CA" sz="1200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3879779" y="1446372"/>
              <a:ext cx="388100" cy="1788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03880" y="3604796"/>
            <a:ext cx="2149507" cy="2056452"/>
            <a:chOff x="6703880" y="3460780"/>
            <a:chExt cx="2149507" cy="2056452"/>
          </a:xfrm>
        </p:grpSpPr>
        <p:sp>
          <p:nvSpPr>
            <p:cNvPr id="8" name="Rounded Rectangle 7"/>
            <p:cNvSpPr/>
            <p:nvPr/>
          </p:nvSpPr>
          <p:spPr>
            <a:xfrm>
              <a:off x="7365672" y="3460780"/>
              <a:ext cx="1487715" cy="2056452"/>
            </a:xfrm>
            <a:prstGeom prst="roundRect">
              <a:avLst>
                <a:gd name="adj" fmla="val 130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6703880" y="4245239"/>
              <a:ext cx="646833" cy="3564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372998" y="3604796"/>
            <a:ext cx="15523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Data</a:t>
            </a:r>
            <a:endParaRPr lang="en-CA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Evidence based decisions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Est. baselines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Reduction targets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Peer comparison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Trends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Cost analysis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Resourcing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Etc.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CA" sz="1200" dirty="0"/>
          </a:p>
        </p:txBody>
      </p:sp>
      <p:sp>
        <p:nvSpPr>
          <p:cNvPr id="16" name="Rectangle 15"/>
          <p:cNvSpPr/>
          <p:nvPr/>
        </p:nvSpPr>
        <p:spPr>
          <a:xfrm>
            <a:off x="2046297" y="23829"/>
            <a:ext cx="4788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LEGIsLATION</a:t>
            </a:r>
            <a:endParaRPr lang="en-CA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073017" y="947159"/>
            <a:ext cx="282959" cy="321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Left-Up Arrow 23"/>
          <p:cNvSpPr/>
          <p:nvPr/>
        </p:nvSpPr>
        <p:spPr>
          <a:xfrm rot="16200000">
            <a:off x="6166424" y="1474537"/>
            <a:ext cx="3147860" cy="100811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0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530225"/>
            <a:ext cx="7634287" cy="912813"/>
          </a:xfrm>
        </p:spPr>
        <p:txBody>
          <a:bodyPr/>
          <a:lstStyle/>
          <a:p>
            <a:pPr algn="ctr">
              <a:defRPr/>
            </a:pPr>
            <a:r>
              <a:rPr lang="en-CA" dirty="0"/>
              <a:t>In Ontario </a:t>
            </a:r>
          </a:p>
        </p:txBody>
      </p:sp>
      <p:sp>
        <p:nvSpPr>
          <p:cNvPr id="26627" name="Text Placeholder 1"/>
          <p:cNvSpPr>
            <a:spLocks noGrp="1"/>
          </p:cNvSpPr>
          <p:nvPr>
            <p:ph sz="quarter" idx="11"/>
          </p:nvPr>
        </p:nvSpPr>
        <p:spPr>
          <a:xfrm>
            <a:off x="592138" y="1524000"/>
            <a:ext cx="7866062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Patient Restraint Minimization Act</a:t>
            </a:r>
            <a:r>
              <a:rPr lang="en-US" dirty="0" smtClean="0"/>
              <a:t>, (2001) Government of Ontario</a:t>
            </a:r>
          </a:p>
          <a:p>
            <a:pPr eaLnBrk="1" hangingPunct="1">
              <a:defRPr/>
            </a:pPr>
            <a:r>
              <a:rPr lang="en-US" i="1" dirty="0" smtClean="0"/>
              <a:t>Mental Health Act, </a:t>
            </a:r>
            <a:r>
              <a:rPr lang="en-US" dirty="0" smtClean="0"/>
              <a:t>(2001)</a:t>
            </a:r>
            <a:r>
              <a:rPr lang="en-US" sz="1800" dirty="0" smtClean="0"/>
              <a:t> </a:t>
            </a:r>
            <a:r>
              <a:rPr lang="en-US" dirty="0" smtClean="0"/>
              <a:t>Government of Ontario</a:t>
            </a:r>
          </a:p>
          <a:p>
            <a:pPr eaLnBrk="1" hangingPunct="1">
              <a:defRPr/>
            </a:pPr>
            <a:r>
              <a:rPr lang="en-US" dirty="0"/>
              <a:t>College of Nurses of </a:t>
            </a:r>
            <a:r>
              <a:rPr lang="en-US" dirty="0" smtClean="0"/>
              <a:t>Ontario </a:t>
            </a:r>
            <a:r>
              <a:rPr lang="en-US" i="1" dirty="0" smtClean="0"/>
              <a:t>Practice Standard: Restraints, (</a:t>
            </a:r>
            <a:r>
              <a:rPr lang="en-US" dirty="0" smtClean="0"/>
              <a:t>2009)</a:t>
            </a:r>
          </a:p>
          <a:p>
            <a:pPr eaLnBrk="1" hangingPunct="1">
              <a:defRPr/>
            </a:pPr>
            <a:r>
              <a:rPr lang="en-US" i="1" dirty="0"/>
              <a:t>Health Care Consent Act, </a:t>
            </a:r>
            <a:r>
              <a:rPr lang="en-US" dirty="0"/>
              <a:t>1996 (2010) Government of </a:t>
            </a:r>
            <a:r>
              <a:rPr lang="en-US" dirty="0" smtClean="0"/>
              <a:t>Ontario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Restraint use as a patient safety issue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Restraint use as a Quality of Care Indicator (HQO)</a:t>
            </a:r>
            <a:endParaRPr lang="en-US" dirty="0">
              <a:solidFill>
                <a:srgbClr val="C00000"/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D27A5-104C-41A1-A9B4-DD872FD5766B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464" y="304800"/>
            <a:ext cx="7631135" cy="1143000"/>
          </a:xfrm>
        </p:spPr>
        <p:txBody>
          <a:bodyPr>
            <a:normAutofit/>
          </a:bodyPr>
          <a:lstStyle/>
          <a:p>
            <a:r>
              <a:rPr lang="en-CA" sz="3100" dirty="0" smtClean="0"/>
              <a:t>Comparative Reporting on CI’s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CFE9-FBFB-41F9-9D42-86FA8F200BAD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066800"/>
          <a:ext cx="86106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20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35240" cy="912089"/>
          </a:xfrm>
        </p:spPr>
        <p:txBody>
          <a:bodyPr>
            <a:noAutofit/>
          </a:bodyPr>
          <a:lstStyle/>
          <a:p>
            <a:r>
              <a:rPr lang="en-US" sz="2400" dirty="0" smtClean="0"/>
              <a:t>Informing Clinical Practice</a:t>
            </a:r>
            <a:br>
              <a:rPr lang="en-US" sz="2400" dirty="0" smtClean="0"/>
            </a:br>
            <a:r>
              <a:rPr lang="en-US" sz="2400" i="1" dirty="0"/>
              <a:t>Mental Health Clinical Assess</a:t>
            </a:r>
            <a:r>
              <a:rPr lang="en-US" sz="2400" dirty="0"/>
              <a:t>ment Protocols (CAPs)</a:t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 smtClean="0"/>
              <a:t>CI CAP will trigger based on the following RAI-MH components:</a:t>
            </a:r>
          </a:p>
          <a:p>
            <a:pPr lvl="1"/>
            <a:r>
              <a:rPr lang="en-US" sz="2400" dirty="0" smtClean="0"/>
              <a:t>Recent self-injurious attempt</a:t>
            </a:r>
          </a:p>
          <a:p>
            <a:pPr lvl="1"/>
            <a:r>
              <a:rPr lang="en-US" sz="2400" dirty="0" smtClean="0"/>
              <a:t>Intent of any attempt was to kill self</a:t>
            </a:r>
          </a:p>
          <a:p>
            <a:pPr lvl="1"/>
            <a:r>
              <a:rPr lang="en-US" sz="2400" dirty="0" smtClean="0"/>
              <a:t>Violent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/Extreme disturbance to others</a:t>
            </a:r>
          </a:p>
          <a:p>
            <a:pPr lvl="1"/>
            <a:r>
              <a:rPr lang="en-US" sz="2400" dirty="0" smtClean="0"/>
              <a:t>Recent command hallucinations</a:t>
            </a:r>
          </a:p>
          <a:p>
            <a:pPr lvl="1"/>
            <a:r>
              <a:rPr lang="en-US" sz="2400" dirty="0" smtClean="0"/>
              <a:t>ABS score of 6 or higher</a:t>
            </a:r>
          </a:p>
          <a:p>
            <a:pPr lvl="1"/>
            <a:r>
              <a:rPr lang="en-US" sz="2400" dirty="0" smtClean="0"/>
              <a:t>Recent ACM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00861-9EFA-4288-ADD7-C7346261C238}" type="slidenum">
              <a:rPr lang="en-CA" smtClean="0"/>
              <a:pPr>
                <a:defRPr/>
              </a:pPr>
              <a:t>36</a:t>
            </a:fld>
            <a:endParaRPr lang="en-CA" dirty="0"/>
          </a:p>
        </p:txBody>
      </p:sp>
      <p:pic>
        <p:nvPicPr>
          <p:cNvPr id="6146" name="Picture 2" descr="E:\AppData\Local\Microsoft\Windows\Temporary Internet Files\Temporary Internet Files\Content.IE5\UKB3ID8A\MC9004490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437112"/>
            <a:ext cx="188911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229600" cy="827931"/>
          </a:xfrm>
        </p:spPr>
        <p:txBody>
          <a:bodyPr>
            <a:normAutofit fontScale="90000"/>
          </a:bodyPr>
          <a:lstStyle/>
          <a:p>
            <a:r>
              <a:rPr lang="en-CA" i="1" dirty="0" smtClean="0"/>
              <a:t>Clinical Assessment Protocol Reports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dirty="0" smtClean="0"/>
              <a:t>Informing Management Decisions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399A3E-DDB5-4503-9E76-6EA836BC15D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2867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795931"/>
              </p:ext>
            </p:extLst>
          </p:nvPr>
        </p:nvGraphicFramePr>
        <p:xfrm>
          <a:off x="198835" y="812800"/>
          <a:ext cx="86360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Chart" r:id="rId5" imgW="8641188" imgH="6050270" progId="Excel.Chart.8">
                  <p:embed/>
                </p:oleObj>
              </mc:Choice>
              <mc:Fallback>
                <p:oleObj name="Chart" r:id="rId5" imgW="8641188" imgH="605027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5" y="812800"/>
                        <a:ext cx="86360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3660493">
            <a:off x="4579144" y="6126957"/>
            <a:ext cx="714375" cy="48418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22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7175"/>
            <a:ext cx="8082644" cy="62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4628" y="3921472"/>
            <a:ext cx="741558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723" y="19551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Informing Communities of Practice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992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0000"/>
                </a:solidFill>
              </a:rPr>
              <a:t>Control Interventions Experienced 2006-2009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6B400-5413-4D03-ADA6-85327D05B9D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23132785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68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Hospital Mental Health Services in Canada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82031965"/>
              </p:ext>
            </p:extLst>
          </p:nvPr>
        </p:nvGraphicFramePr>
        <p:xfrm>
          <a:off x="592138" y="1700808"/>
          <a:ext cx="8232775" cy="477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980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Acute Control Medications  </a:t>
            </a:r>
            <a:r>
              <a:rPr lang="en-US" sz="2400" dirty="0" smtClean="0"/>
              <a:t>2006-2009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01418185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8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35240" cy="912089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Physical\Mechanical Restraints Experienced 2006-2009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45351272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Seclusions Experienced 2006-2009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9650204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0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35875" cy="912813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CA" sz="2800" dirty="0"/>
              <a:t>Evidence </a:t>
            </a:r>
            <a:r>
              <a:rPr lang="en-CA" sz="2800" dirty="0" smtClean="0"/>
              <a:t>Informed Decisions</a:t>
            </a:r>
            <a:endParaRPr lang="en-CA" sz="28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AC0E7-E24E-40DB-88C8-267938421D06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3399339"/>
              </p:ext>
            </p:extLst>
          </p:nvPr>
        </p:nvGraphicFramePr>
        <p:xfrm>
          <a:off x="533400" y="1066800"/>
          <a:ext cx="7696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2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1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nmadi@cihi.ca</a:t>
            </a:r>
          </a:p>
        </p:txBody>
      </p:sp>
      <p:sp>
        <p:nvSpPr>
          <p:cNvPr id="23555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553200"/>
            <a:ext cx="990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594CCBE-35D3-4638-876F-02BA450109E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0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General Hospital Separation Rates 2009-2010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0114541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79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Hospital Mental Health Services in Canada 2009-2010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8337429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4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Hospital Length of Stay 2009-2010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50387820"/>
              </p:ext>
            </p:extLst>
          </p:nvPr>
        </p:nvGraphicFramePr>
        <p:xfrm>
          <a:off x="592138" y="1524000"/>
          <a:ext cx="82327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655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35240" cy="59439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Hospital Mental Health Services in Canada 2009-2010</a:t>
            </a:r>
            <a:endParaRPr lang="en-CA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99272115"/>
              </p:ext>
            </p:extLst>
          </p:nvPr>
        </p:nvGraphicFramePr>
        <p:xfrm>
          <a:off x="251520" y="980728"/>
          <a:ext cx="7992887" cy="55737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82634"/>
                <a:gridCol w="1885402"/>
                <a:gridCol w="985614"/>
                <a:gridCol w="1353835"/>
                <a:gridCol w="1885402"/>
              </a:tblGrid>
              <a:tr h="20485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General Hospitals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1" u="none" strike="noStrike" dirty="0">
                          <a:effectLst/>
                        </a:rPr>
                        <a:t>Psychiatric </a:t>
                      </a:r>
                      <a:r>
                        <a:rPr lang="en-CA" sz="1100" b="1" u="none" strike="noStrike" dirty="0" smtClean="0">
                          <a:effectLst/>
                        </a:rPr>
                        <a:t>Hospitals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37069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1" u="none" strike="noStrike" dirty="0">
                          <a:effectLst/>
                        </a:rPr>
                        <a:t>Non–Mental </a:t>
                      </a:r>
                      <a:r>
                        <a:rPr lang="en-CA" sz="1100" b="0" i="1" u="none" strike="noStrike" dirty="0" smtClean="0">
                          <a:effectLst/>
                        </a:rPr>
                        <a:t>Illness</a:t>
                      </a:r>
                      <a:endParaRPr lang="en-C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1" u="none" strike="noStrike" dirty="0">
                          <a:effectLst/>
                        </a:rPr>
                        <a:t>Mental </a:t>
                      </a:r>
                      <a:r>
                        <a:rPr lang="en-CA" sz="1100" b="0" i="1" u="none" strike="noStrike" dirty="0" smtClean="0">
                          <a:effectLst/>
                        </a:rPr>
                        <a:t>Illness</a:t>
                      </a:r>
                      <a:endParaRPr lang="en-C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1" u="none" strike="noStrike" dirty="0">
                          <a:effectLst/>
                        </a:rPr>
                        <a:t>Mental </a:t>
                      </a:r>
                      <a:r>
                        <a:rPr lang="en-CA" sz="1100" b="0" i="1" u="none" strike="noStrike" dirty="0" smtClean="0">
                          <a:effectLst/>
                        </a:rPr>
                        <a:t>Illness</a:t>
                      </a:r>
                      <a:endParaRPr lang="en-C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20485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Male (%)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41.5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49.5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56.8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Mean Age (Years)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52.9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46.3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42.0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Age (%)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0–14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7.3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2.3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15–24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6.9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15.5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16.1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25–44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22.9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31.7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39.0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45–64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23.7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28.4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30.8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65+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39.1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21.3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11.9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Income Quintile (%)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1 (Low)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23.0</a:t>
                      </a:r>
                      <a:endParaRPr lang="en-CA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28.8</a:t>
                      </a:r>
                      <a:endParaRPr lang="en-CA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20.7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21.2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19.8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17.5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18.6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>
                          <a:effectLst/>
                        </a:rPr>
                        <a:t>15.2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5 (High)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16.6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13.4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Unknown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200" u="none" strike="noStrike" dirty="0">
                          <a:effectLst/>
                        </a:rPr>
                        <a:t>4.0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Admitted via the Emergency Department 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51.8</a:t>
                      </a:r>
                      <a:endParaRPr lang="en-CA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76.9</a:t>
                      </a:r>
                      <a:endParaRPr lang="en-CA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Death in Hospital (%)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 dirty="0">
                          <a:effectLst/>
                        </a:rPr>
                        <a:t> 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4.2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0.7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Separations (%)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94.1</a:t>
                      </a:r>
                      <a:endParaRPr lang="en-CA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5.9</a:t>
                      </a:r>
                      <a:endParaRPr lang="en-CA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Total Length of Stay (%)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86.6</a:t>
                      </a:r>
                      <a:endParaRPr lang="en-CA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13.4</a:t>
                      </a:r>
                      <a:endParaRPr lang="en-CA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 dirty="0">
                          <a:effectLst/>
                        </a:rPr>
                        <a:t>NA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Average Length of Stay (Days)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7.4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18.3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80.5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Median Length of Stay (Days)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u="none" strike="noStrike">
                          <a:effectLst/>
                        </a:rPr>
                        <a:t>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22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Distribution of Lengths of Stay (%)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1 Day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24.0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14.1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9.1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2–7 Days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53.7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34.4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18.6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8–30 Days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4.0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15.5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35.3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195101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31–365 Days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18.4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35.8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33.8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  <a:tr h="204857"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100" u="none" strike="noStrike">
                          <a:effectLst/>
                        </a:rPr>
                        <a:t>366+ Days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0.0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0.1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3.2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76" marR="7976" marT="7976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A Look at the Data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Are We Now?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756A-20BE-4B75-95FF-A00C9F1FCD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HPS Presentation NM Nov 2012">
  <a:themeElements>
    <a:clrScheme name="CIHI">
      <a:dk1>
        <a:srgbClr val="000000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037872"/>
      </a:accent2>
      <a:accent3>
        <a:srgbClr val="414141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HI_templa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HI_templa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HI_templa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ial Slides">
  <a:themeElements>
    <a:clrScheme name="CIHI">
      <a:dk1>
        <a:srgbClr val="000000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037872"/>
      </a:accent2>
      <a:accent3>
        <a:srgbClr val="414141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CIHI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IHI">
      <a:dk1>
        <a:srgbClr val="636467"/>
      </a:dk1>
      <a:lt1>
        <a:srgbClr val="FFFFFF"/>
      </a:lt1>
      <a:dk2>
        <a:srgbClr val="94B8BB"/>
      </a:dk2>
      <a:lt2>
        <a:srgbClr val="FFFFFF"/>
      </a:lt2>
      <a:accent1>
        <a:srgbClr val="8FB3B9"/>
      </a:accent1>
      <a:accent2>
        <a:srgbClr val="C3D5D9"/>
      </a:accent2>
      <a:accent3>
        <a:srgbClr val="636467"/>
      </a:accent3>
      <a:accent4>
        <a:srgbClr val="DA7637"/>
      </a:accent4>
      <a:accent5>
        <a:srgbClr val="FFFFFF"/>
      </a:accent5>
      <a:accent6>
        <a:srgbClr val="4C898E"/>
      </a:accent6>
      <a:hlink>
        <a:srgbClr val="037872"/>
      </a:hlink>
      <a:folHlink>
        <a:srgbClr val="800080"/>
      </a:folHlink>
    </a:clrScheme>
    <a:fontScheme name="CIHI">
      <a:majorFont>
        <a:latin typeface="Swis721 BT"/>
        <a:ea typeface=""/>
        <a:cs typeface=""/>
      </a:majorFont>
      <a:minorFont>
        <a:latin typeface="Swis7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HI">
    <a:dk1>
      <a:srgbClr val="000000"/>
    </a:dk1>
    <a:lt1>
      <a:srgbClr val="FFFFFF"/>
    </a:lt1>
    <a:dk2>
      <a:srgbClr val="94B8BB"/>
    </a:dk2>
    <a:lt2>
      <a:srgbClr val="FFFFFF"/>
    </a:lt2>
    <a:accent1>
      <a:srgbClr val="8FB3B9"/>
    </a:accent1>
    <a:accent2>
      <a:srgbClr val="037872"/>
    </a:accent2>
    <a:accent3>
      <a:srgbClr val="414141"/>
    </a:accent3>
    <a:accent4>
      <a:srgbClr val="DA7637"/>
    </a:accent4>
    <a:accent5>
      <a:srgbClr val="FFFFFF"/>
    </a:accent5>
    <a:accent6>
      <a:srgbClr val="4C898E"/>
    </a:accent6>
    <a:hlink>
      <a:srgbClr val="037872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AGHPS Presentation NM Nov 2012</Template>
  <TotalTime>0</TotalTime>
  <Words>1663</Words>
  <Application>Microsoft Office PowerPoint</Application>
  <PresentationFormat>On-screen Show (4:3)</PresentationFormat>
  <Paragraphs>752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AGHPS Presentation NM Nov 2012</vt:lpstr>
      <vt:lpstr>Special Slides</vt:lpstr>
      <vt:lpstr>Chart</vt:lpstr>
      <vt:lpstr>Use of Control Interventions in Ontario: Where Are We Now—Where are We Heading?</vt:lpstr>
      <vt:lpstr>Control Interventions--Overview</vt:lpstr>
      <vt:lpstr>Mental Health Services in General Hospitals </vt:lpstr>
      <vt:lpstr>Hospital Mental Health Services in Canada</vt:lpstr>
      <vt:lpstr>General Hospital Separation Rates 2009-2010</vt:lpstr>
      <vt:lpstr>Hospital Mental Health Services in Canada 2009-2010</vt:lpstr>
      <vt:lpstr>General Hospital Length of Stay 2009-2010</vt:lpstr>
      <vt:lpstr>Hospital Mental Health Services in Canada 2009-2010</vt:lpstr>
      <vt:lpstr>Where Are We Now?</vt:lpstr>
      <vt:lpstr>Control Interventions Defined</vt:lpstr>
      <vt:lpstr>Legislation, Guidelines, Policies &amp; Practice</vt:lpstr>
      <vt:lpstr>Control Interventions an Issue of Importance</vt:lpstr>
      <vt:lpstr>What the Data Tell Us?</vt:lpstr>
      <vt:lpstr>Control Intervention Use in Ontario</vt:lpstr>
      <vt:lpstr>Acute Control Medication Use in Ontario</vt:lpstr>
      <vt:lpstr>Physical\Mechanical Restraint Use in Ontario</vt:lpstr>
      <vt:lpstr>Seclusion Room Use in Ontario</vt:lpstr>
      <vt:lpstr>CI Analysis Part I: </vt:lpstr>
      <vt:lpstr>PowerPoint Presentation</vt:lpstr>
      <vt:lpstr>Purpose of Analysis in Brief</vt:lpstr>
      <vt:lpstr>Methods</vt:lpstr>
      <vt:lpstr>PowerPoint Presentation</vt:lpstr>
      <vt:lpstr>Risk factors:</vt:lpstr>
      <vt:lpstr>PowerPoint Presentation</vt:lpstr>
      <vt:lpstr>PowerPoint Presentation</vt:lpstr>
      <vt:lpstr>Part I: Summary</vt:lpstr>
      <vt:lpstr>CI Analysis Part II:</vt:lpstr>
      <vt:lpstr>PowerPoint Presentation</vt:lpstr>
      <vt:lpstr>PowerPoint Presentation</vt:lpstr>
      <vt:lpstr>Part II Summary</vt:lpstr>
      <vt:lpstr>PowerPoint Presentation</vt:lpstr>
      <vt:lpstr>Out of the Shadows at Last </vt:lpstr>
      <vt:lpstr>PowerPoint Presentation</vt:lpstr>
      <vt:lpstr>In Ontario </vt:lpstr>
      <vt:lpstr>Comparative Reporting on CI’s </vt:lpstr>
      <vt:lpstr>Informing Clinical Practice Mental Health Clinical Assessment Protocols (CAPs) </vt:lpstr>
      <vt:lpstr>Clinical Assessment Protocol Reports Informing Management Decisions</vt:lpstr>
      <vt:lpstr>PowerPoint Presentation</vt:lpstr>
      <vt:lpstr>Control Interventions Experienced 2006-2009</vt:lpstr>
      <vt:lpstr>Acute Control Medications  2006-2009</vt:lpstr>
      <vt:lpstr>Physical\Mechanical Restraints Experienced 2006-2009</vt:lpstr>
      <vt:lpstr>Seclusions Experienced 2006-2009</vt:lpstr>
      <vt:lpstr>Evidence Informed Decisions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2012-11-08T19:29:58Z</dcterms:created>
  <dcterms:modified xsi:type="dcterms:W3CDTF">2012-11-12T12:13:32Z</dcterms:modified>
</cp:coreProperties>
</file>