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 id="2147483674" r:id="rId2"/>
    <p:sldMasterId id="2147483681" r:id="rId3"/>
    <p:sldMasterId id="2147483688" r:id="rId4"/>
    <p:sldMasterId id="2147483695" r:id="rId5"/>
    <p:sldMasterId id="2147483714" r:id="rId6"/>
  </p:sldMasterIdLst>
  <p:notesMasterIdLst>
    <p:notesMasterId r:id="rId35"/>
  </p:notesMasterIdLst>
  <p:sldIdLst>
    <p:sldId id="301" r:id="rId7"/>
    <p:sldId id="377" r:id="rId8"/>
    <p:sldId id="366" r:id="rId9"/>
    <p:sldId id="371" r:id="rId10"/>
    <p:sldId id="382" r:id="rId11"/>
    <p:sldId id="278" r:id="rId12"/>
    <p:sldId id="292" r:id="rId13"/>
    <p:sldId id="293" r:id="rId14"/>
    <p:sldId id="294" r:id="rId15"/>
    <p:sldId id="295" r:id="rId16"/>
    <p:sldId id="385" r:id="rId17"/>
    <p:sldId id="386" r:id="rId18"/>
    <p:sldId id="2145706343" r:id="rId19"/>
    <p:sldId id="2145706344" r:id="rId20"/>
    <p:sldId id="265" r:id="rId21"/>
    <p:sldId id="264" r:id="rId22"/>
    <p:sldId id="258" r:id="rId23"/>
    <p:sldId id="259" r:id="rId24"/>
    <p:sldId id="262" r:id="rId25"/>
    <p:sldId id="263" r:id="rId26"/>
    <p:sldId id="2145706463" r:id="rId27"/>
    <p:sldId id="2145706453" r:id="rId28"/>
    <p:sldId id="2145706454" r:id="rId29"/>
    <p:sldId id="2145706464" r:id="rId30"/>
    <p:sldId id="2145706457" r:id="rId31"/>
    <p:sldId id="2145706458" r:id="rId32"/>
    <p:sldId id="2145706459" r:id="rId33"/>
    <p:sldId id="3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9B"/>
    <a:srgbClr val="E5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p:restoredTop sz="94720"/>
  </p:normalViewPr>
  <p:slideViewPr>
    <p:cSldViewPr snapToGrid="0" snapToObjects="1">
      <p:cViewPr varScale="1">
        <p:scale>
          <a:sx n="105" d="100"/>
          <a:sy n="105" d="100"/>
        </p:scale>
        <p:origin x="696" y="192"/>
      </p:cViewPr>
      <p:guideLst>
        <p:guide orient="horz" pos="2160"/>
        <p:guide pos="3840"/>
        <p:guide pos="2288"/>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0 Doses</c:v>
                </c:pt>
              </c:strCache>
            </c:strRef>
          </c:tx>
          <c:spPr>
            <a:solidFill>
              <a:schemeClr val="accent1"/>
            </a:solidFill>
            <a:ln>
              <a:noFill/>
            </a:ln>
            <a:effectLst/>
          </c:spPr>
          <c:invertIfNegative val="0"/>
          <c:cat>
            <c:strRef>
              <c:f>Sheet1!$A$3:$A$8</c:f>
              <c:strCache>
                <c:ptCount val="6"/>
                <c:pt idx="0">
                  <c:v>Anxiety Disorders</c:v>
                </c:pt>
                <c:pt idx="1">
                  <c:v>Mood Disorder</c:v>
                </c:pt>
                <c:pt idx="2">
                  <c:v>Other Disorder</c:v>
                </c:pt>
                <c:pt idx="3">
                  <c:v>Substance Use</c:v>
                </c:pt>
                <c:pt idx="4">
                  <c:v>Psychotic Disorder</c:v>
                </c:pt>
                <c:pt idx="5">
                  <c:v>No Mental Health Disorder</c:v>
                </c:pt>
              </c:strCache>
            </c:strRef>
          </c:cat>
          <c:val>
            <c:numRef>
              <c:f>Sheet1!$B$3:$B$8</c:f>
              <c:numCache>
                <c:formatCode>General</c:formatCode>
                <c:ptCount val="6"/>
                <c:pt idx="0">
                  <c:v>17.899999999999999</c:v>
                </c:pt>
                <c:pt idx="1">
                  <c:v>16.2</c:v>
                </c:pt>
                <c:pt idx="2">
                  <c:v>16.600000000000001</c:v>
                </c:pt>
                <c:pt idx="3">
                  <c:v>28.6</c:v>
                </c:pt>
                <c:pt idx="4">
                  <c:v>25.6</c:v>
                </c:pt>
                <c:pt idx="5">
                  <c:v>18.7</c:v>
                </c:pt>
              </c:numCache>
            </c:numRef>
          </c:val>
          <c:extLst>
            <c:ext xmlns:c16="http://schemas.microsoft.com/office/drawing/2014/chart" uri="{C3380CC4-5D6E-409C-BE32-E72D297353CC}">
              <c16:uniqueId val="{00000000-39D5-414B-8F7B-E4C8C9CBAEEE}"/>
            </c:ext>
          </c:extLst>
        </c:ser>
        <c:ser>
          <c:idx val="1"/>
          <c:order val="1"/>
          <c:tx>
            <c:strRef>
              <c:f>Sheet1!$C$2</c:f>
              <c:strCache>
                <c:ptCount val="1"/>
                <c:pt idx="0">
                  <c:v>1 Dose</c:v>
                </c:pt>
              </c:strCache>
            </c:strRef>
          </c:tx>
          <c:spPr>
            <a:solidFill>
              <a:schemeClr val="accent2"/>
            </a:solidFill>
            <a:ln>
              <a:noFill/>
            </a:ln>
            <a:effectLst/>
          </c:spPr>
          <c:invertIfNegative val="0"/>
          <c:cat>
            <c:strRef>
              <c:f>Sheet1!$A$3:$A$8</c:f>
              <c:strCache>
                <c:ptCount val="6"/>
                <c:pt idx="0">
                  <c:v>Anxiety Disorders</c:v>
                </c:pt>
                <c:pt idx="1">
                  <c:v>Mood Disorder</c:v>
                </c:pt>
                <c:pt idx="2">
                  <c:v>Other Disorder</c:v>
                </c:pt>
                <c:pt idx="3">
                  <c:v>Substance Use</c:v>
                </c:pt>
                <c:pt idx="4">
                  <c:v>Psychotic Disorder</c:v>
                </c:pt>
                <c:pt idx="5">
                  <c:v>No Mental Health Disorder</c:v>
                </c:pt>
              </c:strCache>
            </c:strRef>
          </c:cat>
          <c:val>
            <c:numRef>
              <c:f>Sheet1!$C$3:$C$8</c:f>
              <c:numCache>
                <c:formatCode>General</c:formatCode>
                <c:ptCount val="6"/>
                <c:pt idx="0">
                  <c:v>5.6</c:v>
                </c:pt>
                <c:pt idx="1">
                  <c:v>5.4</c:v>
                </c:pt>
                <c:pt idx="2">
                  <c:v>5.4</c:v>
                </c:pt>
                <c:pt idx="3">
                  <c:v>9.1</c:v>
                </c:pt>
                <c:pt idx="4">
                  <c:v>7</c:v>
                </c:pt>
                <c:pt idx="5">
                  <c:v>4.3</c:v>
                </c:pt>
              </c:numCache>
            </c:numRef>
          </c:val>
          <c:extLst>
            <c:ext xmlns:c16="http://schemas.microsoft.com/office/drawing/2014/chart" uri="{C3380CC4-5D6E-409C-BE32-E72D297353CC}">
              <c16:uniqueId val="{00000001-39D5-414B-8F7B-E4C8C9CBAEEE}"/>
            </c:ext>
          </c:extLst>
        </c:ser>
        <c:ser>
          <c:idx val="2"/>
          <c:order val="2"/>
          <c:tx>
            <c:strRef>
              <c:f>Sheet1!$D$2</c:f>
              <c:strCache>
                <c:ptCount val="1"/>
                <c:pt idx="0">
                  <c:v>2 Doses</c:v>
                </c:pt>
              </c:strCache>
            </c:strRef>
          </c:tx>
          <c:spPr>
            <a:solidFill>
              <a:schemeClr val="accent3"/>
            </a:solidFill>
            <a:ln>
              <a:noFill/>
            </a:ln>
            <a:effectLst/>
          </c:spPr>
          <c:invertIfNegative val="0"/>
          <c:cat>
            <c:strRef>
              <c:f>Sheet1!$A$3:$A$8</c:f>
              <c:strCache>
                <c:ptCount val="6"/>
                <c:pt idx="0">
                  <c:v>Anxiety Disorders</c:v>
                </c:pt>
                <c:pt idx="1">
                  <c:v>Mood Disorder</c:v>
                </c:pt>
                <c:pt idx="2">
                  <c:v>Other Disorder</c:v>
                </c:pt>
                <c:pt idx="3">
                  <c:v>Substance Use</c:v>
                </c:pt>
                <c:pt idx="4">
                  <c:v>Psychotic Disorder</c:v>
                </c:pt>
                <c:pt idx="5">
                  <c:v>No Mental Health Disorder</c:v>
                </c:pt>
              </c:strCache>
            </c:strRef>
          </c:cat>
          <c:val>
            <c:numRef>
              <c:f>Sheet1!$D$3:$D$8</c:f>
              <c:numCache>
                <c:formatCode>General</c:formatCode>
                <c:ptCount val="6"/>
                <c:pt idx="0">
                  <c:v>76.5</c:v>
                </c:pt>
                <c:pt idx="1">
                  <c:v>78.5</c:v>
                </c:pt>
                <c:pt idx="2">
                  <c:v>77.900000000000006</c:v>
                </c:pt>
                <c:pt idx="3">
                  <c:v>62.3</c:v>
                </c:pt>
                <c:pt idx="4">
                  <c:v>67.400000000000006</c:v>
                </c:pt>
                <c:pt idx="5">
                  <c:v>77.099999999999994</c:v>
                </c:pt>
              </c:numCache>
            </c:numRef>
          </c:val>
          <c:extLst>
            <c:ext xmlns:c16="http://schemas.microsoft.com/office/drawing/2014/chart" uri="{C3380CC4-5D6E-409C-BE32-E72D297353CC}">
              <c16:uniqueId val="{00000002-39D5-414B-8F7B-E4C8C9CBAEEE}"/>
            </c:ext>
          </c:extLst>
        </c:ser>
        <c:dLbls>
          <c:showLegendKey val="0"/>
          <c:showVal val="0"/>
          <c:showCatName val="0"/>
          <c:showSerName val="0"/>
          <c:showPercent val="0"/>
          <c:showBubbleSize val="0"/>
        </c:dLbls>
        <c:gapWidth val="219"/>
        <c:overlap val="-27"/>
        <c:axId val="419712720"/>
        <c:axId val="410511040"/>
      </c:barChart>
      <c:catAx>
        <c:axId val="41971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0511040"/>
        <c:crosses val="autoZero"/>
        <c:auto val="1"/>
        <c:lblAlgn val="ctr"/>
        <c:lblOffset val="100"/>
        <c:noMultiLvlLbl val="0"/>
      </c:catAx>
      <c:valAx>
        <c:axId val="41051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971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0.05652</cdr:x>
      <cdr:y>0.03617</cdr:y>
    </cdr:from>
    <cdr:to>
      <cdr:x>0.23188</cdr:x>
      <cdr:y>0.12661</cdr:y>
    </cdr:to>
    <cdr:sp macro="" textlink="">
      <cdr:nvSpPr>
        <cdr:cNvPr id="2" name="TextBox 1">
          <a:extLst xmlns:a="http://schemas.openxmlformats.org/drawingml/2006/main">
            <a:ext uri="{FF2B5EF4-FFF2-40B4-BE49-F238E27FC236}">
              <a16:creationId xmlns:a16="http://schemas.microsoft.com/office/drawing/2014/main" id="{42F89105-9EA2-E6C6-F40F-2DE2F33E6CC5}"/>
            </a:ext>
          </a:extLst>
        </cdr:cNvPr>
        <cdr:cNvSpPr txBox="1"/>
      </cdr:nvSpPr>
      <cdr:spPr>
        <a:xfrm xmlns:a="http://schemas.openxmlformats.org/drawingml/2006/main">
          <a:off x="488517" y="175365"/>
          <a:ext cx="1515649" cy="4384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EFAF1-180D-474F-AE39-1680B758EC3B}"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5116C-148C-3541-9BB1-4E268B31E0E5}" type="slidenum">
              <a:rPr lang="en-US" smtClean="0"/>
              <a:t>‹#›</a:t>
            </a:fld>
            <a:endParaRPr lang="en-US"/>
          </a:p>
        </p:txBody>
      </p:sp>
    </p:spTree>
    <p:extLst>
      <p:ext uri="{BB962C8B-B14F-4D97-AF65-F5344CB8AC3E}">
        <p14:creationId xmlns:p14="http://schemas.microsoft.com/office/powerpoint/2010/main" val="15981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presented today are primarily the bolded results</a:t>
            </a:r>
          </a:p>
        </p:txBody>
      </p:sp>
      <p:sp>
        <p:nvSpPr>
          <p:cNvPr id="4" name="Slide Number Placeholder 3"/>
          <p:cNvSpPr>
            <a:spLocks noGrp="1"/>
          </p:cNvSpPr>
          <p:nvPr>
            <p:ph type="sldNum" sz="quarter" idx="5"/>
          </p:nvPr>
        </p:nvSpPr>
        <p:spPr/>
        <p:txBody>
          <a:bodyPr/>
          <a:lstStyle/>
          <a:p>
            <a:fld id="{576CFF88-B9C7-4D04-92A9-A471F4A98279}" type="slidenum">
              <a:rPr lang="en-US" smtClean="0"/>
              <a:t>6</a:t>
            </a:fld>
            <a:endParaRPr lang="en-US"/>
          </a:p>
        </p:txBody>
      </p:sp>
    </p:spTree>
    <p:extLst>
      <p:ext uri="{BB962C8B-B14F-4D97-AF65-F5344CB8AC3E}">
        <p14:creationId xmlns:p14="http://schemas.microsoft.com/office/powerpoint/2010/main" val="1892306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Paul </a:t>
            </a:r>
          </a:p>
          <a:p>
            <a:r>
              <a:rPr lang="en-US"/>
              <a:t>Explain – what we mean by a standardized model of care.</a:t>
            </a:r>
          </a:p>
          <a:p>
            <a:br>
              <a:rPr lang="en-US"/>
            </a:br>
            <a:endParaRPr lang="en-US" b="1"/>
          </a:p>
          <a:p>
            <a:r>
              <a:rPr lang="en-US" b="1"/>
              <a:t>Not the what (standards) it’s the how we deliver care.</a:t>
            </a:r>
          </a:p>
          <a:p>
            <a:r>
              <a:rPr lang="en-US" b="1"/>
              <a:t>Framing: leveraging the great work that has been done with EPI (existing standards).  Context as to why we are starting with EPI.  Supporting to ensure resourced adequately.  </a:t>
            </a:r>
            <a:br>
              <a:rPr lang="en-US" b="1"/>
            </a:br>
            <a:br>
              <a:rPr lang="en-US" b="1"/>
            </a:br>
            <a:br>
              <a:rPr lang="en-US" b="1"/>
            </a:br>
            <a:r>
              <a:rPr lang="en-US"/>
              <a:t>Slide re: standardized care vs. standards (framing that in advance of this).  Work on how we introduce this DDI work that fits into the work above.  </a:t>
            </a:r>
            <a:br>
              <a:rPr lang="en-US"/>
            </a:br>
            <a:r>
              <a:rPr lang="en-US"/>
              <a:t>May get questions re: NAVIGATE.</a:t>
            </a:r>
          </a:p>
          <a:p>
            <a:br>
              <a:rPr lang="en-US"/>
            </a:br>
            <a:r>
              <a:rPr lang="en-US"/>
              <a:t>Engagement- will be talking to leadership teams at these organizations as well. Exec Directors.</a:t>
            </a:r>
            <a:endParaRPr lang="en-CA"/>
          </a:p>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E7C92-1359-4A2A-B74B-1D7CB61AB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31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Monisha</a:t>
            </a:r>
          </a:p>
          <a:p>
            <a:r>
              <a:rPr lang="en-US"/>
              <a:t>Explain – what we mean by a standardized model of care.</a:t>
            </a:r>
          </a:p>
          <a:p>
            <a:br>
              <a:rPr lang="en-US"/>
            </a:br>
            <a:endParaRPr lang="en-US" b="1"/>
          </a:p>
          <a:p>
            <a:r>
              <a:rPr lang="en-US" b="1"/>
              <a:t>Not the what (standards) it’s the how we deliver care.</a:t>
            </a:r>
          </a:p>
          <a:p>
            <a:r>
              <a:rPr lang="en-US" b="1"/>
              <a:t>Framing: leveraging the great work that has been done with EPI (existing standards).  Context as to why we are starting with EPI.  Supporting to ensure resourced adequately.  </a:t>
            </a:r>
            <a:br>
              <a:rPr lang="en-US" b="1"/>
            </a:br>
            <a:br>
              <a:rPr lang="en-US" b="1"/>
            </a:br>
            <a:br>
              <a:rPr lang="en-US" b="1"/>
            </a:br>
            <a:r>
              <a:rPr lang="en-US"/>
              <a:t>Slide re: standardized care vs. standards (framing that in advance of this).  Work on how we introduce this DDI work that fits into the work above.  </a:t>
            </a:r>
            <a:br>
              <a:rPr lang="en-US"/>
            </a:br>
            <a:r>
              <a:rPr lang="en-US"/>
              <a:t>May get questions re: NAVIGATE.</a:t>
            </a:r>
          </a:p>
          <a:p>
            <a:br>
              <a:rPr lang="en-US"/>
            </a:br>
            <a:r>
              <a:rPr lang="en-US"/>
              <a:t>Engagement- will be talking to leadership teams at these organizations as well. Exec Directors.</a:t>
            </a:r>
            <a:endParaRPr lang="en-CA"/>
          </a:p>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E7C92-1359-4A2A-B74B-1D7CB61AB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86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Monisha</a:t>
            </a:r>
          </a:p>
          <a:p>
            <a:r>
              <a:rPr lang="en-US"/>
              <a:t>Explain – what we mean by a standardized model of care.</a:t>
            </a:r>
          </a:p>
          <a:p>
            <a:br>
              <a:rPr lang="en-US"/>
            </a:br>
            <a:endParaRPr lang="en-US" b="1"/>
          </a:p>
          <a:p>
            <a:r>
              <a:rPr lang="en-US" b="1"/>
              <a:t>Not the what (standards) it’s the how we deliver care.</a:t>
            </a:r>
          </a:p>
          <a:p>
            <a:r>
              <a:rPr lang="en-US" b="1"/>
              <a:t>Framing: leveraging the great work that has been done with EPI (existing standards).  Context as to why we are starting with EPI.  Supporting to ensure resourced adequately.  </a:t>
            </a:r>
            <a:br>
              <a:rPr lang="en-US" b="1"/>
            </a:br>
            <a:br>
              <a:rPr lang="en-US" b="1"/>
            </a:br>
            <a:br>
              <a:rPr lang="en-US" b="1"/>
            </a:br>
            <a:r>
              <a:rPr lang="en-US"/>
              <a:t>Slide re: standardized care vs. standards (framing that in advance of this).  Work on how we introduce this DDI work that fits into the work above.  </a:t>
            </a:r>
            <a:br>
              <a:rPr lang="en-US"/>
            </a:br>
            <a:r>
              <a:rPr lang="en-US"/>
              <a:t>May get questions re: NAVIGATE.</a:t>
            </a:r>
          </a:p>
          <a:p>
            <a:br>
              <a:rPr lang="en-US"/>
            </a:br>
            <a:r>
              <a:rPr lang="en-US"/>
              <a:t>Engagement- will be talking to leadership teams at these organizations as well. Exec Directors.</a:t>
            </a:r>
            <a:endParaRPr lang="en-CA"/>
          </a:p>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E7C92-1359-4A2A-B74B-1D7CB61AB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97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Monisha</a:t>
            </a:r>
          </a:p>
          <a:p>
            <a:r>
              <a:rPr lang="en-US"/>
              <a:t>Explain – what we mean by a standardized model of care.</a:t>
            </a:r>
          </a:p>
          <a:p>
            <a:br>
              <a:rPr lang="en-US"/>
            </a:br>
            <a:endParaRPr lang="en-US" b="1"/>
          </a:p>
          <a:p>
            <a:r>
              <a:rPr lang="en-US" b="1"/>
              <a:t>Not the what (standards) it’s the how we deliver care.</a:t>
            </a:r>
          </a:p>
          <a:p>
            <a:r>
              <a:rPr lang="en-US" b="1"/>
              <a:t>Framing: leveraging the great work that has been done with EPI (existing standards).  Context as to why we are starting with EPI.  Supporting to ensure resourced adequately.  </a:t>
            </a:r>
            <a:br>
              <a:rPr lang="en-US" b="1"/>
            </a:br>
            <a:br>
              <a:rPr lang="en-US" b="1"/>
            </a:br>
            <a:br>
              <a:rPr lang="en-US" b="1"/>
            </a:br>
            <a:r>
              <a:rPr lang="en-US"/>
              <a:t>Slide re: standardized care vs. standards (framing that in advance of this).  Work on how we introduce this DDI work that fits into the work above.  </a:t>
            </a:r>
            <a:br>
              <a:rPr lang="en-US"/>
            </a:br>
            <a:r>
              <a:rPr lang="en-US"/>
              <a:t>May get questions re: NAVIGATE.</a:t>
            </a:r>
          </a:p>
          <a:p>
            <a:br>
              <a:rPr lang="en-US"/>
            </a:br>
            <a:r>
              <a:rPr lang="en-US"/>
              <a:t>Engagement- will be talking to leadership teams at these organizations as well. Exec Directors.</a:t>
            </a:r>
            <a:endParaRPr lang="en-CA"/>
          </a:p>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E7C92-1359-4A2A-B74B-1D7CB61ABA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32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presented today are primarily the bolded results</a:t>
            </a:r>
          </a:p>
        </p:txBody>
      </p:sp>
      <p:sp>
        <p:nvSpPr>
          <p:cNvPr id="4" name="Slide Number Placeholder 3"/>
          <p:cNvSpPr>
            <a:spLocks noGrp="1"/>
          </p:cNvSpPr>
          <p:nvPr>
            <p:ph type="sldNum" sz="quarter" idx="5"/>
          </p:nvPr>
        </p:nvSpPr>
        <p:spPr/>
        <p:txBody>
          <a:bodyPr/>
          <a:lstStyle/>
          <a:p>
            <a:fld id="{576CFF88-B9C7-4D04-92A9-A471F4A98279}" type="slidenum">
              <a:rPr lang="en-US" smtClean="0"/>
              <a:t>7</a:t>
            </a:fld>
            <a:endParaRPr lang="en-US"/>
          </a:p>
        </p:txBody>
      </p:sp>
    </p:spTree>
    <p:extLst>
      <p:ext uri="{BB962C8B-B14F-4D97-AF65-F5344CB8AC3E}">
        <p14:creationId xmlns:p14="http://schemas.microsoft.com/office/powerpoint/2010/main" val="348776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presented today are primarily the bolded results</a:t>
            </a:r>
          </a:p>
        </p:txBody>
      </p:sp>
      <p:sp>
        <p:nvSpPr>
          <p:cNvPr id="4" name="Slide Number Placeholder 3"/>
          <p:cNvSpPr>
            <a:spLocks noGrp="1"/>
          </p:cNvSpPr>
          <p:nvPr>
            <p:ph type="sldNum" sz="quarter" idx="5"/>
          </p:nvPr>
        </p:nvSpPr>
        <p:spPr/>
        <p:txBody>
          <a:bodyPr/>
          <a:lstStyle/>
          <a:p>
            <a:fld id="{576CFF88-B9C7-4D04-92A9-A471F4A98279}" type="slidenum">
              <a:rPr lang="en-US" smtClean="0"/>
              <a:t>8</a:t>
            </a:fld>
            <a:endParaRPr lang="en-US"/>
          </a:p>
        </p:txBody>
      </p:sp>
    </p:spTree>
    <p:extLst>
      <p:ext uri="{BB962C8B-B14F-4D97-AF65-F5344CB8AC3E}">
        <p14:creationId xmlns:p14="http://schemas.microsoft.com/office/powerpoint/2010/main" val="127275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presented today are primarily the bolded results</a:t>
            </a:r>
          </a:p>
        </p:txBody>
      </p:sp>
      <p:sp>
        <p:nvSpPr>
          <p:cNvPr id="4" name="Slide Number Placeholder 3"/>
          <p:cNvSpPr>
            <a:spLocks noGrp="1"/>
          </p:cNvSpPr>
          <p:nvPr>
            <p:ph type="sldNum" sz="quarter" idx="5"/>
          </p:nvPr>
        </p:nvSpPr>
        <p:spPr/>
        <p:txBody>
          <a:bodyPr/>
          <a:lstStyle/>
          <a:p>
            <a:fld id="{576CFF88-B9C7-4D04-92A9-A471F4A98279}" type="slidenum">
              <a:rPr lang="en-US" smtClean="0"/>
              <a:t>9</a:t>
            </a:fld>
            <a:endParaRPr lang="en-US"/>
          </a:p>
        </p:txBody>
      </p:sp>
    </p:spTree>
    <p:extLst>
      <p:ext uri="{BB962C8B-B14F-4D97-AF65-F5344CB8AC3E}">
        <p14:creationId xmlns:p14="http://schemas.microsoft.com/office/powerpoint/2010/main" val="65664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presented today are primarily the bolded results</a:t>
            </a:r>
          </a:p>
        </p:txBody>
      </p:sp>
      <p:sp>
        <p:nvSpPr>
          <p:cNvPr id="4" name="Slide Number Placeholder 3"/>
          <p:cNvSpPr>
            <a:spLocks noGrp="1"/>
          </p:cNvSpPr>
          <p:nvPr>
            <p:ph type="sldNum" sz="quarter" idx="5"/>
          </p:nvPr>
        </p:nvSpPr>
        <p:spPr/>
        <p:txBody>
          <a:bodyPr/>
          <a:lstStyle/>
          <a:p>
            <a:fld id="{576CFF88-B9C7-4D04-92A9-A471F4A98279}" type="slidenum">
              <a:rPr lang="en-US" smtClean="0"/>
              <a:t>10</a:t>
            </a:fld>
            <a:endParaRPr lang="en-US"/>
          </a:p>
        </p:txBody>
      </p:sp>
    </p:spTree>
    <p:extLst>
      <p:ext uri="{BB962C8B-B14F-4D97-AF65-F5344CB8AC3E}">
        <p14:creationId xmlns:p14="http://schemas.microsoft.com/office/powerpoint/2010/main" val="380533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80848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in 25 if diagnosed in hospital, 1 in 40 if diagnosed as an outpatient</a:t>
            </a:r>
          </a:p>
        </p:txBody>
      </p:sp>
      <p:sp>
        <p:nvSpPr>
          <p:cNvPr id="4" name="Slide Number Placeholder 3"/>
          <p:cNvSpPr>
            <a:spLocks noGrp="1"/>
          </p:cNvSpPr>
          <p:nvPr>
            <p:ph type="sldNum" sz="quarter" idx="5"/>
          </p:nvPr>
        </p:nvSpPr>
        <p:spPr/>
        <p:txBody>
          <a:bodyPr/>
          <a:lstStyle/>
          <a:p>
            <a:fld id="{CDA2F0E8-CDC8-A745-B652-E99003C98F2B}" type="slidenum">
              <a:rPr lang="en-US" smtClean="0"/>
              <a:t>18</a:t>
            </a:fld>
            <a:endParaRPr lang="en-US"/>
          </a:p>
        </p:txBody>
      </p:sp>
    </p:spTree>
    <p:extLst>
      <p:ext uri="{BB962C8B-B14F-4D97-AF65-F5344CB8AC3E}">
        <p14:creationId xmlns:p14="http://schemas.microsoft.com/office/powerpoint/2010/main" val="248692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 </a:t>
            </a:r>
          </a:p>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331422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Paul </a:t>
            </a:r>
          </a:p>
          <a:p>
            <a:r>
              <a:rPr lang="en-US">
                <a:cs typeface="Calibri"/>
              </a:rPr>
              <a:t>Source that data (Anderson)</a:t>
            </a:r>
          </a:p>
          <a:p>
            <a:endParaRPr lang="en-US">
              <a:cs typeface="Calibri"/>
            </a:endParaRPr>
          </a:p>
          <a:p>
            <a:r>
              <a:rPr lang="en-US">
                <a:cs typeface="Calibri"/>
              </a:rPr>
              <a:t>Make a point as part of the bottom bullet that this programmatic approach will rely heavily on data which furthers the need for us to get the data and digital work underway in this provider group (more info to come in the latter have of the presentation)</a:t>
            </a:r>
          </a:p>
          <a:p>
            <a:pPr>
              <a:defRPr/>
            </a:pPr>
            <a:endParaRPr lang="en-US">
              <a:solidFill>
                <a:srgbClr val="000000"/>
              </a:solidFill>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a:solidFill>
                  <a:srgbClr val="000000"/>
                </a:solidFill>
                <a:latin typeface="Calibri" panose="020F0502020204030204" pitchFamily="34" charset="0"/>
              </a:rPr>
              <a:t>Programmatic Approach – its comparable to what we have seen be done on the cancer/renal side. </a:t>
            </a:r>
            <a:r>
              <a:rPr lang="en-US" sz="1800" b="1"/>
              <a:t>Add -</a:t>
            </a:r>
            <a:r>
              <a:rPr lang="en-US" sz="1800"/>
              <a:t> </a:t>
            </a:r>
            <a:r>
              <a:rPr lang="en-US" sz="1800" b="1"/>
              <a:t>Bring an example from cancer/renal.</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•Identifiable Population </a:t>
            </a:r>
            <a:r>
              <a:rPr lang="en-US" sz="1800" b="0" i="0" u="none" strike="noStrike" baseline="0">
                <a:solidFill>
                  <a:srgbClr val="000000"/>
                </a:solidFill>
                <a:latin typeface="Segoe UI Emoji" panose="020B0502040204020203" pitchFamily="34" charset="0"/>
              </a:rPr>
              <a:t>✔</a:t>
            </a:r>
          </a:p>
          <a:p>
            <a:r>
              <a:rPr lang="en-US" sz="1800" b="0" i="0" u="none" strike="noStrike" baseline="0">
                <a:solidFill>
                  <a:srgbClr val="000000"/>
                </a:solidFill>
                <a:latin typeface="Calibri" panose="020F0502020204030204" pitchFamily="34" charset="0"/>
              </a:rPr>
              <a:t>•Evidence-based approach </a:t>
            </a:r>
            <a:r>
              <a:rPr lang="en-US" sz="1800" b="0" i="0" u="none" strike="noStrike" baseline="0">
                <a:solidFill>
                  <a:srgbClr val="000000"/>
                </a:solidFill>
                <a:latin typeface="Segoe UI Emoji" panose="020B0502040204020203" pitchFamily="34" charset="0"/>
              </a:rPr>
              <a:t>✔</a:t>
            </a:r>
          </a:p>
          <a:p>
            <a:r>
              <a:rPr lang="en-US" sz="1800" b="0" i="0" u="none" strike="noStrike" baseline="0">
                <a:solidFill>
                  <a:srgbClr val="000000"/>
                </a:solidFill>
                <a:latin typeface="Calibri" panose="020F0502020204030204" pitchFamily="34" charset="0"/>
              </a:rPr>
              <a:t>•Provincial infrastructure </a:t>
            </a:r>
            <a:r>
              <a:rPr lang="en-US" sz="1800" b="0" i="0" u="none" strike="noStrike" baseline="0">
                <a:solidFill>
                  <a:srgbClr val="000000"/>
                </a:solidFill>
                <a:latin typeface="Segoe UI Emoji" panose="020B0502040204020203" pitchFamily="34" charset="0"/>
              </a:rPr>
              <a:t>✔</a:t>
            </a:r>
          </a:p>
          <a:p>
            <a:r>
              <a:rPr lang="en-US" sz="1800" b="0" i="0" u="none" strike="noStrike" baseline="0">
                <a:solidFill>
                  <a:srgbClr val="000000"/>
                </a:solidFill>
                <a:latin typeface="Calibri" panose="020F0502020204030204" pitchFamily="34" charset="0"/>
              </a:rPr>
              <a:t>•Provincial Standards </a:t>
            </a:r>
            <a:r>
              <a:rPr lang="en-US" sz="1800" b="0" i="0" u="none" strike="noStrike" baseline="0">
                <a:solidFill>
                  <a:srgbClr val="000000"/>
                </a:solidFill>
                <a:latin typeface="Segoe UI Emoji" panose="020B0502040204020203" pitchFamily="34" charset="0"/>
              </a:rPr>
              <a:t>✔ (outdated, but a place to start from)</a:t>
            </a:r>
          </a:p>
          <a:p>
            <a:r>
              <a:rPr lang="en-US" sz="1800" b="0" i="0" u="none" strike="noStrike" baseline="0">
                <a:solidFill>
                  <a:srgbClr val="000000"/>
                </a:solidFill>
                <a:latin typeface="Calibri"/>
                <a:cs typeface="Calibri"/>
              </a:rPr>
              <a:t>•</a:t>
            </a:r>
            <a:r>
              <a:rPr lang="en-US" sz="1800">
                <a:solidFill>
                  <a:srgbClr val="000000"/>
                </a:solidFill>
                <a:latin typeface="Calibri"/>
                <a:ea typeface="Segoe UI Emoji"/>
                <a:cs typeface="Calibri"/>
              </a:rPr>
              <a:t> Define what the future s</a:t>
            </a:r>
            <a:r>
              <a:rPr lang="en-US" sz="1800">
                <a:solidFill>
                  <a:srgbClr val="000000"/>
                </a:solidFill>
                <a:latin typeface="Segoe UI Emoji"/>
                <a:ea typeface="Segoe UI Emoji"/>
              </a:rPr>
              <a:t>tandardized</a:t>
            </a:r>
            <a:r>
              <a:rPr lang="en-US" sz="1800" b="0" i="0" u="none" strike="noStrike" baseline="0">
                <a:solidFill>
                  <a:srgbClr val="000000"/>
                </a:solidFill>
                <a:latin typeface="Segoe UI Emoji"/>
                <a:ea typeface="Segoe UI Emoji"/>
              </a:rPr>
              <a:t> approach for </a:t>
            </a:r>
            <a:r>
              <a:rPr lang="en-US" sz="1800">
                <a:solidFill>
                  <a:srgbClr val="000000"/>
                </a:solidFill>
                <a:latin typeface="Segoe UI Emoji"/>
                <a:ea typeface="Segoe UI Emoji"/>
              </a:rPr>
              <a:t>how</a:t>
            </a:r>
            <a:r>
              <a:rPr lang="en-US" sz="1800" b="0" i="0" u="none" strike="noStrike" baseline="0">
                <a:solidFill>
                  <a:srgbClr val="000000"/>
                </a:solidFill>
                <a:latin typeface="Segoe UI Emoji"/>
                <a:ea typeface="Segoe UI Emoji"/>
              </a:rPr>
              <a:t> we delivery EPI Care</a:t>
            </a:r>
            <a:r>
              <a:rPr lang="en-US" sz="1800">
                <a:solidFill>
                  <a:srgbClr val="000000"/>
                </a:solidFill>
                <a:latin typeface="Segoe UI Emoji"/>
                <a:ea typeface="Segoe UI Emoji"/>
              </a:rPr>
              <a:t> will look like</a:t>
            </a:r>
            <a:r>
              <a:rPr lang="en-US" sz="1800" b="0" i="0" u="none" strike="noStrike" baseline="0">
                <a:solidFill>
                  <a:srgbClr val="000000"/>
                </a:solidFill>
                <a:latin typeface="Segoe UI Emoji"/>
                <a:ea typeface="Segoe UI Emoji"/>
              </a:rPr>
              <a:t>…a standardized model of care delivery</a:t>
            </a:r>
            <a:r>
              <a:rPr lang="en-US" sz="1800">
                <a:solidFill>
                  <a:srgbClr val="000000"/>
                </a:solidFill>
                <a:latin typeface="Segoe UI Emoji"/>
                <a:ea typeface="Segoe UI Emoji"/>
              </a:rPr>
              <a:t> (we know there are evidence-based models that exist such as NAVIGATE)</a:t>
            </a:r>
            <a:endParaRPr lang="en-US" sz="1800" b="0" i="0" u="none" strike="noStrike" baseline="0">
              <a:solidFill>
                <a:srgbClr val="000000"/>
              </a:solidFill>
              <a:latin typeface="Segoe UI Emoji" panose="020B0502040204020203" pitchFamily="34" charset="0"/>
              <a:ea typeface="Segoe UI Emoji"/>
            </a:endParaRPr>
          </a:p>
          <a:p>
            <a:r>
              <a:rPr lang="en-US" sz="1800" b="0" i="0" u="none" strike="noStrike" baseline="0">
                <a:solidFill>
                  <a:srgbClr val="000000"/>
                </a:solidFill>
                <a:latin typeface="Calibri" panose="020F0502020204030204" pitchFamily="34" charset="0"/>
              </a:rPr>
              <a:t>•Implementation and evaluation oversight</a:t>
            </a:r>
          </a:p>
          <a:p>
            <a:r>
              <a:rPr lang="en-US" sz="1800" b="0" i="0" u="none" strike="noStrike" baseline="0">
                <a:solidFill>
                  <a:srgbClr val="000000"/>
                </a:solidFill>
                <a:latin typeface="Calibri" panose="020F0502020204030204" pitchFamily="34" charset="0"/>
              </a:rPr>
              <a:t>•Outcomes</a:t>
            </a:r>
          </a:p>
          <a:p>
            <a:r>
              <a:rPr lang="en-US" sz="1800" b="0" i="0" u="none" strike="noStrike" baseline="0">
                <a:solidFill>
                  <a:srgbClr val="000000"/>
                </a:solidFill>
                <a:latin typeface="Calibri"/>
                <a:cs typeface="Calibri"/>
              </a:rPr>
              <a:t>•Data and analytics</a:t>
            </a:r>
          </a:p>
        </p:txBody>
      </p:sp>
      <p:sp>
        <p:nvSpPr>
          <p:cNvPr id="4" name="Slide Number Placeholder 3"/>
          <p:cNvSpPr>
            <a:spLocks noGrp="1"/>
          </p:cNvSpPr>
          <p:nvPr>
            <p:ph type="sldNum" sz="quarter" idx="5"/>
          </p:nvPr>
        </p:nvSpPr>
        <p:spPr/>
        <p:txBody>
          <a:bodyPr/>
          <a:lstStyle/>
          <a:p>
            <a:pPr marL="0" marR="0" lvl="0" indent="0" algn="r" defTabSz="470225"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70225"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78932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l="15012" t="144" r="13555" b="-2"/>
          <a:stretch/>
        </p:blipFill>
        <p:spPr>
          <a:xfrm>
            <a:off x="5398477" y="395654"/>
            <a:ext cx="6409593" cy="6066692"/>
          </a:xfrm>
          <a:prstGeom prst="rect">
            <a:avLst/>
          </a:prstGeom>
        </p:spPr>
      </p:pic>
      <p:sp>
        <p:nvSpPr>
          <p:cNvPr id="2" name="Title 1"/>
          <p:cNvSpPr>
            <a:spLocks noGrp="1"/>
          </p:cNvSpPr>
          <p:nvPr>
            <p:ph type="ctrTitle" hasCustomPrompt="1"/>
          </p:nvPr>
        </p:nvSpPr>
        <p:spPr>
          <a:xfrm>
            <a:off x="1383325" y="475837"/>
            <a:ext cx="9144000" cy="2215661"/>
          </a:xfrm>
        </p:spPr>
        <p:txBody>
          <a:bodyPr anchor="b"/>
          <a:lstStyle>
            <a:lvl1pPr algn="l">
              <a:defRPr sz="4000" b="0" i="0">
                <a:solidFill>
                  <a:schemeClr val="bg2"/>
                </a:solidFill>
                <a:latin typeface="Open Sans Light" charset="0"/>
                <a:ea typeface="Open Sans Light" charset="0"/>
                <a:cs typeface="Open Sans Light" charset="0"/>
              </a:defRPr>
            </a:lvl1pPr>
          </a:lstStyle>
          <a:p>
            <a:r>
              <a:rPr lang="en-US" dirty="0"/>
              <a:t>Click to </a:t>
            </a:r>
            <a:br>
              <a:rPr lang="en-US" dirty="0"/>
            </a:br>
            <a:r>
              <a:rPr lang="en-US" dirty="0"/>
              <a:t>edit Master </a:t>
            </a:r>
            <a:br>
              <a:rPr lang="en-US" dirty="0"/>
            </a:br>
            <a:r>
              <a:rPr lang="en-US" dirty="0"/>
              <a:t>title style</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b="27047"/>
          <a:stretch/>
        </p:blipFill>
        <p:spPr>
          <a:xfrm>
            <a:off x="1488830" y="5335902"/>
            <a:ext cx="1931377" cy="639229"/>
          </a:xfrm>
          <a:prstGeom prst="rect">
            <a:avLst/>
          </a:prstGeom>
        </p:spPr>
      </p:pic>
      <p:sp>
        <p:nvSpPr>
          <p:cNvPr id="7" name="Content Placeholder 6"/>
          <p:cNvSpPr>
            <a:spLocks noGrp="1"/>
          </p:cNvSpPr>
          <p:nvPr>
            <p:ph sz="quarter" idx="13" hasCustomPrompt="1"/>
          </p:nvPr>
        </p:nvSpPr>
        <p:spPr>
          <a:xfrm>
            <a:off x="1348157" y="2775646"/>
            <a:ext cx="4665663" cy="633413"/>
          </a:xfrm>
        </p:spPr>
        <p:txBody>
          <a:bodyPr>
            <a:normAutofit/>
          </a:bodyPr>
          <a:lstStyle>
            <a:lvl1pPr>
              <a:defRPr sz="2000" b="1">
                <a:solidFill>
                  <a:schemeClr val="bg2"/>
                </a:solidFill>
              </a:defRPr>
            </a:lvl1pPr>
          </a:lstStyle>
          <a:p>
            <a:pPr lvl="0"/>
            <a:r>
              <a:rPr lang="en-CA" dirty="0"/>
              <a:t>18-Apr-25</a:t>
            </a:r>
            <a:endParaRPr lang="en-US" dirty="0"/>
          </a:p>
        </p:txBody>
      </p:sp>
      <p:cxnSp>
        <p:nvCxnSpPr>
          <p:cNvPr id="5" name="Straight Connector 4"/>
          <p:cNvCxnSpPr/>
          <p:nvPr userDrawn="1"/>
        </p:nvCxnSpPr>
        <p:spPr>
          <a:xfrm>
            <a:off x="5398477" y="334108"/>
            <a:ext cx="0" cy="6189785"/>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0909" y="1113819"/>
            <a:ext cx="9144000" cy="4522049"/>
          </a:xfrm>
        </p:spPr>
        <p:txBody>
          <a:bodyPr anchor="t"/>
          <a:lstStyle>
            <a:lvl1pPr algn="l">
              <a:defRPr sz="7000">
                <a:solidFill>
                  <a:schemeClr val="bg2"/>
                </a:solidFill>
                <a:latin typeface="Manuale" charset="0"/>
                <a:ea typeface="Manuale" charset="0"/>
                <a:cs typeface="Manuale" charset="0"/>
              </a:defRPr>
            </a:lvl1pPr>
          </a:lstStyle>
          <a:p>
            <a:r>
              <a:rPr lang="en-US" dirty="0"/>
              <a:t>Click to edit </a:t>
            </a:r>
            <a:br>
              <a:rPr lang="en-US" dirty="0"/>
            </a:br>
            <a:r>
              <a:rPr lang="en-US" dirty="0"/>
              <a:t>Master 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5688" y="1101335"/>
            <a:ext cx="9675374" cy="1527565"/>
          </a:xfrm>
        </p:spPr>
        <p:txBody>
          <a:bodyPr anchor="ctr"/>
          <a:lstStyle>
            <a:lvl1pPr>
              <a:defRPr sz="5000"/>
            </a:lvl1pPr>
          </a:lstStyle>
          <a:p>
            <a:r>
              <a:rPr lang="en-US" dirty="0"/>
              <a:t>Click to edit Master title style</a:t>
            </a:r>
          </a:p>
        </p:txBody>
      </p:sp>
      <p:sp>
        <p:nvSpPr>
          <p:cNvPr id="3" name="Content Placeholder 2"/>
          <p:cNvSpPr>
            <a:spLocks noGrp="1"/>
          </p:cNvSpPr>
          <p:nvPr>
            <p:ph sz="half" idx="1"/>
          </p:nvPr>
        </p:nvSpPr>
        <p:spPr>
          <a:xfrm>
            <a:off x="1402936" y="2810363"/>
            <a:ext cx="3731772" cy="3221161"/>
          </a:xfrm>
        </p:spPr>
        <p:txBody>
          <a:bodyPr>
            <a:normAutofit/>
          </a:bodyPr>
          <a:lstStyle>
            <a:lvl1pPr>
              <a:lnSpc>
                <a:spcPct val="110000"/>
              </a:lnSpc>
              <a:defRPr sz="1400">
                <a:latin typeface="Manuale" charset="0"/>
                <a:ea typeface="Manuale" charset="0"/>
                <a:cs typeface="Manuale" charset="0"/>
              </a:defRPr>
            </a:lvl1pPr>
            <a:lvl2pPr>
              <a:lnSpc>
                <a:spcPct val="110000"/>
              </a:lnSpc>
              <a:defRPr sz="1200">
                <a:latin typeface="Manuale" charset="0"/>
                <a:ea typeface="Manuale" charset="0"/>
                <a:cs typeface="Manuale" charset="0"/>
              </a:defRPr>
            </a:lvl2pPr>
            <a:lvl3pPr>
              <a:lnSpc>
                <a:spcPct val="110000"/>
              </a:lnSpc>
              <a:defRPr sz="1100">
                <a:latin typeface="Manuale" charset="0"/>
                <a:ea typeface="Manuale" charset="0"/>
                <a:cs typeface="Manuale" charset="0"/>
              </a:defRPr>
            </a:lvl3pPr>
            <a:lvl4pPr>
              <a:lnSpc>
                <a:spcPct val="110000"/>
              </a:lnSpc>
              <a:defRPr sz="1400">
                <a:latin typeface="Manuale" charset="0"/>
                <a:ea typeface="Manuale" charset="0"/>
                <a:cs typeface="Manuale" charset="0"/>
              </a:defRPr>
            </a:lvl4pPr>
            <a:lvl5pPr>
              <a:lnSpc>
                <a:spcPct val="110000"/>
              </a:lnSpc>
              <a:defRPr sz="1200">
                <a:latin typeface="Manuale" charset="0"/>
                <a:ea typeface="Manuale" charset="0"/>
                <a:cs typeface="Manual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EE783-4751-3447-A075-565592F019DC}" type="slidenum">
              <a:rPr lang="en-US" smtClean="0"/>
              <a:t>‹#›</a:t>
            </a:fld>
            <a:endParaRPr lang="en-US"/>
          </a:p>
        </p:txBody>
      </p:sp>
      <p:sp>
        <p:nvSpPr>
          <p:cNvPr id="9" name="Content Placeholder 2"/>
          <p:cNvSpPr>
            <a:spLocks noGrp="1"/>
          </p:cNvSpPr>
          <p:nvPr>
            <p:ph sz="half" idx="13"/>
          </p:nvPr>
        </p:nvSpPr>
        <p:spPr>
          <a:xfrm>
            <a:off x="5315513" y="2810363"/>
            <a:ext cx="3731772" cy="3221161"/>
          </a:xfrm>
        </p:spPr>
        <p:txBody>
          <a:bodyPr>
            <a:normAutofit/>
          </a:bodyPr>
          <a:lstStyle>
            <a:lvl1pPr>
              <a:lnSpc>
                <a:spcPct val="110000"/>
              </a:lnSpc>
              <a:defRPr sz="1400">
                <a:latin typeface="Manuale" charset="0"/>
                <a:ea typeface="Manuale" charset="0"/>
                <a:cs typeface="Manuale" charset="0"/>
              </a:defRPr>
            </a:lvl1pPr>
            <a:lvl2pPr>
              <a:lnSpc>
                <a:spcPct val="110000"/>
              </a:lnSpc>
              <a:defRPr sz="1200">
                <a:latin typeface="Manuale" charset="0"/>
                <a:ea typeface="Manuale" charset="0"/>
                <a:cs typeface="Manuale" charset="0"/>
              </a:defRPr>
            </a:lvl2pPr>
            <a:lvl3pPr>
              <a:lnSpc>
                <a:spcPct val="110000"/>
              </a:lnSpc>
              <a:defRPr sz="1100">
                <a:latin typeface="Manuale" charset="0"/>
                <a:ea typeface="Manuale" charset="0"/>
                <a:cs typeface="Manuale" charset="0"/>
              </a:defRPr>
            </a:lvl3pPr>
            <a:lvl4pPr>
              <a:lnSpc>
                <a:spcPct val="110000"/>
              </a:lnSpc>
              <a:defRPr sz="1400">
                <a:latin typeface="Manuale" charset="0"/>
                <a:ea typeface="Manuale" charset="0"/>
                <a:cs typeface="Manuale" charset="0"/>
              </a:defRPr>
            </a:lvl4pPr>
            <a:lvl5pPr>
              <a:lnSpc>
                <a:spcPct val="110000"/>
              </a:lnSpc>
              <a:defRPr sz="1200">
                <a:latin typeface="Manuale" charset="0"/>
                <a:ea typeface="Manuale" charset="0"/>
                <a:cs typeface="Manual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3_Bullets">
    <p:spTree>
      <p:nvGrpSpPr>
        <p:cNvPr id="1" name=""/>
        <p:cNvGrpSpPr/>
        <p:nvPr/>
      </p:nvGrpSpPr>
      <p:grpSpPr>
        <a:xfrm>
          <a:off x="0" y="0"/>
          <a:ext cx="0" cy="0"/>
          <a:chOff x="0" y="0"/>
          <a:chExt cx="0" cy="0"/>
        </a:xfrm>
      </p:grpSpPr>
      <p:pic>
        <p:nvPicPr>
          <p:cNvPr id="7" name="Picture 6" descr="Ontario Health (Mental Health and Addictions Centre of Excellence) logo">
            <a:extLst>
              <a:ext uri="{FF2B5EF4-FFF2-40B4-BE49-F238E27FC236}">
                <a16:creationId xmlns:a16="http://schemas.microsoft.com/office/drawing/2014/main" id="{C9567927-698C-9A44-93F3-5A02C96E909A}"/>
              </a:ext>
            </a:extLst>
          </p:cNvPr>
          <p:cNvPicPr>
            <a:picLocks noChangeAspect="1"/>
          </p:cNvPicPr>
          <p:nvPr userDrawn="1"/>
        </p:nvPicPr>
        <p:blipFill>
          <a:blip r:embed="rId2"/>
          <a:srcRect/>
          <a:stretch/>
        </p:blipFill>
        <p:spPr>
          <a:xfrm>
            <a:off x="1" y="6026772"/>
            <a:ext cx="2428487" cy="831227"/>
          </a:xfrm>
          <a:prstGeom prst="rect">
            <a:avLst/>
          </a:prstGeom>
        </p:spPr>
      </p:pic>
      <p:sp>
        <p:nvSpPr>
          <p:cNvPr id="4" name="TextBox 3"/>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tx1"/>
                </a:solidFill>
                <a:latin typeface="Arial"/>
                <a:cs typeface="Arial"/>
              </a:rPr>
              <a:pPr algn="r" eaLnBrk="1" hangingPunct="1">
                <a:spcBef>
                  <a:spcPct val="50000"/>
                </a:spcBef>
              </a:pPr>
              <a:t>‹#›</a:t>
            </a:fld>
            <a:endParaRPr lang="en-US" altLang="en-US" sz="1467" b="0" u="none">
              <a:solidFill>
                <a:schemeClr val="tx1"/>
              </a:solidFill>
              <a:latin typeface="Arial"/>
              <a:cs typeface="Arial"/>
            </a:endParaRPr>
          </a:p>
        </p:txBody>
      </p:sp>
      <p:sp>
        <p:nvSpPr>
          <p:cNvPr id="2" name="Title 1"/>
          <p:cNvSpPr>
            <a:spLocks noGrp="1"/>
          </p:cNvSpPr>
          <p:nvPr>
            <p:ph type="title"/>
          </p:nvPr>
        </p:nvSpPr>
        <p:spPr>
          <a:xfrm>
            <a:off x="609600" y="218859"/>
            <a:ext cx="9518848" cy="1165909"/>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609600" y="1700808"/>
            <a:ext cx="10972800" cy="4248472"/>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5" y="0"/>
            <a:ext cx="565265"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4245463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6" y="0"/>
            <a:ext cx="565265"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609600" y="218861"/>
            <a:ext cx="9518848" cy="1165909"/>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tx1"/>
                </a:solidFill>
                <a:latin typeface="Arial"/>
                <a:cs typeface="Arial"/>
              </a:rPr>
              <a:pPr algn="r" eaLnBrk="1" hangingPunct="1">
                <a:spcBef>
                  <a:spcPct val="50000"/>
                </a:spcBef>
              </a:pPr>
              <a:t>‹#›</a:t>
            </a:fld>
            <a:endParaRPr lang="en-US" altLang="en-US" sz="1467" b="0" u="none">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609600" y="1700808"/>
            <a:ext cx="10972800" cy="4248472"/>
          </a:xfrm>
        </p:spPr>
        <p:txBody>
          <a:bodyPr/>
          <a:lstStyle>
            <a:lvl1pPr marL="0" indent="0">
              <a:buClr>
                <a:srgbClr val="00B2E3"/>
              </a:buClr>
              <a:buFontTx/>
              <a:buNone/>
              <a:defRPr>
                <a:solidFill>
                  <a:schemeClr val="tx1"/>
                </a:solidFill>
              </a:defRPr>
            </a:lvl1pPr>
            <a:lvl2pPr marL="609585" indent="0">
              <a:buClr>
                <a:srgbClr val="00B2E3"/>
              </a:buClr>
              <a:buFontTx/>
              <a:buNone/>
              <a:defRPr/>
            </a:lvl2pPr>
            <a:lvl3pPr marL="1219170" indent="0">
              <a:buClr>
                <a:srgbClr val="00B2E3"/>
              </a:buClr>
              <a:buFontTx/>
              <a:buNone/>
              <a:defRPr/>
            </a:lvl3pPr>
            <a:lvl4pPr marL="1828754" indent="0">
              <a:buClr>
                <a:srgbClr val="00B2E3"/>
              </a:buClr>
              <a:buFontTx/>
              <a:buNone/>
              <a:defRPr/>
            </a:lvl4pPr>
            <a:lvl5pPr marL="2438339" indent="0">
              <a:buClr>
                <a:srgbClr val="00B2E3"/>
              </a:buClr>
              <a:buFontTx/>
              <a:buNone/>
              <a:defRPr/>
            </a:lvl5pPr>
          </a:lstStyle>
          <a:p>
            <a:pPr lvl="0"/>
            <a:r>
              <a:rPr lang="en-US"/>
              <a:t>Click to edit Master text styles</a:t>
            </a:r>
            <a:endParaRPr lang="en-CA"/>
          </a:p>
        </p:txBody>
      </p:sp>
      <p:pic>
        <p:nvPicPr>
          <p:cNvPr id="7" name="Picture 6" descr="Ontario Health (Mental Health and Addictions Centre of Excellence) logo">
            <a:extLst>
              <a:ext uri="{FF2B5EF4-FFF2-40B4-BE49-F238E27FC236}">
                <a16:creationId xmlns:a16="http://schemas.microsoft.com/office/drawing/2014/main" id="{731CD3CA-8EFB-CE4C-8858-CD9176F57728}"/>
              </a:ext>
            </a:extLst>
          </p:cNvPr>
          <p:cNvPicPr>
            <a:picLocks noChangeAspect="1"/>
          </p:cNvPicPr>
          <p:nvPr userDrawn="1"/>
        </p:nvPicPr>
        <p:blipFill>
          <a:blip r:embed="rId2"/>
          <a:srcRect/>
          <a:stretch/>
        </p:blipFill>
        <p:spPr>
          <a:xfrm>
            <a:off x="2" y="6026774"/>
            <a:ext cx="2428487" cy="831227"/>
          </a:xfrm>
          <a:prstGeom prst="rect">
            <a:avLst/>
          </a:prstGeom>
        </p:spPr>
      </p:pic>
    </p:spTree>
    <p:extLst>
      <p:ext uri="{BB962C8B-B14F-4D97-AF65-F5344CB8AC3E}">
        <p14:creationId xmlns:p14="http://schemas.microsoft.com/office/powerpoint/2010/main" val="166878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BD0FB106-A3D5-3146-B0AD-61CDB8AD96AF}" type="datetimeFigureOut">
              <a:rPr lang="en-US" smtClean="0"/>
              <a:t>11/9/22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17354-28DF-AD46-94BE-260EFD8999DC}" type="slidenum">
              <a:rPr lang="en-US" smtClean="0"/>
              <a:t>‹#›</a:t>
            </a:fld>
            <a:endParaRPr lang="en-US"/>
          </a:p>
        </p:txBody>
      </p:sp>
    </p:spTree>
    <p:extLst>
      <p:ext uri="{BB962C8B-B14F-4D97-AF65-F5344CB8AC3E}">
        <p14:creationId xmlns:p14="http://schemas.microsoft.com/office/powerpoint/2010/main" val="3634415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E33B5E-9037-414A-8A86-F525B4DCDD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8456D9CF-FF9D-5644-8393-2F0142CC5555}"/>
              </a:ext>
            </a:extLst>
          </p:cNvPr>
          <p:cNvSpPr>
            <a:spLocks noGrp="1"/>
          </p:cNvSpPr>
          <p:nvPr>
            <p:ph type="title" hasCustomPrompt="1"/>
          </p:nvPr>
        </p:nvSpPr>
        <p:spPr>
          <a:xfrm>
            <a:off x="863600" y="773301"/>
            <a:ext cx="10515600" cy="1162083"/>
          </a:xfrm>
          <a:prstGeom prst="rect">
            <a:avLst/>
          </a:prstGeom>
        </p:spPr>
        <p:txBody>
          <a:bodyPr lIns="0" tIns="0" rIns="0" bIns="0" anchor="b" anchorCtr="0"/>
          <a:lstStyle>
            <a:lvl1pPr>
              <a:defRPr sz="4800" b="0" i="0">
                <a:solidFill>
                  <a:srgbClr val="001A72"/>
                </a:solidFill>
                <a:latin typeface="Arial" panose="020B0604020202020204" pitchFamily="34" charset="0"/>
                <a:cs typeface="Arial" panose="020B0604020202020204" pitchFamily="34" charset="0"/>
              </a:defRPr>
            </a:lvl1pPr>
          </a:lstStyle>
          <a:p>
            <a:r>
              <a:rPr lang="en-US"/>
              <a:t>Click to add title</a:t>
            </a:r>
          </a:p>
        </p:txBody>
      </p:sp>
      <p:sp>
        <p:nvSpPr>
          <p:cNvPr id="21" name="Content Placeholder 2">
            <a:extLst>
              <a:ext uri="{FF2B5EF4-FFF2-40B4-BE49-F238E27FC236}">
                <a16:creationId xmlns:a16="http://schemas.microsoft.com/office/drawing/2014/main" id="{505DD506-3173-414D-B5AF-0A4794957535}"/>
              </a:ext>
            </a:extLst>
          </p:cNvPr>
          <p:cNvSpPr>
            <a:spLocks noGrp="1"/>
          </p:cNvSpPr>
          <p:nvPr>
            <p:ph idx="13"/>
          </p:nvPr>
        </p:nvSpPr>
        <p:spPr>
          <a:xfrm>
            <a:off x="863600" y="2098364"/>
            <a:ext cx="10515600" cy="3454141"/>
          </a:xfrm>
          <a:prstGeom prst="rect">
            <a:avLst/>
          </a:prstGeom>
        </p:spPr>
        <p:txBody>
          <a:bodyPr lIns="0" tIns="0" rIns="0" bIns="0"/>
          <a:lstStyle>
            <a:lvl1pPr marL="0" indent="0">
              <a:buNone/>
              <a:defRPr sz="2200" b="1" i="0">
                <a:solidFill>
                  <a:srgbClr val="001A72"/>
                </a:solidFill>
                <a:latin typeface="Arial" panose="020B0604020202020204" pitchFamily="34" charset="0"/>
                <a:cs typeface="Arial" panose="020B0604020202020204" pitchFamily="34" charset="0"/>
              </a:defRPr>
            </a:lvl1pPr>
            <a:lvl2pPr marL="342875" indent="0">
              <a:buNone/>
              <a:defRPr b="1" i="0">
                <a:solidFill>
                  <a:srgbClr val="001A72"/>
                </a:solidFill>
                <a:latin typeface="Arial" panose="020B0604020202020204" pitchFamily="34" charset="0"/>
                <a:cs typeface="Arial" panose="020B0604020202020204" pitchFamily="34" charset="0"/>
              </a:defRPr>
            </a:lvl2pPr>
            <a:lvl3pPr marL="685750" indent="0">
              <a:buNone/>
              <a:defRPr b="1" i="0">
                <a:solidFill>
                  <a:srgbClr val="001A72"/>
                </a:solidFill>
                <a:latin typeface="Arial" panose="020B0604020202020204" pitchFamily="34" charset="0"/>
                <a:cs typeface="Arial" panose="020B0604020202020204" pitchFamily="34" charset="0"/>
              </a:defRPr>
            </a:lvl3pPr>
            <a:lvl4pPr marL="1028624" indent="0">
              <a:buNone/>
              <a:defRPr b="1" i="0">
                <a:solidFill>
                  <a:srgbClr val="001A72"/>
                </a:solidFill>
                <a:latin typeface="Arial" panose="020B0604020202020204" pitchFamily="34" charset="0"/>
                <a:cs typeface="Arial" panose="020B0604020202020204" pitchFamily="34" charset="0"/>
              </a:defRPr>
            </a:lvl4pPr>
            <a:lvl5pPr marL="1371498" indent="0">
              <a:buNone/>
              <a:defRPr b="1" i="0">
                <a:solidFill>
                  <a:srgbClr val="001A7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3D7A62AD-9433-DD4E-BA6C-8A36CEF4A3F5}"/>
              </a:ext>
            </a:extLst>
          </p:cNvPr>
          <p:cNvSpPr>
            <a:spLocks noGrp="1"/>
          </p:cNvSpPr>
          <p:nvPr>
            <p:ph type="sldNum" sz="quarter" idx="4"/>
          </p:nvPr>
        </p:nvSpPr>
        <p:spPr>
          <a:xfrm>
            <a:off x="8585200" y="6384656"/>
            <a:ext cx="2743200" cy="365125"/>
          </a:xfrm>
          <a:prstGeom prst="rect">
            <a:avLst/>
          </a:prstGeom>
        </p:spPr>
        <p:txBody>
          <a:bodyPr/>
          <a:lstStyle>
            <a:lvl1pPr algn="r">
              <a:defRPr sz="1500">
                <a:solidFill>
                  <a:schemeClr val="accent1"/>
                </a:solidFill>
              </a:defRPr>
            </a:lvl1pPr>
          </a:lstStyle>
          <a:p>
            <a:fld id="{0CDDB6BA-E87E-1349-9CC4-4CC3DC49F59E}" type="slidenum">
              <a:rPr lang="en-US" smtClean="0"/>
              <a:pPr/>
              <a:t>‹#›</a:t>
            </a:fld>
            <a:endParaRPr lang="en-US"/>
          </a:p>
        </p:txBody>
      </p:sp>
    </p:spTree>
    <p:extLst>
      <p:ext uri="{BB962C8B-B14F-4D97-AF65-F5344CB8AC3E}">
        <p14:creationId xmlns:p14="http://schemas.microsoft.com/office/powerpoint/2010/main" val="87128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5" y="0"/>
            <a:ext cx="565265" cy="1809296"/>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609585" rtl="0" eaLnBrk="1" fontAlgn="base" latinLnBrk="0" hangingPunct="1">
              <a:lnSpc>
                <a:spcPct val="100000"/>
              </a:lnSpc>
              <a:spcBef>
                <a:spcPct val="50000"/>
              </a:spcBef>
              <a:spcAft>
                <a:spcPct val="0"/>
              </a:spcAft>
              <a:buClrTx/>
              <a:buSzTx/>
              <a:buFontTx/>
              <a:buNone/>
              <a:tabLst/>
            </a:pPr>
            <a:endParaRPr kumimoji="0" lang="en-US" sz="1867"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609600" y="218859"/>
            <a:ext cx="9518848" cy="1165909"/>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10299012" y="6332834"/>
            <a:ext cx="1422400" cy="31810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467" b="0" u="none">
                <a:solidFill>
                  <a:schemeClr val="tx1"/>
                </a:solidFill>
                <a:latin typeface="Arial"/>
                <a:cs typeface="Arial"/>
              </a:rPr>
              <a:pPr algn="r" eaLnBrk="1" hangingPunct="1">
                <a:spcBef>
                  <a:spcPct val="50000"/>
                </a:spcBef>
              </a:pPr>
              <a:t>‹#›</a:t>
            </a:fld>
            <a:endParaRPr lang="en-US" altLang="en-US" sz="1467" b="0" u="none">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609600" y="1700808"/>
            <a:ext cx="10972800" cy="4248472"/>
          </a:xfrm>
        </p:spPr>
        <p:txBody>
          <a:bodyPr/>
          <a:lstStyle>
            <a:lvl1pPr marL="0" indent="0">
              <a:buClr>
                <a:srgbClr val="00B2E3"/>
              </a:buClr>
              <a:buFontTx/>
              <a:buNone/>
              <a:defRPr>
                <a:solidFill>
                  <a:schemeClr val="tx1"/>
                </a:solidFill>
              </a:defRPr>
            </a:lvl1pPr>
            <a:lvl2pPr marL="609585" indent="0">
              <a:buClr>
                <a:srgbClr val="00B2E3"/>
              </a:buClr>
              <a:buFontTx/>
              <a:buNone/>
              <a:defRPr/>
            </a:lvl2pPr>
            <a:lvl3pPr marL="1219170" indent="0">
              <a:buClr>
                <a:srgbClr val="00B2E3"/>
              </a:buClr>
              <a:buFontTx/>
              <a:buNone/>
              <a:defRPr/>
            </a:lvl3pPr>
            <a:lvl4pPr marL="1828754" indent="0">
              <a:buClr>
                <a:srgbClr val="00B2E3"/>
              </a:buClr>
              <a:buFontTx/>
              <a:buNone/>
              <a:defRPr/>
            </a:lvl4pPr>
            <a:lvl5pPr marL="2438339" indent="0">
              <a:buClr>
                <a:srgbClr val="00B2E3"/>
              </a:buClr>
              <a:buFontTx/>
              <a:buNone/>
              <a:defRPr/>
            </a:lvl5pPr>
          </a:lstStyle>
          <a:p>
            <a:pPr lvl="0"/>
            <a:r>
              <a:rPr lang="en-US"/>
              <a:t>Click to edit Master text styles</a:t>
            </a:r>
            <a:endParaRPr lang="en-CA"/>
          </a:p>
        </p:txBody>
      </p:sp>
      <p:pic>
        <p:nvPicPr>
          <p:cNvPr id="7" name="Picture 6" descr="Ontario Health (Mental Health and Addictions Centre of Excellence) logo">
            <a:extLst>
              <a:ext uri="{FF2B5EF4-FFF2-40B4-BE49-F238E27FC236}">
                <a16:creationId xmlns:a16="http://schemas.microsoft.com/office/drawing/2014/main" id="{602A1499-A202-4F0C-AE9F-894D7EE5F0B3}"/>
              </a:ext>
            </a:extLst>
          </p:cNvPr>
          <p:cNvPicPr>
            <a:picLocks noChangeAspect="1"/>
          </p:cNvPicPr>
          <p:nvPr userDrawn="1"/>
        </p:nvPicPr>
        <p:blipFill>
          <a:blip r:embed="rId2"/>
          <a:srcRect/>
          <a:stretch/>
        </p:blipFill>
        <p:spPr>
          <a:xfrm>
            <a:off x="2" y="6026773"/>
            <a:ext cx="2428487" cy="831227"/>
          </a:xfrm>
          <a:prstGeom prst="rect">
            <a:avLst/>
          </a:prstGeom>
        </p:spPr>
      </p:pic>
    </p:spTree>
    <p:extLst>
      <p:ext uri="{BB962C8B-B14F-4D97-AF65-F5344CB8AC3E}">
        <p14:creationId xmlns:p14="http://schemas.microsoft.com/office/powerpoint/2010/main" val="247966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83325" y="3593245"/>
            <a:ext cx="9144000" cy="1655762"/>
          </a:xfrm>
        </p:spPr>
        <p:txBody>
          <a:bodyPr anchor="ctr"/>
          <a:lstStyle>
            <a:lvl1pPr algn="l">
              <a:defRPr sz="5000">
                <a:solidFill>
                  <a:schemeClr val="bg2"/>
                </a:solidFill>
              </a:defRPr>
            </a:lvl1pPr>
          </a:lstStyle>
          <a:p>
            <a:r>
              <a:rPr lang="en-US" dirty="0"/>
              <a:t>Click to </a:t>
            </a:r>
            <a:r>
              <a:rPr lang="en-US"/>
              <a:t>edit </a:t>
            </a:r>
            <a:br>
              <a:rPr lang="en-US"/>
            </a:br>
            <a:r>
              <a:rPr lang="en-US"/>
              <a:t>Master </a:t>
            </a:r>
            <a:r>
              <a:rPr lang="en-US" dirty="0"/>
              <a:t>title style</a:t>
            </a:r>
          </a:p>
        </p:txBody>
      </p:sp>
      <p:sp>
        <p:nvSpPr>
          <p:cNvPr id="3" name="Subtitle 2"/>
          <p:cNvSpPr>
            <a:spLocks noGrp="1"/>
          </p:cNvSpPr>
          <p:nvPr>
            <p:ph type="subTitle" idx="1" hasCustomPrompt="1"/>
          </p:nvPr>
        </p:nvSpPr>
        <p:spPr>
          <a:xfrm>
            <a:off x="1269022" y="1216954"/>
            <a:ext cx="9144000" cy="1655762"/>
          </a:xfrm>
        </p:spPr>
        <p:txBody>
          <a:bodyPr anchor="ctr">
            <a:noAutofit/>
          </a:bodyPr>
          <a:lstStyle>
            <a:lvl1pPr marL="0" indent="0" algn="l">
              <a:buNone/>
              <a:defRPr sz="210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27154"/>
          <a:stretch/>
        </p:blipFill>
        <p:spPr>
          <a:xfrm>
            <a:off x="10937631" y="6117253"/>
            <a:ext cx="786422" cy="259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1ECEE783-4751-3447-A075-565592F019DC}" type="slidenum">
              <a:rPr lang="en-US" smtClean="0"/>
              <a:pPr/>
              <a:t>‹#›</a:t>
            </a:fld>
            <a:endParaRPr lang="en-US" dirty="0"/>
          </a:p>
        </p:txBody>
      </p:sp>
      <p:sp>
        <p:nvSpPr>
          <p:cNvPr id="12" name="Title 11"/>
          <p:cNvSpPr>
            <a:spLocks noGrp="1"/>
          </p:cNvSpPr>
          <p:nvPr>
            <p:ph type="title"/>
          </p:nvPr>
        </p:nvSpPr>
        <p:spPr/>
        <p:txBody>
          <a:bodyPr/>
          <a:lstStyle/>
          <a:p>
            <a:r>
              <a:rPr lang="en-US" dirty="0"/>
              <a:t>Click to edit Master title style</a:t>
            </a:r>
          </a:p>
        </p:txBody>
      </p:sp>
      <p:cxnSp>
        <p:nvCxnSpPr>
          <p:cNvPr id="7" name="Straight Connector 6"/>
          <p:cNvCxnSpPr/>
          <p:nvPr userDrawn="1"/>
        </p:nvCxnSpPr>
        <p:spPr>
          <a:xfrm>
            <a:off x="367862" y="6449714"/>
            <a:ext cx="11424745"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3">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7167" y="4249816"/>
            <a:ext cx="10346029" cy="619071"/>
          </a:xfrm>
        </p:spPr>
        <p:txBody>
          <a:bodyPr/>
          <a:lstStyle>
            <a:lvl1pPr>
              <a:defRPr sz="2900" b="1">
                <a:solidFill>
                  <a:schemeClr val="bg2"/>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EE783-4751-3447-A075-565592F019DC}" type="slidenum">
              <a:rPr lang="en-US" smtClean="0"/>
              <a:t>‹#›</a:t>
            </a:fld>
            <a:endParaRPr lang="en-US"/>
          </a:p>
        </p:txBody>
      </p:sp>
      <p:sp>
        <p:nvSpPr>
          <p:cNvPr id="12" name="Text Placeholder 11"/>
          <p:cNvSpPr>
            <a:spLocks noGrp="1"/>
          </p:cNvSpPr>
          <p:nvPr>
            <p:ph type="body" sz="quarter" idx="13"/>
          </p:nvPr>
        </p:nvSpPr>
        <p:spPr>
          <a:xfrm>
            <a:off x="1370866" y="4798551"/>
            <a:ext cx="9337675" cy="1336063"/>
          </a:xfrm>
        </p:spPr>
        <p:txBody>
          <a:bodyPr>
            <a:normAutofit/>
          </a:bodyPr>
          <a:lstStyle>
            <a:lvl1pPr>
              <a:defRPr sz="1200"/>
            </a:lvl1pPr>
            <a:lvl2pPr>
              <a:defRPr sz="1100"/>
            </a:lvl2pPr>
            <a:lvl3pPr>
              <a:defRPr sz="105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hasCustomPrompt="1"/>
          </p:nvPr>
        </p:nvSpPr>
        <p:spPr>
          <a:xfrm>
            <a:off x="1256687" y="1323323"/>
            <a:ext cx="8915400" cy="2522538"/>
          </a:xfrm>
        </p:spPr>
        <p:txBody>
          <a:bodyPr anchor="t">
            <a:noAutofit/>
          </a:bodyPr>
          <a:lstStyle>
            <a:lvl1pPr marL="0" indent="0">
              <a:buNone/>
              <a:defRPr sz="24500" b="1">
                <a:solidFill>
                  <a:schemeClr val="bg2"/>
                </a:solidFill>
              </a:defRPr>
            </a:lvl1pPr>
          </a:lstStyle>
          <a:p>
            <a:pPr marL="9525" marR="0" lvl="0" indent="-9525" algn="l" defTabSz="914400" rtl="0" eaLnBrk="1" fontAlgn="auto" latinLnBrk="0" hangingPunct="1">
              <a:lnSpc>
                <a:spcPct val="90000"/>
              </a:lnSpc>
              <a:spcBef>
                <a:spcPts val="1000"/>
              </a:spcBef>
              <a:spcAft>
                <a:spcPts val="0"/>
              </a:spcAft>
              <a:buClrTx/>
              <a:buSzTx/>
              <a:tabLst/>
              <a:defRPr/>
            </a:pPr>
            <a:r>
              <a:rPr lang="en-US" dirty="0"/>
              <a:t>888%</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2">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1ECEE783-4751-3447-A075-565592F019DC}" type="slidenum">
              <a:rPr lang="en-US" smtClean="0"/>
              <a:pPr/>
              <a:t>‹#›</a:t>
            </a:fld>
            <a:endParaRPr lang="en-US" dirty="0"/>
          </a:p>
        </p:txBody>
      </p:sp>
      <p:cxnSp>
        <p:nvCxnSpPr>
          <p:cNvPr id="5" name="Straight Connector 4"/>
          <p:cNvCxnSpPr/>
          <p:nvPr userDrawn="1"/>
        </p:nvCxnSpPr>
        <p:spPr>
          <a:xfrm>
            <a:off x="1503485" y="1605152"/>
            <a:ext cx="9187961" cy="0"/>
          </a:xfrm>
          <a:prstGeom prst="line">
            <a:avLst/>
          </a:prstGeom>
          <a:ln>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420617" y="6550198"/>
            <a:ext cx="5454869" cy="184666"/>
          </a:xfrm>
          <a:prstGeom prst="rect">
            <a:avLst/>
          </a:prstGeom>
          <a:noFill/>
        </p:spPr>
        <p:txBody>
          <a:bodyPr wrap="square" rtlCol="0">
            <a:spAutoFit/>
          </a:bodyPr>
          <a:lstStyle/>
          <a:p>
            <a:r>
              <a:rPr lang="en-US" sz="600" dirty="0">
                <a:solidFill>
                  <a:schemeClr val="tx1">
                    <a:lumMod val="50000"/>
                    <a:lumOff val="50000"/>
                  </a:schemeClr>
                </a:solidFill>
                <a:latin typeface="Open Sans" charset="0"/>
                <a:ea typeface="Open Sans" charset="0"/>
                <a:cs typeface="Open Sans" charset="0"/>
              </a:rPr>
              <a:t>Copyright</a:t>
            </a:r>
            <a:r>
              <a:rPr lang="en-US" sz="600" baseline="0" dirty="0">
                <a:solidFill>
                  <a:schemeClr val="tx1">
                    <a:lumMod val="50000"/>
                    <a:lumOff val="50000"/>
                  </a:schemeClr>
                </a:solidFill>
                <a:latin typeface="Open Sans" charset="0"/>
                <a:ea typeface="Open Sans" charset="0"/>
                <a:cs typeface="Open Sans" charset="0"/>
              </a:rPr>
              <a:t> © 2017, CAMH</a:t>
            </a:r>
            <a:endParaRPr lang="en-US" sz="600" dirty="0">
              <a:solidFill>
                <a:schemeClr val="tx1">
                  <a:lumMod val="50000"/>
                  <a:lumOff val="50000"/>
                </a:schemeClr>
              </a:solidFill>
              <a:latin typeface="Open Sans" charset="0"/>
              <a:ea typeface="Open Sans" charset="0"/>
              <a:cs typeface="Open Sans" charset="0"/>
            </a:endParaRPr>
          </a:p>
        </p:txBody>
      </p:sp>
      <p:sp>
        <p:nvSpPr>
          <p:cNvPr id="29" name="TextBox 28"/>
          <p:cNvSpPr txBox="1"/>
          <p:nvPr userDrawn="1"/>
        </p:nvSpPr>
        <p:spPr>
          <a:xfrm>
            <a:off x="1420617" y="1251351"/>
            <a:ext cx="2584938" cy="307777"/>
          </a:xfrm>
          <a:prstGeom prst="rect">
            <a:avLst/>
          </a:prstGeom>
          <a:noFill/>
        </p:spPr>
        <p:txBody>
          <a:bodyPr wrap="square" rtlCol="0">
            <a:spAutoFit/>
          </a:bodyPr>
          <a:lstStyle/>
          <a:p>
            <a:r>
              <a:rPr lang="en-US" sz="1400" b="1" dirty="0">
                <a:solidFill>
                  <a:schemeClr val="bg1">
                    <a:lumMod val="50000"/>
                  </a:schemeClr>
                </a:solidFill>
                <a:latin typeface="Open Sans" charset="0"/>
                <a:ea typeface="Open Sans" charset="0"/>
                <a:cs typeface="Open Sans" charset="0"/>
              </a:rPr>
              <a:t>AGENDA</a:t>
            </a:r>
          </a:p>
        </p:txBody>
      </p:sp>
      <p:sp>
        <p:nvSpPr>
          <p:cNvPr id="17" name="Text Placeholder 15"/>
          <p:cNvSpPr>
            <a:spLocks noGrp="1"/>
          </p:cNvSpPr>
          <p:nvPr>
            <p:ph type="body" sz="quarter" idx="14" hasCustomPrompt="1"/>
          </p:nvPr>
        </p:nvSpPr>
        <p:spPr>
          <a:xfrm>
            <a:off x="1257178" y="2123493"/>
            <a:ext cx="905730" cy="901873"/>
          </a:xfrm>
        </p:spPr>
        <p:txBody>
          <a:bodyPr wrap="none" lIns="0" tIns="0" rIns="0" bIns="0" anchor="b">
            <a:noAutofit/>
          </a:bodyPr>
          <a:lstStyle>
            <a:lvl1pPr>
              <a:defRPr sz="6200" b="1">
                <a:solidFill>
                  <a:schemeClr val="tx2"/>
                </a:solidFill>
              </a:defRPr>
            </a:lvl1pPr>
          </a:lstStyle>
          <a:p>
            <a:pPr lvl="0"/>
            <a:r>
              <a:rPr lang="en-US" dirty="0"/>
              <a:t>1</a:t>
            </a:r>
          </a:p>
        </p:txBody>
      </p:sp>
      <p:sp>
        <p:nvSpPr>
          <p:cNvPr id="19" name="Text Placeholder 15"/>
          <p:cNvSpPr>
            <a:spLocks noGrp="1"/>
          </p:cNvSpPr>
          <p:nvPr>
            <p:ph type="body" sz="quarter" idx="15" hasCustomPrompt="1"/>
          </p:nvPr>
        </p:nvSpPr>
        <p:spPr>
          <a:xfrm>
            <a:off x="2162908" y="2123493"/>
            <a:ext cx="3432134" cy="901873"/>
          </a:xfrm>
        </p:spPr>
        <p:txBody>
          <a:bodyPr wrap="square" lIns="0" tIns="0" rIns="0" bIns="0" anchor="t">
            <a:noAutofit/>
          </a:bodyPr>
          <a:lstStyle>
            <a:lvl1pPr marL="95250" indent="-95250">
              <a:spcAft>
                <a:spcPts val="200"/>
              </a:spcAft>
              <a:tabLst/>
              <a:defRPr sz="2400" b="0" baseline="0">
                <a:solidFill>
                  <a:schemeClr val="tx2"/>
                </a:solidFill>
              </a:defRPr>
            </a:lvl1pPr>
            <a:lvl2pPr marL="95250" indent="-87313">
              <a:lnSpc>
                <a:spcPct val="110000"/>
              </a:lnSpc>
              <a:buFont typeface=".AppleSystemUIFont" charset="-120"/>
              <a:buChar char=" "/>
              <a:tabLst/>
              <a:defRPr sz="1000" baseline="0">
                <a:solidFill>
                  <a:schemeClr val="tx2">
                    <a:lumMod val="75000"/>
                  </a:schemeClr>
                </a:solidFill>
              </a:defRPr>
            </a:lvl2pPr>
          </a:lstStyle>
          <a:p>
            <a:pPr lvl="0"/>
            <a:r>
              <a:rPr lang="en-US" dirty="0"/>
              <a:t>Section Title</a:t>
            </a:r>
          </a:p>
          <a:p>
            <a:pPr lvl="1"/>
            <a:r>
              <a:rPr lang="en-US" dirty="0"/>
              <a:t>Loren ipsum dolor sit </a:t>
            </a:r>
            <a:r>
              <a:rPr lang="en-US" dirty="0" err="1"/>
              <a:t>amet</a:t>
            </a:r>
            <a:endParaRPr lang="en-US" dirty="0"/>
          </a:p>
        </p:txBody>
      </p:sp>
      <p:sp>
        <p:nvSpPr>
          <p:cNvPr id="30" name="Text Placeholder 15"/>
          <p:cNvSpPr>
            <a:spLocks noGrp="1"/>
          </p:cNvSpPr>
          <p:nvPr>
            <p:ph type="body" sz="quarter" idx="16" hasCustomPrompt="1"/>
          </p:nvPr>
        </p:nvSpPr>
        <p:spPr>
          <a:xfrm>
            <a:off x="1257178" y="3025366"/>
            <a:ext cx="905730" cy="901873"/>
          </a:xfrm>
        </p:spPr>
        <p:txBody>
          <a:bodyPr wrap="none" lIns="0" tIns="0" rIns="0" bIns="0" anchor="b">
            <a:noAutofit/>
          </a:bodyPr>
          <a:lstStyle>
            <a:lvl1pPr>
              <a:defRPr sz="6200" b="1">
                <a:solidFill>
                  <a:schemeClr val="accent5"/>
                </a:solidFill>
              </a:defRPr>
            </a:lvl1pPr>
          </a:lstStyle>
          <a:p>
            <a:pPr lvl="0"/>
            <a:r>
              <a:rPr lang="en-US" dirty="0"/>
              <a:t>2</a:t>
            </a:r>
          </a:p>
        </p:txBody>
      </p:sp>
      <p:sp>
        <p:nvSpPr>
          <p:cNvPr id="31" name="Text Placeholder 15"/>
          <p:cNvSpPr>
            <a:spLocks noGrp="1"/>
          </p:cNvSpPr>
          <p:nvPr>
            <p:ph type="body" sz="quarter" idx="17" hasCustomPrompt="1"/>
          </p:nvPr>
        </p:nvSpPr>
        <p:spPr>
          <a:xfrm>
            <a:off x="2162908" y="3025366"/>
            <a:ext cx="3432134" cy="901873"/>
          </a:xfrm>
        </p:spPr>
        <p:txBody>
          <a:bodyPr wrap="square" lIns="0" tIns="0" rIns="0" bIns="0" anchor="t">
            <a:noAutofit/>
          </a:bodyPr>
          <a:lstStyle>
            <a:lvl1pPr marL="95250" indent="-95250">
              <a:spcAft>
                <a:spcPts val="200"/>
              </a:spcAft>
              <a:tabLst/>
              <a:defRPr sz="2400" b="0">
                <a:solidFill>
                  <a:schemeClr val="accent5"/>
                </a:solidFill>
              </a:defRPr>
            </a:lvl1pPr>
            <a:lvl2pPr marL="95250" indent="-87313">
              <a:lnSpc>
                <a:spcPct val="110000"/>
              </a:lnSpc>
              <a:buFont typeface=".AppleSystemUIFont" charset="-120"/>
              <a:buChar char=" "/>
              <a:tabLst/>
              <a:defRPr sz="1000">
                <a:solidFill>
                  <a:schemeClr val="accent5">
                    <a:lumMod val="75000"/>
                  </a:schemeClr>
                </a:solidFill>
              </a:defRPr>
            </a:lvl2pPr>
          </a:lstStyle>
          <a:p>
            <a:pPr lvl="0"/>
            <a:r>
              <a:rPr lang="en-US" dirty="0"/>
              <a:t>Section Title</a:t>
            </a:r>
          </a:p>
          <a:p>
            <a:pPr lvl="1"/>
            <a:r>
              <a:rPr lang="en-US" dirty="0"/>
              <a:t>Loren ipsum dolor sit </a:t>
            </a:r>
            <a:r>
              <a:rPr lang="en-US" dirty="0" err="1"/>
              <a:t>amet</a:t>
            </a:r>
            <a:endParaRPr lang="en-US" dirty="0"/>
          </a:p>
        </p:txBody>
      </p:sp>
      <p:sp>
        <p:nvSpPr>
          <p:cNvPr id="32" name="Text Placeholder 15"/>
          <p:cNvSpPr>
            <a:spLocks noGrp="1"/>
          </p:cNvSpPr>
          <p:nvPr>
            <p:ph type="body" sz="quarter" idx="18" hasCustomPrompt="1"/>
          </p:nvPr>
        </p:nvSpPr>
        <p:spPr>
          <a:xfrm>
            <a:off x="2162908" y="3927239"/>
            <a:ext cx="3432134" cy="901873"/>
          </a:xfrm>
        </p:spPr>
        <p:txBody>
          <a:bodyPr wrap="square" lIns="0" tIns="0" rIns="0" bIns="0" anchor="t">
            <a:noAutofit/>
          </a:bodyPr>
          <a:lstStyle>
            <a:lvl1pPr marL="95250" indent="-95250">
              <a:spcAft>
                <a:spcPts val="200"/>
              </a:spcAft>
              <a:tabLst/>
              <a:defRPr sz="2400" b="0">
                <a:solidFill>
                  <a:schemeClr val="accent3"/>
                </a:solidFill>
              </a:defRPr>
            </a:lvl1pPr>
            <a:lvl2pPr marL="95250" indent="-87313">
              <a:lnSpc>
                <a:spcPct val="110000"/>
              </a:lnSpc>
              <a:buFont typeface=".AppleSystemUIFont" charset="-120"/>
              <a:buChar char=" "/>
              <a:tabLst/>
              <a:defRPr sz="1000">
                <a:solidFill>
                  <a:schemeClr val="accent3">
                    <a:lumMod val="75000"/>
                  </a:schemeClr>
                </a:solidFill>
              </a:defRPr>
            </a:lvl2pPr>
          </a:lstStyle>
          <a:p>
            <a:pPr lvl="0"/>
            <a:r>
              <a:rPr lang="en-US" dirty="0"/>
              <a:t>Section Title</a:t>
            </a:r>
          </a:p>
          <a:p>
            <a:pPr lvl="1"/>
            <a:r>
              <a:rPr lang="en-US" dirty="0"/>
              <a:t>Loren ipsum dolor sit </a:t>
            </a:r>
            <a:r>
              <a:rPr lang="en-US" dirty="0" err="1"/>
              <a:t>amet</a:t>
            </a:r>
            <a:endParaRPr lang="en-US" dirty="0"/>
          </a:p>
        </p:txBody>
      </p:sp>
      <p:sp>
        <p:nvSpPr>
          <p:cNvPr id="33" name="Text Placeholder 15"/>
          <p:cNvSpPr>
            <a:spLocks noGrp="1"/>
          </p:cNvSpPr>
          <p:nvPr>
            <p:ph type="body" sz="quarter" idx="19" hasCustomPrompt="1"/>
          </p:nvPr>
        </p:nvSpPr>
        <p:spPr>
          <a:xfrm>
            <a:off x="7003194" y="2123493"/>
            <a:ext cx="3429000" cy="901873"/>
          </a:xfrm>
        </p:spPr>
        <p:txBody>
          <a:bodyPr wrap="square" lIns="0" tIns="0" rIns="0" bIns="0" anchor="t">
            <a:noAutofit/>
          </a:bodyPr>
          <a:lstStyle>
            <a:lvl1pPr marL="95250" indent="-95250">
              <a:spcAft>
                <a:spcPts val="200"/>
              </a:spcAft>
              <a:tabLst/>
              <a:defRPr sz="2400" b="0">
                <a:solidFill>
                  <a:schemeClr val="accent2"/>
                </a:solidFill>
              </a:defRPr>
            </a:lvl1pPr>
            <a:lvl2pPr marL="95250" indent="-87313">
              <a:lnSpc>
                <a:spcPct val="110000"/>
              </a:lnSpc>
              <a:buFont typeface=".AppleSystemUIFont" charset="-120"/>
              <a:buChar char=" "/>
              <a:tabLst/>
              <a:defRPr sz="1000">
                <a:solidFill>
                  <a:schemeClr val="accent2">
                    <a:lumMod val="75000"/>
                  </a:schemeClr>
                </a:solidFill>
              </a:defRPr>
            </a:lvl2pPr>
          </a:lstStyle>
          <a:p>
            <a:pPr lvl="0"/>
            <a:r>
              <a:rPr lang="en-US" dirty="0"/>
              <a:t>Section Title</a:t>
            </a:r>
          </a:p>
          <a:p>
            <a:pPr lvl="1"/>
            <a:r>
              <a:rPr lang="en-US" dirty="0"/>
              <a:t>Loren ipsum dolor sit </a:t>
            </a:r>
            <a:r>
              <a:rPr lang="en-US" dirty="0" err="1"/>
              <a:t>amet</a:t>
            </a:r>
            <a:endParaRPr lang="en-US" dirty="0"/>
          </a:p>
        </p:txBody>
      </p:sp>
      <p:sp>
        <p:nvSpPr>
          <p:cNvPr id="34" name="Text Placeholder 15"/>
          <p:cNvSpPr>
            <a:spLocks noGrp="1"/>
          </p:cNvSpPr>
          <p:nvPr>
            <p:ph type="body" sz="quarter" idx="20" hasCustomPrompt="1"/>
          </p:nvPr>
        </p:nvSpPr>
        <p:spPr>
          <a:xfrm>
            <a:off x="7003194" y="3034918"/>
            <a:ext cx="3429000" cy="901873"/>
          </a:xfrm>
        </p:spPr>
        <p:txBody>
          <a:bodyPr wrap="square" lIns="0" tIns="0" rIns="0" bIns="0" anchor="t">
            <a:noAutofit/>
          </a:bodyPr>
          <a:lstStyle>
            <a:lvl1pPr marL="95250" indent="-95250">
              <a:spcAft>
                <a:spcPts val="200"/>
              </a:spcAft>
              <a:tabLst/>
              <a:defRPr sz="2400" b="0">
                <a:solidFill>
                  <a:schemeClr val="accent4"/>
                </a:solidFill>
              </a:defRPr>
            </a:lvl1pPr>
            <a:lvl2pPr marL="95250" indent="-87313">
              <a:lnSpc>
                <a:spcPct val="110000"/>
              </a:lnSpc>
              <a:buFont typeface=".AppleSystemUIFont" charset="-120"/>
              <a:buChar char=" "/>
              <a:tabLst/>
              <a:defRPr sz="1000">
                <a:solidFill>
                  <a:schemeClr val="accent4">
                    <a:lumMod val="75000"/>
                  </a:schemeClr>
                </a:solidFill>
              </a:defRPr>
            </a:lvl2pPr>
          </a:lstStyle>
          <a:p>
            <a:pPr lvl="0"/>
            <a:r>
              <a:rPr lang="en-US" dirty="0"/>
              <a:t>Section Title</a:t>
            </a:r>
          </a:p>
          <a:p>
            <a:pPr lvl="1"/>
            <a:r>
              <a:rPr lang="en-US" dirty="0"/>
              <a:t>Loren ipsum dolor sit </a:t>
            </a:r>
            <a:r>
              <a:rPr lang="en-US" dirty="0" err="1"/>
              <a:t>amet</a:t>
            </a:r>
            <a:endParaRPr lang="en-US" dirty="0"/>
          </a:p>
        </p:txBody>
      </p:sp>
      <p:sp>
        <p:nvSpPr>
          <p:cNvPr id="35" name="Text Placeholder 15"/>
          <p:cNvSpPr>
            <a:spLocks noGrp="1"/>
          </p:cNvSpPr>
          <p:nvPr>
            <p:ph type="body" sz="quarter" idx="21" hasCustomPrompt="1"/>
          </p:nvPr>
        </p:nvSpPr>
        <p:spPr>
          <a:xfrm>
            <a:off x="1257178" y="3927239"/>
            <a:ext cx="905730" cy="901873"/>
          </a:xfrm>
        </p:spPr>
        <p:txBody>
          <a:bodyPr wrap="none" lIns="0" tIns="0" rIns="0" bIns="0" anchor="b">
            <a:noAutofit/>
          </a:bodyPr>
          <a:lstStyle>
            <a:lvl1pPr>
              <a:defRPr sz="6200" b="1">
                <a:solidFill>
                  <a:schemeClr val="accent3"/>
                </a:solidFill>
              </a:defRPr>
            </a:lvl1pPr>
          </a:lstStyle>
          <a:p>
            <a:pPr lvl="0"/>
            <a:r>
              <a:rPr lang="en-US" dirty="0"/>
              <a:t>3</a:t>
            </a:r>
          </a:p>
        </p:txBody>
      </p:sp>
      <p:sp>
        <p:nvSpPr>
          <p:cNvPr id="36" name="Text Placeholder 15"/>
          <p:cNvSpPr>
            <a:spLocks noGrp="1"/>
          </p:cNvSpPr>
          <p:nvPr>
            <p:ph type="body" sz="quarter" idx="22" hasCustomPrompt="1"/>
          </p:nvPr>
        </p:nvSpPr>
        <p:spPr>
          <a:xfrm>
            <a:off x="6097465" y="2123493"/>
            <a:ext cx="905730" cy="901873"/>
          </a:xfrm>
        </p:spPr>
        <p:txBody>
          <a:bodyPr wrap="none" lIns="0" tIns="0" rIns="0" bIns="0" anchor="b">
            <a:noAutofit/>
          </a:bodyPr>
          <a:lstStyle>
            <a:lvl1pPr>
              <a:defRPr sz="6200" b="1">
                <a:solidFill>
                  <a:schemeClr val="accent2"/>
                </a:solidFill>
              </a:defRPr>
            </a:lvl1pPr>
          </a:lstStyle>
          <a:p>
            <a:pPr lvl="0"/>
            <a:r>
              <a:rPr lang="en-US" dirty="0"/>
              <a:t>4</a:t>
            </a:r>
          </a:p>
        </p:txBody>
      </p:sp>
      <p:sp>
        <p:nvSpPr>
          <p:cNvPr id="37" name="Text Placeholder 15"/>
          <p:cNvSpPr>
            <a:spLocks noGrp="1"/>
          </p:cNvSpPr>
          <p:nvPr>
            <p:ph type="body" sz="quarter" idx="23" hasCustomPrompt="1"/>
          </p:nvPr>
        </p:nvSpPr>
        <p:spPr>
          <a:xfrm>
            <a:off x="6097465" y="3034918"/>
            <a:ext cx="905730" cy="901873"/>
          </a:xfrm>
        </p:spPr>
        <p:txBody>
          <a:bodyPr wrap="none" lIns="0" tIns="0" rIns="0" bIns="0" anchor="b">
            <a:noAutofit/>
          </a:bodyPr>
          <a:lstStyle>
            <a:lvl1pPr>
              <a:defRPr sz="6200" b="1">
                <a:solidFill>
                  <a:schemeClr val="accent4"/>
                </a:solidFill>
              </a:defRPr>
            </a:lvl1pPr>
          </a:lstStyle>
          <a:p>
            <a:pPr lvl="0"/>
            <a:r>
              <a:rPr lang="en-US" dirty="0"/>
              <a:t>5</a:t>
            </a:r>
          </a:p>
        </p:txBody>
      </p:sp>
    </p:spTree>
    <p:extLst>
      <p:ext uri="{BB962C8B-B14F-4D97-AF65-F5344CB8AC3E}">
        <p14:creationId xmlns:p14="http://schemas.microsoft.com/office/powerpoint/2010/main" val="4206295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sp>
        <p:nvSpPr>
          <p:cNvPr id="10" name="Content Placeholder 9"/>
          <p:cNvSpPr>
            <a:spLocks noGrp="1"/>
          </p:cNvSpPr>
          <p:nvPr>
            <p:ph sz="quarter" idx="13"/>
          </p:nvPr>
        </p:nvSpPr>
        <p:spPr>
          <a:xfrm>
            <a:off x="1292225" y="773113"/>
            <a:ext cx="3349625" cy="5316537"/>
          </a:xfrm>
          <a:solidFill>
            <a:schemeClr val="accent3">
              <a:alpha val="60000"/>
            </a:schemeClr>
          </a:solidFill>
        </p:spPr>
        <p:txBody>
          <a:bodyPr lIns="144000" tIns="324000" rIns="108000" bIns="2880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0909" y="1113819"/>
            <a:ext cx="9144000" cy="4522049"/>
          </a:xfrm>
        </p:spPr>
        <p:txBody>
          <a:bodyPr anchor="t"/>
          <a:lstStyle>
            <a:lvl1pPr algn="l">
              <a:defRPr sz="7000">
                <a:solidFill>
                  <a:schemeClr val="bg2"/>
                </a:solidFill>
                <a:latin typeface="Manuale" charset="0"/>
                <a:ea typeface="Manuale" charset="0"/>
                <a:cs typeface="Manuale" charset="0"/>
              </a:defRPr>
            </a:lvl1pPr>
          </a:lstStyle>
          <a:p>
            <a:r>
              <a:rPr lang="en-US" dirty="0"/>
              <a:t>Click to edit </a:t>
            </a:r>
            <a:br>
              <a:rPr lang="en-US" dirty="0"/>
            </a:br>
            <a:r>
              <a:rPr lang="en-US" dirty="0"/>
              <a:t>Master 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5688" y="1101335"/>
            <a:ext cx="9675374" cy="1527565"/>
          </a:xfrm>
        </p:spPr>
        <p:txBody>
          <a:bodyPr anchor="ctr"/>
          <a:lstStyle>
            <a:lvl1pPr>
              <a:defRPr sz="5000"/>
            </a:lvl1pPr>
          </a:lstStyle>
          <a:p>
            <a:r>
              <a:rPr lang="en-US" dirty="0"/>
              <a:t>Click to edit Master title style</a:t>
            </a:r>
          </a:p>
        </p:txBody>
      </p:sp>
      <p:sp>
        <p:nvSpPr>
          <p:cNvPr id="3" name="Content Placeholder 2"/>
          <p:cNvSpPr>
            <a:spLocks noGrp="1"/>
          </p:cNvSpPr>
          <p:nvPr>
            <p:ph sz="half" idx="1"/>
          </p:nvPr>
        </p:nvSpPr>
        <p:spPr>
          <a:xfrm>
            <a:off x="1402936" y="2810363"/>
            <a:ext cx="3731772" cy="3221161"/>
          </a:xfrm>
        </p:spPr>
        <p:txBody>
          <a:bodyPr>
            <a:normAutofit/>
          </a:bodyPr>
          <a:lstStyle>
            <a:lvl1pPr>
              <a:lnSpc>
                <a:spcPct val="110000"/>
              </a:lnSpc>
              <a:defRPr sz="1400">
                <a:latin typeface="Manuale" charset="0"/>
                <a:ea typeface="Manuale" charset="0"/>
                <a:cs typeface="Manuale" charset="0"/>
              </a:defRPr>
            </a:lvl1pPr>
            <a:lvl2pPr>
              <a:lnSpc>
                <a:spcPct val="110000"/>
              </a:lnSpc>
              <a:defRPr sz="1200">
                <a:latin typeface="Manuale" charset="0"/>
                <a:ea typeface="Manuale" charset="0"/>
                <a:cs typeface="Manuale" charset="0"/>
              </a:defRPr>
            </a:lvl2pPr>
            <a:lvl3pPr>
              <a:lnSpc>
                <a:spcPct val="110000"/>
              </a:lnSpc>
              <a:defRPr sz="1100">
                <a:latin typeface="Manuale" charset="0"/>
                <a:ea typeface="Manuale" charset="0"/>
                <a:cs typeface="Manuale" charset="0"/>
              </a:defRPr>
            </a:lvl3pPr>
            <a:lvl4pPr>
              <a:lnSpc>
                <a:spcPct val="110000"/>
              </a:lnSpc>
              <a:defRPr sz="1400">
                <a:latin typeface="Manuale" charset="0"/>
                <a:ea typeface="Manuale" charset="0"/>
                <a:cs typeface="Manuale" charset="0"/>
              </a:defRPr>
            </a:lvl4pPr>
            <a:lvl5pPr>
              <a:lnSpc>
                <a:spcPct val="110000"/>
              </a:lnSpc>
              <a:defRPr sz="1200">
                <a:latin typeface="Manuale" charset="0"/>
                <a:ea typeface="Manuale" charset="0"/>
                <a:cs typeface="Manual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EE783-4751-3447-A075-565592F019DC}" type="slidenum">
              <a:rPr lang="en-US" smtClean="0"/>
              <a:t>‹#›</a:t>
            </a:fld>
            <a:endParaRPr lang="en-US"/>
          </a:p>
        </p:txBody>
      </p:sp>
      <p:sp>
        <p:nvSpPr>
          <p:cNvPr id="9" name="Content Placeholder 2"/>
          <p:cNvSpPr>
            <a:spLocks noGrp="1"/>
          </p:cNvSpPr>
          <p:nvPr>
            <p:ph sz="half" idx="13"/>
          </p:nvPr>
        </p:nvSpPr>
        <p:spPr>
          <a:xfrm>
            <a:off x="5315513" y="2810363"/>
            <a:ext cx="3731772" cy="3221161"/>
          </a:xfrm>
        </p:spPr>
        <p:txBody>
          <a:bodyPr>
            <a:normAutofit/>
          </a:bodyPr>
          <a:lstStyle>
            <a:lvl1pPr>
              <a:lnSpc>
                <a:spcPct val="110000"/>
              </a:lnSpc>
              <a:defRPr sz="1400">
                <a:latin typeface="Manuale" charset="0"/>
                <a:ea typeface="Manuale" charset="0"/>
                <a:cs typeface="Manuale" charset="0"/>
              </a:defRPr>
            </a:lvl1pPr>
            <a:lvl2pPr>
              <a:lnSpc>
                <a:spcPct val="110000"/>
              </a:lnSpc>
              <a:defRPr sz="1200">
                <a:latin typeface="Manuale" charset="0"/>
                <a:ea typeface="Manuale" charset="0"/>
                <a:cs typeface="Manuale" charset="0"/>
              </a:defRPr>
            </a:lvl2pPr>
            <a:lvl3pPr>
              <a:lnSpc>
                <a:spcPct val="110000"/>
              </a:lnSpc>
              <a:defRPr sz="1100">
                <a:latin typeface="Manuale" charset="0"/>
                <a:ea typeface="Manuale" charset="0"/>
                <a:cs typeface="Manuale" charset="0"/>
              </a:defRPr>
            </a:lvl3pPr>
            <a:lvl4pPr>
              <a:lnSpc>
                <a:spcPct val="110000"/>
              </a:lnSpc>
              <a:defRPr sz="1400">
                <a:latin typeface="Manuale" charset="0"/>
                <a:ea typeface="Manuale" charset="0"/>
                <a:cs typeface="Manuale" charset="0"/>
              </a:defRPr>
            </a:lvl4pPr>
            <a:lvl5pPr>
              <a:lnSpc>
                <a:spcPct val="110000"/>
              </a:lnSpc>
              <a:defRPr sz="1200">
                <a:latin typeface="Manuale" charset="0"/>
                <a:ea typeface="Manuale" charset="0"/>
                <a:cs typeface="Manual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83325" y="3593245"/>
            <a:ext cx="9144000" cy="1655762"/>
          </a:xfrm>
        </p:spPr>
        <p:txBody>
          <a:bodyPr anchor="ctr"/>
          <a:lstStyle>
            <a:lvl1pPr algn="l">
              <a:defRPr sz="5000">
                <a:solidFill>
                  <a:schemeClr val="bg2"/>
                </a:solidFill>
              </a:defRPr>
            </a:lvl1pPr>
          </a:lstStyle>
          <a:p>
            <a:r>
              <a:rPr lang="en-US" dirty="0"/>
              <a:t>Click to </a:t>
            </a:r>
            <a:r>
              <a:rPr lang="en-US"/>
              <a:t>edit </a:t>
            </a:r>
            <a:br>
              <a:rPr lang="en-US"/>
            </a:br>
            <a:r>
              <a:rPr lang="en-US"/>
              <a:t>Master </a:t>
            </a:r>
            <a:r>
              <a:rPr lang="en-US" dirty="0"/>
              <a:t>title style</a:t>
            </a:r>
          </a:p>
        </p:txBody>
      </p:sp>
      <p:sp>
        <p:nvSpPr>
          <p:cNvPr id="3" name="Subtitle 2"/>
          <p:cNvSpPr>
            <a:spLocks noGrp="1"/>
          </p:cNvSpPr>
          <p:nvPr>
            <p:ph type="subTitle" idx="1" hasCustomPrompt="1"/>
          </p:nvPr>
        </p:nvSpPr>
        <p:spPr>
          <a:xfrm>
            <a:off x="1269022" y="1216954"/>
            <a:ext cx="9144000" cy="1655762"/>
          </a:xfrm>
        </p:spPr>
        <p:txBody>
          <a:bodyPr anchor="ctr">
            <a:noAutofit/>
          </a:bodyPr>
          <a:lstStyle>
            <a:lvl1pPr marL="0" indent="0" algn="l">
              <a:buNone/>
              <a:defRPr sz="210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27154"/>
          <a:stretch/>
        </p:blipFill>
        <p:spPr>
          <a:xfrm>
            <a:off x="10937631" y="6117253"/>
            <a:ext cx="786422" cy="259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1ECEE783-4751-3447-A075-565592F019DC}" type="slidenum">
              <a:rPr lang="en-US" smtClean="0"/>
              <a:pPr/>
              <a:t>‹#›</a:t>
            </a:fld>
            <a:endParaRPr lang="en-US" dirty="0"/>
          </a:p>
        </p:txBody>
      </p:sp>
      <p:sp>
        <p:nvSpPr>
          <p:cNvPr id="12" name="Title 11"/>
          <p:cNvSpPr>
            <a:spLocks noGrp="1"/>
          </p:cNvSpPr>
          <p:nvPr>
            <p:ph type="title"/>
          </p:nvPr>
        </p:nvSpPr>
        <p:spPr/>
        <p:txBody>
          <a:bodyPr/>
          <a:lstStyle/>
          <a:p>
            <a:r>
              <a:rPr lang="en-US" dirty="0"/>
              <a:t>Click to edit Master title style</a:t>
            </a:r>
          </a:p>
        </p:txBody>
      </p:sp>
      <p:cxnSp>
        <p:nvCxnSpPr>
          <p:cNvPr id="8" name="Straight Connector 7"/>
          <p:cNvCxnSpPr/>
          <p:nvPr userDrawn="1"/>
        </p:nvCxnSpPr>
        <p:spPr>
          <a:xfrm>
            <a:off x="367862" y="6449714"/>
            <a:ext cx="11424745"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7167" y="4249816"/>
            <a:ext cx="10346029" cy="619071"/>
          </a:xfrm>
        </p:spPr>
        <p:txBody>
          <a:bodyPr/>
          <a:lstStyle>
            <a:lvl1pPr>
              <a:defRPr sz="2900" b="1">
                <a:solidFill>
                  <a:schemeClr val="bg2"/>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EE783-4751-3447-A075-565592F019DC}" type="slidenum">
              <a:rPr lang="en-US" smtClean="0"/>
              <a:t>‹#›</a:t>
            </a:fld>
            <a:endParaRPr lang="en-US"/>
          </a:p>
        </p:txBody>
      </p:sp>
      <p:sp>
        <p:nvSpPr>
          <p:cNvPr id="12" name="Text Placeholder 11"/>
          <p:cNvSpPr>
            <a:spLocks noGrp="1"/>
          </p:cNvSpPr>
          <p:nvPr>
            <p:ph type="body" sz="quarter" idx="13"/>
          </p:nvPr>
        </p:nvSpPr>
        <p:spPr>
          <a:xfrm>
            <a:off x="1370866" y="4798551"/>
            <a:ext cx="9337675" cy="1336063"/>
          </a:xfrm>
        </p:spPr>
        <p:txBody>
          <a:bodyPr>
            <a:normAutofit/>
          </a:bodyPr>
          <a:lstStyle>
            <a:lvl1pPr>
              <a:defRPr sz="1200"/>
            </a:lvl1pPr>
            <a:lvl2pPr>
              <a:defRPr sz="1100"/>
            </a:lvl2pPr>
            <a:lvl3pPr>
              <a:defRPr sz="105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hasCustomPrompt="1"/>
          </p:nvPr>
        </p:nvSpPr>
        <p:spPr>
          <a:xfrm>
            <a:off x="1256687" y="1323323"/>
            <a:ext cx="8915400" cy="2522538"/>
          </a:xfrm>
        </p:spPr>
        <p:txBody>
          <a:bodyPr anchor="t">
            <a:noAutofit/>
          </a:bodyPr>
          <a:lstStyle>
            <a:lvl1pPr marL="0" indent="0">
              <a:buNone/>
              <a:defRPr sz="24500" b="1">
                <a:solidFill>
                  <a:schemeClr val="bg2"/>
                </a:solidFill>
              </a:defRPr>
            </a:lvl1pPr>
          </a:lstStyle>
          <a:p>
            <a:pPr marL="9525" marR="0" lvl="0" indent="-9525" algn="l" defTabSz="914400" rtl="0" eaLnBrk="1" fontAlgn="auto" latinLnBrk="0" hangingPunct="1">
              <a:lnSpc>
                <a:spcPct val="90000"/>
              </a:lnSpc>
              <a:spcBef>
                <a:spcPts val="1000"/>
              </a:spcBef>
              <a:spcAft>
                <a:spcPts val="0"/>
              </a:spcAft>
              <a:buClrTx/>
              <a:buSzTx/>
              <a:tabLst/>
              <a:defRPr/>
            </a:pPr>
            <a:r>
              <a:rPr lang="en-US" dirty="0"/>
              <a:t>888%</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sp>
        <p:nvSpPr>
          <p:cNvPr id="10" name="Content Placeholder 9"/>
          <p:cNvSpPr>
            <a:spLocks noGrp="1"/>
          </p:cNvSpPr>
          <p:nvPr>
            <p:ph sz="quarter" idx="13"/>
          </p:nvPr>
        </p:nvSpPr>
        <p:spPr>
          <a:xfrm>
            <a:off x="1292225" y="773113"/>
            <a:ext cx="3349625" cy="5316537"/>
          </a:xfrm>
          <a:solidFill>
            <a:schemeClr val="accent2">
              <a:alpha val="60000"/>
            </a:schemeClr>
          </a:solidFill>
        </p:spPr>
        <p:txBody>
          <a:bodyPr lIns="144000" tIns="324000" rIns="108000" bIns="2880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0909" y="1113819"/>
            <a:ext cx="9144000" cy="4522049"/>
          </a:xfrm>
        </p:spPr>
        <p:txBody>
          <a:bodyPr anchor="t"/>
          <a:lstStyle>
            <a:lvl1pPr algn="l">
              <a:defRPr sz="7000">
                <a:solidFill>
                  <a:schemeClr val="bg2"/>
                </a:solidFill>
                <a:latin typeface="Manuale" charset="0"/>
                <a:ea typeface="Manuale" charset="0"/>
                <a:cs typeface="Manuale" charset="0"/>
              </a:defRPr>
            </a:lvl1pPr>
          </a:lstStyle>
          <a:p>
            <a:r>
              <a:rPr lang="en-US" dirty="0"/>
              <a:t>Click to edit </a:t>
            </a:r>
            <a:br>
              <a:rPr lang="en-US" dirty="0"/>
            </a:br>
            <a:r>
              <a:rPr lang="en-US" dirty="0"/>
              <a:t>Master 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5688" y="1101335"/>
            <a:ext cx="9675374" cy="1527565"/>
          </a:xfrm>
        </p:spPr>
        <p:txBody>
          <a:bodyPr anchor="ctr"/>
          <a:lstStyle>
            <a:lvl1pPr>
              <a:defRPr sz="5000"/>
            </a:lvl1pPr>
          </a:lstStyle>
          <a:p>
            <a:r>
              <a:rPr lang="en-US" dirty="0"/>
              <a:t>Click to edit Master title style</a:t>
            </a:r>
          </a:p>
        </p:txBody>
      </p:sp>
      <p:sp>
        <p:nvSpPr>
          <p:cNvPr id="3" name="Content Placeholder 2"/>
          <p:cNvSpPr>
            <a:spLocks noGrp="1"/>
          </p:cNvSpPr>
          <p:nvPr>
            <p:ph sz="half" idx="1"/>
          </p:nvPr>
        </p:nvSpPr>
        <p:spPr>
          <a:xfrm>
            <a:off x="1402936" y="2810363"/>
            <a:ext cx="3731772" cy="3221161"/>
          </a:xfrm>
        </p:spPr>
        <p:txBody>
          <a:bodyPr>
            <a:normAutofit/>
          </a:bodyPr>
          <a:lstStyle>
            <a:lvl1pPr>
              <a:lnSpc>
                <a:spcPct val="110000"/>
              </a:lnSpc>
              <a:defRPr sz="1400">
                <a:latin typeface="Manuale" charset="0"/>
                <a:ea typeface="Manuale" charset="0"/>
                <a:cs typeface="Manuale" charset="0"/>
              </a:defRPr>
            </a:lvl1pPr>
            <a:lvl2pPr>
              <a:lnSpc>
                <a:spcPct val="110000"/>
              </a:lnSpc>
              <a:defRPr sz="1200">
                <a:latin typeface="Manuale" charset="0"/>
                <a:ea typeface="Manuale" charset="0"/>
                <a:cs typeface="Manuale" charset="0"/>
              </a:defRPr>
            </a:lvl2pPr>
            <a:lvl3pPr>
              <a:lnSpc>
                <a:spcPct val="110000"/>
              </a:lnSpc>
              <a:defRPr sz="1100">
                <a:latin typeface="Manuale" charset="0"/>
                <a:ea typeface="Manuale" charset="0"/>
                <a:cs typeface="Manuale" charset="0"/>
              </a:defRPr>
            </a:lvl3pPr>
            <a:lvl4pPr>
              <a:lnSpc>
                <a:spcPct val="110000"/>
              </a:lnSpc>
              <a:defRPr sz="1400">
                <a:latin typeface="Manuale" charset="0"/>
                <a:ea typeface="Manuale" charset="0"/>
                <a:cs typeface="Manuale" charset="0"/>
              </a:defRPr>
            </a:lvl4pPr>
            <a:lvl5pPr>
              <a:lnSpc>
                <a:spcPct val="110000"/>
              </a:lnSpc>
              <a:defRPr sz="1200">
                <a:latin typeface="Manuale" charset="0"/>
                <a:ea typeface="Manuale" charset="0"/>
                <a:cs typeface="Manual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EE783-4751-3447-A075-565592F019DC}" type="slidenum">
              <a:rPr lang="en-US" smtClean="0"/>
              <a:t>‹#›</a:t>
            </a:fld>
            <a:endParaRPr lang="en-US"/>
          </a:p>
        </p:txBody>
      </p:sp>
      <p:sp>
        <p:nvSpPr>
          <p:cNvPr id="9" name="Content Placeholder 2"/>
          <p:cNvSpPr>
            <a:spLocks noGrp="1"/>
          </p:cNvSpPr>
          <p:nvPr>
            <p:ph sz="half" idx="13"/>
          </p:nvPr>
        </p:nvSpPr>
        <p:spPr>
          <a:xfrm>
            <a:off x="5315513" y="2810363"/>
            <a:ext cx="3731772" cy="3221161"/>
          </a:xfrm>
        </p:spPr>
        <p:txBody>
          <a:bodyPr>
            <a:normAutofit/>
          </a:bodyPr>
          <a:lstStyle>
            <a:lvl1pPr>
              <a:lnSpc>
                <a:spcPct val="110000"/>
              </a:lnSpc>
              <a:defRPr sz="1400">
                <a:latin typeface="Manuale" charset="0"/>
                <a:ea typeface="Manuale" charset="0"/>
                <a:cs typeface="Manuale" charset="0"/>
              </a:defRPr>
            </a:lvl1pPr>
            <a:lvl2pPr>
              <a:lnSpc>
                <a:spcPct val="110000"/>
              </a:lnSpc>
              <a:defRPr sz="1200">
                <a:latin typeface="Manuale" charset="0"/>
                <a:ea typeface="Manuale" charset="0"/>
                <a:cs typeface="Manuale" charset="0"/>
              </a:defRPr>
            </a:lvl2pPr>
            <a:lvl3pPr>
              <a:lnSpc>
                <a:spcPct val="110000"/>
              </a:lnSpc>
              <a:defRPr sz="1100">
                <a:latin typeface="Manuale" charset="0"/>
                <a:ea typeface="Manuale" charset="0"/>
                <a:cs typeface="Manuale" charset="0"/>
              </a:defRPr>
            </a:lvl3pPr>
            <a:lvl4pPr>
              <a:lnSpc>
                <a:spcPct val="110000"/>
              </a:lnSpc>
              <a:defRPr sz="1400">
                <a:latin typeface="Manuale" charset="0"/>
                <a:ea typeface="Manuale" charset="0"/>
                <a:cs typeface="Manuale" charset="0"/>
              </a:defRPr>
            </a:lvl4pPr>
            <a:lvl5pPr>
              <a:lnSpc>
                <a:spcPct val="110000"/>
              </a:lnSpc>
              <a:defRPr sz="1200">
                <a:latin typeface="Manuale" charset="0"/>
                <a:ea typeface="Manuale" charset="0"/>
                <a:cs typeface="Manual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83325" y="3593245"/>
            <a:ext cx="9144000" cy="1655762"/>
          </a:xfrm>
        </p:spPr>
        <p:txBody>
          <a:bodyPr anchor="ctr"/>
          <a:lstStyle>
            <a:lvl1pPr algn="l">
              <a:defRPr sz="5000">
                <a:solidFill>
                  <a:schemeClr val="bg2"/>
                </a:solidFill>
              </a:defRPr>
            </a:lvl1pPr>
          </a:lstStyle>
          <a:p>
            <a:r>
              <a:rPr lang="en-US" dirty="0"/>
              <a:t>Click to </a:t>
            </a:r>
            <a:r>
              <a:rPr lang="en-US"/>
              <a:t>edit </a:t>
            </a:r>
            <a:br>
              <a:rPr lang="en-US"/>
            </a:br>
            <a:r>
              <a:rPr lang="en-US"/>
              <a:t>Master </a:t>
            </a:r>
            <a:r>
              <a:rPr lang="en-US" dirty="0"/>
              <a:t>title style</a:t>
            </a:r>
          </a:p>
        </p:txBody>
      </p:sp>
      <p:sp>
        <p:nvSpPr>
          <p:cNvPr id="3" name="Subtitle 2"/>
          <p:cNvSpPr>
            <a:spLocks noGrp="1"/>
          </p:cNvSpPr>
          <p:nvPr>
            <p:ph type="subTitle" idx="1" hasCustomPrompt="1"/>
          </p:nvPr>
        </p:nvSpPr>
        <p:spPr>
          <a:xfrm>
            <a:off x="1269022" y="1216954"/>
            <a:ext cx="9144000" cy="1655762"/>
          </a:xfrm>
        </p:spPr>
        <p:txBody>
          <a:bodyPr anchor="ctr">
            <a:noAutofit/>
          </a:bodyPr>
          <a:lstStyle>
            <a:lvl1pPr marL="0" indent="0" algn="l">
              <a:buNone/>
              <a:defRPr sz="210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7154"/>
          <a:stretch/>
        </p:blipFill>
        <p:spPr>
          <a:xfrm>
            <a:off x="10937631" y="6117253"/>
            <a:ext cx="786422" cy="259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lumMod val="9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1ECEE783-4751-3447-A075-565592F019DC}" type="slidenum">
              <a:rPr lang="en-US" smtClean="0"/>
              <a:pPr/>
              <a:t>‹#›</a:t>
            </a:fld>
            <a:endParaRPr lang="en-US" dirty="0"/>
          </a:p>
        </p:txBody>
      </p:sp>
      <p:cxnSp>
        <p:nvCxnSpPr>
          <p:cNvPr id="5" name="Straight Connector 4"/>
          <p:cNvCxnSpPr/>
          <p:nvPr userDrawn="1"/>
        </p:nvCxnSpPr>
        <p:spPr>
          <a:xfrm>
            <a:off x="1503485" y="1605152"/>
            <a:ext cx="9187961" cy="0"/>
          </a:xfrm>
          <a:prstGeom prst="line">
            <a:avLst/>
          </a:prstGeom>
          <a:ln>
            <a:solidFill>
              <a:schemeClr val="accent6">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4" hasCustomPrompt="1"/>
          </p:nvPr>
        </p:nvSpPr>
        <p:spPr>
          <a:xfrm>
            <a:off x="1257178" y="2123493"/>
            <a:ext cx="905730" cy="901873"/>
          </a:xfrm>
        </p:spPr>
        <p:txBody>
          <a:bodyPr wrap="none" lIns="0" tIns="0" rIns="0" bIns="0" anchor="b">
            <a:noAutofit/>
          </a:bodyPr>
          <a:lstStyle>
            <a:lvl1pPr>
              <a:defRPr sz="6200" b="1">
                <a:solidFill>
                  <a:schemeClr val="accent5"/>
                </a:solidFill>
              </a:defRPr>
            </a:lvl1pPr>
          </a:lstStyle>
          <a:p>
            <a:pPr lvl="0"/>
            <a:r>
              <a:rPr lang="en-US" dirty="0"/>
              <a:t>1</a:t>
            </a:r>
          </a:p>
        </p:txBody>
      </p:sp>
      <p:sp>
        <p:nvSpPr>
          <p:cNvPr id="18" name="Text Placeholder 15"/>
          <p:cNvSpPr>
            <a:spLocks noGrp="1"/>
          </p:cNvSpPr>
          <p:nvPr>
            <p:ph type="body" sz="quarter" idx="15" hasCustomPrompt="1"/>
          </p:nvPr>
        </p:nvSpPr>
        <p:spPr>
          <a:xfrm>
            <a:off x="1406709" y="3025366"/>
            <a:ext cx="1459645" cy="2123493"/>
          </a:xfrm>
        </p:spPr>
        <p:txBody>
          <a:bodyPr wrap="square" lIns="0" tIns="0" rIns="0" bIns="0" anchor="t">
            <a:noAutofit/>
          </a:bodyPr>
          <a:lstStyle>
            <a:lvl1pPr marL="95250" indent="-95250">
              <a:spcAft>
                <a:spcPts val="200"/>
              </a:spcAft>
              <a:tabLst/>
              <a:defRPr sz="2400" b="0">
                <a:solidFill>
                  <a:schemeClr val="accent5"/>
                </a:solidFill>
              </a:defRPr>
            </a:lvl1pPr>
            <a:lvl2pPr marL="95250" indent="-87313">
              <a:lnSpc>
                <a:spcPct val="110000"/>
              </a:lnSpc>
              <a:buFont typeface=".AppleSystemUIFont" charset="-120"/>
              <a:buChar char=" "/>
              <a:tabLst/>
              <a:defRPr sz="1000"/>
            </a:lvl2pPr>
          </a:lstStyle>
          <a:p>
            <a:pPr lvl="0"/>
            <a:r>
              <a:rPr lang="en-US" dirty="0"/>
              <a:t>Section</a:t>
            </a:r>
            <a:br>
              <a:rPr lang="en-US" dirty="0"/>
            </a:br>
            <a:r>
              <a:rPr lang="en-US" dirty="0"/>
              <a:t>Title</a:t>
            </a:r>
          </a:p>
          <a:p>
            <a:pPr lvl="1"/>
            <a:r>
              <a:rPr lang="en-US" dirty="0"/>
              <a:t>Loren ipsum dolor</a:t>
            </a:r>
            <a:br>
              <a:rPr lang="en-US" dirty="0"/>
            </a:br>
            <a:r>
              <a:rPr lang="en-US" dirty="0"/>
              <a:t>sit </a:t>
            </a:r>
            <a:r>
              <a:rPr lang="en-US" dirty="0" err="1"/>
              <a:t>amet</a:t>
            </a:r>
            <a:endParaRPr lang="en-US" dirty="0"/>
          </a:p>
        </p:txBody>
      </p:sp>
      <p:sp>
        <p:nvSpPr>
          <p:cNvPr id="20" name="Text Placeholder 15"/>
          <p:cNvSpPr>
            <a:spLocks noGrp="1"/>
          </p:cNvSpPr>
          <p:nvPr>
            <p:ph type="body" sz="quarter" idx="16" hasCustomPrompt="1"/>
          </p:nvPr>
        </p:nvSpPr>
        <p:spPr>
          <a:xfrm>
            <a:off x="2901339" y="2123493"/>
            <a:ext cx="905730" cy="901873"/>
          </a:xfrm>
        </p:spPr>
        <p:txBody>
          <a:bodyPr wrap="none" lIns="0" tIns="0" rIns="0" bIns="0" anchor="b">
            <a:noAutofit/>
          </a:bodyPr>
          <a:lstStyle>
            <a:lvl1pPr>
              <a:defRPr sz="6200" b="1">
                <a:solidFill>
                  <a:schemeClr val="accent1"/>
                </a:solidFill>
              </a:defRPr>
            </a:lvl1pPr>
          </a:lstStyle>
          <a:p>
            <a:pPr lvl="0"/>
            <a:r>
              <a:rPr lang="en-US" dirty="0"/>
              <a:t>2</a:t>
            </a:r>
          </a:p>
        </p:txBody>
      </p:sp>
      <p:sp>
        <p:nvSpPr>
          <p:cNvPr id="21" name="Text Placeholder 15"/>
          <p:cNvSpPr>
            <a:spLocks noGrp="1"/>
          </p:cNvSpPr>
          <p:nvPr>
            <p:ph type="body" sz="quarter" idx="17" hasCustomPrompt="1"/>
          </p:nvPr>
        </p:nvSpPr>
        <p:spPr>
          <a:xfrm>
            <a:off x="2999196" y="3025366"/>
            <a:ext cx="1459645" cy="2123493"/>
          </a:xfrm>
        </p:spPr>
        <p:txBody>
          <a:bodyPr wrap="square" lIns="0" tIns="0" rIns="0" bIns="0" anchor="t">
            <a:noAutofit/>
          </a:bodyPr>
          <a:lstStyle>
            <a:lvl1pPr marL="95250" indent="-95250">
              <a:spcAft>
                <a:spcPts val="200"/>
              </a:spcAft>
              <a:tabLst/>
              <a:defRPr sz="2400" b="0">
                <a:solidFill>
                  <a:schemeClr val="tx2"/>
                </a:solidFill>
              </a:defRPr>
            </a:lvl1pPr>
            <a:lvl2pPr marL="95250" indent="-87313">
              <a:lnSpc>
                <a:spcPct val="110000"/>
              </a:lnSpc>
              <a:buFont typeface=".AppleSystemUIFont" charset="-120"/>
              <a:buChar char=" "/>
              <a:tabLst/>
              <a:defRPr sz="1000"/>
            </a:lvl2pPr>
          </a:lstStyle>
          <a:p>
            <a:pPr lvl="0"/>
            <a:r>
              <a:rPr lang="en-US" dirty="0"/>
              <a:t>Section</a:t>
            </a:r>
            <a:br>
              <a:rPr lang="en-US" dirty="0"/>
            </a:br>
            <a:r>
              <a:rPr lang="en-US" dirty="0"/>
              <a:t>Title</a:t>
            </a:r>
          </a:p>
          <a:p>
            <a:pPr lvl="1"/>
            <a:r>
              <a:rPr lang="en-US" dirty="0"/>
              <a:t>Loren ipsum dolor</a:t>
            </a:r>
            <a:br>
              <a:rPr lang="en-US" dirty="0"/>
            </a:br>
            <a:r>
              <a:rPr lang="en-US" dirty="0"/>
              <a:t>sit </a:t>
            </a:r>
            <a:r>
              <a:rPr lang="en-US" dirty="0" err="1"/>
              <a:t>amet</a:t>
            </a:r>
            <a:endParaRPr lang="en-US" dirty="0"/>
          </a:p>
        </p:txBody>
      </p:sp>
      <p:sp>
        <p:nvSpPr>
          <p:cNvPr id="22" name="Text Placeholder 15"/>
          <p:cNvSpPr>
            <a:spLocks noGrp="1"/>
          </p:cNvSpPr>
          <p:nvPr>
            <p:ph type="body" sz="quarter" idx="18" hasCustomPrompt="1"/>
          </p:nvPr>
        </p:nvSpPr>
        <p:spPr>
          <a:xfrm>
            <a:off x="4591683" y="3025366"/>
            <a:ext cx="1459645" cy="2123493"/>
          </a:xfrm>
        </p:spPr>
        <p:txBody>
          <a:bodyPr wrap="square" lIns="0" tIns="0" rIns="0" bIns="0" anchor="t">
            <a:noAutofit/>
          </a:bodyPr>
          <a:lstStyle>
            <a:lvl1pPr marL="95250" indent="-95250">
              <a:spcAft>
                <a:spcPts val="200"/>
              </a:spcAft>
              <a:tabLst/>
              <a:defRPr sz="2400" b="0">
                <a:solidFill>
                  <a:schemeClr val="accent3"/>
                </a:solidFill>
              </a:defRPr>
            </a:lvl1pPr>
            <a:lvl2pPr marL="95250" indent="-87313">
              <a:lnSpc>
                <a:spcPct val="110000"/>
              </a:lnSpc>
              <a:buFont typeface=".AppleSystemUIFont" charset="-120"/>
              <a:buChar char=" "/>
              <a:tabLst/>
              <a:defRPr sz="1000"/>
            </a:lvl2pPr>
          </a:lstStyle>
          <a:p>
            <a:pPr lvl="0"/>
            <a:r>
              <a:rPr lang="en-US" dirty="0"/>
              <a:t>Section</a:t>
            </a:r>
            <a:br>
              <a:rPr lang="en-US" dirty="0"/>
            </a:br>
            <a:r>
              <a:rPr lang="en-US" dirty="0"/>
              <a:t>Title</a:t>
            </a:r>
          </a:p>
          <a:p>
            <a:pPr lvl="1"/>
            <a:r>
              <a:rPr lang="en-US" dirty="0"/>
              <a:t>Loren ipsum dolor</a:t>
            </a:r>
            <a:br>
              <a:rPr lang="en-US" dirty="0"/>
            </a:br>
            <a:r>
              <a:rPr lang="en-US" dirty="0"/>
              <a:t>sit </a:t>
            </a:r>
            <a:r>
              <a:rPr lang="en-US" dirty="0" err="1"/>
              <a:t>amet</a:t>
            </a:r>
            <a:endParaRPr lang="en-US" dirty="0"/>
          </a:p>
        </p:txBody>
      </p:sp>
      <p:sp>
        <p:nvSpPr>
          <p:cNvPr id="23" name="Text Placeholder 15"/>
          <p:cNvSpPr>
            <a:spLocks noGrp="1"/>
          </p:cNvSpPr>
          <p:nvPr>
            <p:ph type="body" sz="quarter" idx="19" hasCustomPrompt="1"/>
          </p:nvPr>
        </p:nvSpPr>
        <p:spPr>
          <a:xfrm>
            <a:off x="6184170" y="3025366"/>
            <a:ext cx="1459645" cy="2123493"/>
          </a:xfrm>
        </p:spPr>
        <p:txBody>
          <a:bodyPr wrap="square" lIns="0" tIns="0" rIns="0" bIns="0" anchor="t">
            <a:noAutofit/>
          </a:bodyPr>
          <a:lstStyle>
            <a:lvl1pPr marL="95250" indent="-95250">
              <a:spcAft>
                <a:spcPts val="200"/>
              </a:spcAft>
              <a:tabLst/>
              <a:defRPr sz="2400" b="0">
                <a:solidFill>
                  <a:schemeClr val="accent2"/>
                </a:solidFill>
              </a:defRPr>
            </a:lvl1pPr>
            <a:lvl2pPr marL="95250" indent="-87313">
              <a:lnSpc>
                <a:spcPct val="110000"/>
              </a:lnSpc>
              <a:buFont typeface=".AppleSystemUIFont" charset="-120"/>
              <a:buChar char=" "/>
              <a:tabLst/>
              <a:defRPr sz="1000"/>
            </a:lvl2pPr>
          </a:lstStyle>
          <a:p>
            <a:pPr lvl="0"/>
            <a:r>
              <a:rPr lang="en-US" dirty="0"/>
              <a:t>Section</a:t>
            </a:r>
            <a:br>
              <a:rPr lang="en-US" dirty="0"/>
            </a:br>
            <a:r>
              <a:rPr lang="en-US" dirty="0"/>
              <a:t>Title</a:t>
            </a:r>
          </a:p>
          <a:p>
            <a:pPr lvl="1"/>
            <a:r>
              <a:rPr lang="en-US" dirty="0"/>
              <a:t>Loren ipsum dolor</a:t>
            </a:r>
            <a:br>
              <a:rPr lang="en-US" dirty="0"/>
            </a:br>
            <a:r>
              <a:rPr lang="en-US" dirty="0"/>
              <a:t>sit </a:t>
            </a:r>
            <a:r>
              <a:rPr lang="en-US" dirty="0" err="1"/>
              <a:t>amet</a:t>
            </a:r>
            <a:endParaRPr lang="en-US" dirty="0"/>
          </a:p>
        </p:txBody>
      </p:sp>
      <p:sp>
        <p:nvSpPr>
          <p:cNvPr id="24" name="Text Placeholder 15"/>
          <p:cNvSpPr>
            <a:spLocks noGrp="1"/>
          </p:cNvSpPr>
          <p:nvPr>
            <p:ph type="body" sz="quarter" idx="20" hasCustomPrompt="1"/>
          </p:nvPr>
        </p:nvSpPr>
        <p:spPr>
          <a:xfrm>
            <a:off x="7776658" y="3025366"/>
            <a:ext cx="1459645" cy="2123493"/>
          </a:xfrm>
        </p:spPr>
        <p:txBody>
          <a:bodyPr wrap="square" lIns="0" tIns="0" rIns="0" bIns="0" anchor="t">
            <a:noAutofit/>
          </a:bodyPr>
          <a:lstStyle>
            <a:lvl1pPr marL="95250" indent="-95250">
              <a:spcAft>
                <a:spcPts val="200"/>
              </a:spcAft>
              <a:tabLst/>
              <a:defRPr sz="2400" b="0">
                <a:solidFill>
                  <a:schemeClr val="accent4"/>
                </a:solidFill>
              </a:defRPr>
            </a:lvl1pPr>
            <a:lvl2pPr marL="95250" indent="-87313">
              <a:lnSpc>
                <a:spcPct val="110000"/>
              </a:lnSpc>
              <a:buFont typeface=".AppleSystemUIFont" charset="-120"/>
              <a:buChar char=" "/>
              <a:tabLst/>
              <a:defRPr sz="1000"/>
            </a:lvl2pPr>
          </a:lstStyle>
          <a:p>
            <a:pPr lvl="0"/>
            <a:r>
              <a:rPr lang="en-US" dirty="0"/>
              <a:t>Section</a:t>
            </a:r>
            <a:br>
              <a:rPr lang="en-US" dirty="0"/>
            </a:br>
            <a:r>
              <a:rPr lang="en-US" dirty="0"/>
              <a:t>Title</a:t>
            </a:r>
          </a:p>
          <a:p>
            <a:pPr lvl="1"/>
            <a:r>
              <a:rPr lang="en-US" dirty="0"/>
              <a:t>Loren ipsum dolor</a:t>
            </a:r>
            <a:br>
              <a:rPr lang="en-US" dirty="0"/>
            </a:br>
            <a:r>
              <a:rPr lang="en-US" dirty="0"/>
              <a:t>sit </a:t>
            </a:r>
            <a:r>
              <a:rPr lang="en-US" dirty="0" err="1"/>
              <a:t>amet</a:t>
            </a:r>
            <a:endParaRPr lang="en-US" dirty="0"/>
          </a:p>
        </p:txBody>
      </p:sp>
      <p:sp>
        <p:nvSpPr>
          <p:cNvPr id="25" name="Text Placeholder 15"/>
          <p:cNvSpPr>
            <a:spLocks noGrp="1"/>
          </p:cNvSpPr>
          <p:nvPr>
            <p:ph type="body" sz="quarter" idx="21" hasCustomPrompt="1"/>
          </p:nvPr>
        </p:nvSpPr>
        <p:spPr>
          <a:xfrm>
            <a:off x="4498288" y="2123493"/>
            <a:ext cx="905730" cy="901873"/>
          </a:xfrm>
        </p:spPr>
        <p:txBody>
          <a:bodyPr wrap="none" lIns="0" tIns="0" rIns="0" bIns="0" anchor="b">
            <a:noAutofit/>
          </a:bodyPr>
          <a:lstStyle>
            <a:lvl1pPr>
              <a:defRPr sz="6200" b="1">
                <a:solidFill>
                  <a:schemeClr val="accent3"/>
                </a:solidFill>
              </a:defRPr>
            </a:lvl1pPr>
          </a:lstStyle>
          <a:p>
            <a:pPr lvl="0"/>
            <a:r>
              <a:rPr lang="en-US" dirty="0"/>
              <a:t>3</a:t>
            </a:r>
          </a:p>
        </p:txBody>
      </p:sp>
      <p:sp>
        <p:nvSpPr>
          <p:cNvPr id="26" name="Text Placeholder 15"/>
          <p:cNvSpPr>
            <a:spLocks noGrp="1"/>
          </p:cNvSpPr>
          <p:nvPr>
            <p:ph type="body" sz="quarter" idx="22" hasCustomPrompt="1"/>
          </p:nvPr>
        </p:nvSpPr>
        <p:spPr>
          <a:xfrm>
            <a:off x="6079696" y="2123493"/>
            <a:ext cx="905730" cy="901873"/>
          </a:xfrm>
        </p:spPr>
        <p:txBody>
          <a:bodyPr wrap="none" lIns="0" tIns="0" rIns="0" bIns="0" anchor="b">
            <a:noAutofit/>
          </a:bodyPr>
          <a:lstStyle>
            <a:lvl1pPr>
              <a:defRPr sz="6200" b="1">
                <a:solidFill>
                  <a:schemeClr val="accent2"/>
                </a:solidFill>
              </a:defRPr>
            </a:lvl1pPr>
          </a:lstStyle>
          <a:p>
            <a:pPr lvl="0"/>
            <a:r>
              <a:rPr lang="en-US" dirty="0"/>
              <a:t>4</a:t>
            </a:r>
          </a:p>
        </p:txBody>
      </p:sp>
      <p:sp>
        <p:nvSpPr>
          <p:cNvPr id="27" name="Text Placeholder 15"/>
          <p:cNvSpPr>
            <a:spLocks noGrp="1"/>
          </p:cNvSpPr>
          <p:nvPr>
            <p:ph type="body" sz="quarter" idx="23" hasCustomPrompt="1"/>
          </p:nvPr>
        </p:nvSpPr>
        <p:spPr>
          <a:xfrm>
            <a:off x="7653503" y="2123493"/>
            <a:ext cx="905730" cy="901873"/>
          </a:xfrm>
        </p:spPr>
        <p:txBody>
          <a:bodyPr wrap="none" lIns="0" tIns="0" rIns="0" bIns="0" anchor="b">
            <a:noAutofit/>
          </a:bodyPr>
          <a:lstStyle>
            <a:lvl1pPr>
              <a:defRPr sz="6200" b="1">
                <a:solidFill>
                  <a:schemeClr val="accent4"/>
                </a:solidFill>
              </a:defRPr>
            </a:lvl1pPr>
          </a:lstStyle>
          <a:p>
            <a:pPr lvl="0"/>
            <a:r>
              <a:rPr lang="en-US" dirty="0"/>
              <a:t>5</a:t>
            </a:r>
          </a:p>
        </p:txBody>
      </p:sp>
      <p:sp>
        <p:nvSpPr>
          <p:cNvPr id="28" name="TextBox 27"/>
          <p:cNvSpPr txBox="1"/>
          <p:nvPr userDrawn="1"/>
        </p:nvSpPr>
        <p:spPr>
          <a:xfrm>
            <a:off x="1420617" y="6550198"/>
            <a:ext cx="5454869" cy="184666"/>
          </a:xfrm>
          <a:prstGeom prst="rect">
            <a:avLst/>
          </a:prstGeom>
          <a:noFill/>
        </p:spPr>
        <p:txBody>
          <a:bodyPr wrap="square" rtlCol="0">
            <a:spAutoFit/>
          </a:bodyPr>
          <a:lstStyle/>
          <a:p>
            <a:r>
              <a:rPr lang="en-US" sz="600" dirty="0">
                <a:solidFill>
                  <a:schemeClr val="tx1">
                    <a:lumMod val="50000"/>
                    <a:lumOff val="50000"/>
                  </a:schemeClr>
                </a:solidFill>
                <a:latin typeface="Open Sans" charset="0"/>
                <a:ea typeface="Open Sans" charset="0"/>
                <a:cs typeface="Open Sans" charset="0"/>
              </a:rPr>
              <a:t>Copyright</a:t>
            </a:r>
            <a:r>
              <a:rPr lang="en-US" sz="600" baseline="0" dirty="0">
                <a:solidFill>
                  <a:schemeClr val="tx1">
                    <a:lumMod val="50000"/>
                    <a:lumOff val="50000"/>
                  </a:schemeClr>
                </a:solidFill>
                <a:latin typeface="Open Sans" charset="0"/>
                <a:ea typeface="Open Sans" charset="0"/>
                <a:cs typeface="Open Sans" charset="0"/>
              </a:rPr>
              <a:t> © 2017, CAMH</a:t>
            </a:r>
            <a:endParaRPr lang="en-US" sz="600" dirty="0">
              <a:solidFill>
                <a:schemeClr val="tx1">
                  <a:lumMod val="50000"/>
                  <a:lumOff val="50000"/>
                </a:schemeClr>
              </a:solidFill>
              <a:latin typeface="Open Sans" charset="0"/>
              <a:ea typeface="Open Sans" charset="0"/>
              <a:cs typeface="Open Sans" charset="0"/>
            </a:endParaRPr>
          </a:p>
        </p:txBody>
      </p:sp>
      <p:sp>
        <p:nvSpPr>
          <p:cNvPr id="29" name="TextBox 28"/>
          <p:cNvSpPr txBox="1"/>
          <p:nvPr userDrawn="1"/>
        </p:nvSpPr>
        <p:spPr>
          <a:xfrm>
            <a:off x="1420617" y="1251351"/>
            <a:ext cx="2584938" cy="307777"/>
          </a:xfrm>
          <a:prstGeom prst="rect">
            <a:avLst/>
          </a:prstGeom>
          <a:noFill/>
        </p:spPr>
        <p:txBody>
          <a:bodyPr wrap="square" rtlCol="0">
            <a:spAutoFit/>
          </a:bodyPr>
          <a:lstStyle/>
          <a:p>
            <a:r>
              <a:rPr lang="en-US" sz="1400" b="1" dirty="0">
                <a:solidFill>
                  <a:schemeClr val="accent1"/>
                </a:solidFill>
                <a:latin typeface="Open Sans" charset="0"/>
                <a:ea typeface="Open Sans" charset="0"/>
                <a:cs typeface="Open Sans" charset="0"/>
              </a:rPr>
              <a:t>AGENDA</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1ECEE783-4751-3447-A075-565592F019DC}" type="slidenum">
              <a:rPr lang="en-US" smtClean="0"/>
              <a:pPr/>
              <a:t>‹#›</a:t>
            </a:fld>
            <a:endParaRPr lang="en-US" dirty="0"/>
          </a:p>
        </p:txBody>
      </p:sp>
      <p:sp>
        <p:nvSpPr>
          <p:cNvPr id="12" name="Title 11"/>
          <p:cNvSpPr>
            <a:spLocks noGrp="1"/>
          </p:cNvSpPr>
          <p:nvPr>
            <p:ph type="title"/>
          </p:nvPr>
        </p:nvSpPr>
        <p:spPr/>
        <p:txBody>
          <a:bodyPr/>
          <a:lstStyle/>
          <a:p>
            <a:r>
              <a:rPr lang="en-US" dirty="0"/>
              <a:t>Click to edit Master title style</a:t>
            </a:r>
          </a:p>
        </p:txBody>
      </p:sp>
      <p:cxnSp>
        <p:nvCxnSpPr>
          <p:cNvPr id="7" name="Straight Connector 6"/>
          <p:cNvCxnSpPr/>
          <p:nvPr userDrawn="1"/>
        </p:nvCxnSpPr>
        <p:spPr>
          <a:xfrm>
            <a:off x="367862" y="6449714"/>
            <a:ext cx="11424745"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4">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7167" y="4249816"/>
            <a:ext cx="10346029" cy="619071"/>
          </a:xfrm>
        </p:spPr>
        <p:txBody>
          <a:bodyPr/>
          <a:lstStyle>
            <a:lvl1pPr>
              <a:defRPr sz="2900" b="1">
                <a:solidFill>
                  <a:schemeClr val="bg2"/>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EE783-4751-3447-A075-565592F019DC}" type="slidenum">
              <a:rPr lang="en-US" smtClean="0"/>
              <a:t>‹#›</a:t>
            </a:fld>
            <a:endParaRPr lang="en-US"/>
          </a:p>
        </p:txBody>
      </p:sp>
      <p:sp>
        <p:nvSpPr>
          <p:cNvPr id="12" name="Text Placeholder 11"/>
          <p:cNvSpPr>
            <a:spLocks noGrp="1"/>
          </p:cNvSpPr>
          <p:nvPr>
            <p:ph type="body" sz="quarter" idx="13"/>
          </p:nvPr>
        </p:nvSpPr>
        <p:spPr>
          <a:xfrm>
            <a:off x="1370866" y="4798551"/>
            <a:ext cx="9337675" cy="1336063"/>
          </a:xfrm>
        </p:spPr>
        <p:txBody>
          <a:bodyPr>
            <a:normAutofit/>
          </a:bodyPr>
          <a:lstStyle>
            <a:lvl1pPr>
              <a:defRPr sz="1200"/>
            </a:lvl1pPr>
            <a:lvl2pPr>
              <a:defRPr sz="1100"/>
            </a:lvl2pPr>
            <a:lvl3pPr>
              <a:defRPr sz="105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hasCustomPrompt="1"/>
          </p:nvPr>
        </p:nvSpPr>
        <p:spPr>
          <a:xfrm>
            <a:off x="1256687" y="1323323"/>
            <a:ext cx="8915400" cy="2522538"/>
          </a:xfrm>
        </p:spPr>
        <p:txBody>
          <a:bodyPr anchor="t">
            <a:noAutofit/>
          </a:bodyPr>
          <a:lstStyle>
            <a:lvl1pPr marL="0" indent="0">
              <a:buNone/>
              <a:defRPr sz="24500" b="1">
                <a:solidFill>
                  <a:schemeClr val="bg2"/>
                </a:solidFill>
              </a:defRPr>
            </a:lvl1pPr>
          </a:lstStyle>
          <a:p>
            <a:pPr marL="9525" marR="0" lvl="0" indent="-9525" algn="l" defTabSz="914400" rtl="0" eaLnBrk="1" fontAlgn="auto" latinLnBrk="0" hangingPunct="1">
              <a:lnSpc>
                <a:spcPct val="90000"/>
              </a:lnSpc>
              <a:spcBef>
                <a:spcPts val="1000"/>
              </a:spcBef>
              <a:spcAft>
                <a:spcPts val="0"/>
              </a:spcAft>
              <a:buClrTx/>
              <a:buSzTx/>
              <a:tabLst/>
              <a:defRPr/>
            </a:pPr>
            <a:r>
              <a:rPr lang="en-US" dirty="0"/>
              <a:t>888%</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sp>
        <p:nvSpPr>
          <p:cNvPr id="10" name="Content Placeholder 9"/>
          <p:cNvSpPr>
            <a:spLocks noGrp="1"/>
          </p:cNvSpPr>
          <p:nvPr>
            <p:ph sz="quarter" idx="13"/>
          </p:nvPr>
        </p:nvSpPr>
        <p:spPr>
          <a:xfrm>
            <a:off x="1292225" y="773113"/>
            <a:ext cx="3349625" cy="5316537"/>
          </a:xfrm>
          <a:solidFill>
            <a:schemeClr val="accent4">
              <a:alpha val="60000"/>
            </a:schemeClr>
          </a:solidFill>
        </p:spPr>
        <p:txBody>
          <a:bodyPr lIns="144000" tIns="324000" rIns="108000" bIns="2880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0909" y="1113819"/>
            <a:ext cx="9144000" cy="4522049"/>
          </a:xfrm>
        </p:spPr>
        <p:txBody>
          <a:bodyPr anchor="t"/>
          <a:lstStyle>
            <a:lvl1pPr algn="l">
              <a:defRPr sz="7000">
                <a:solidFill>
                  <a:schemeClr val="bg2"/>
                </a:solidFill>
                <a:latin typeface="Manuale" charset="0"/>
                <a:ea typeface="Manuale" charset="0"/>
                <a:cs typeface="Manuale" charset="0"/>
              </a:defRPr>
            </a:lvl1pPr>
          </a:lstStyle>
          <a:p>
            <a:r>
              <a:rPr lang="en-US" dirty="0"/>
              <a:t>Click to edit </a:t>
            </a:r>
            <a:br>
              <a:rPr lang="en-US" dirty="0"/>
            </a:br>
            <a:r>
              <a:rPr lang="en-US" dirty="0"/>
              <a:t>Master 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5688" y="1101335"/>
            <a:ext cx="9675374" cy="1527565"/>
          </a:xfrm>
        </p:spPr>
        <p:txBody>
          <a:bodyPr anchor="ctr"/>
          <a:lstStyle>
            <a:lvl1pPr>
              <a:defRPr sz="5000"/>
            </a:lvl1pPr>
          </a:lstStyle>
          <a:p>
            <a:r>
              <a:rPr lang="en-US" dirty="0"/>
              <a:t>Click to edit Master title style</a:t>
            </a:r>
          </a:p>
        </p:txBody>
      </p:sp>
      <p:sp>
        <p:nvSpPr>
          <p:cNvPr id="3" name="Content Placeholder 2"/>
          <p:cNvSpPr>
            <a:spLocks noGrp="1"/>
          </p:cNvSpPr>
          <p:nvPr>
            <p:ph sz="half" idx="1"/>
          </p:nvPr>
        </p:nvSpPr>
        <p:spPr>
          <a:xfrm>
            <a:off x="1402936" y="2810363"/>
            <a:ext cx="3731772" cy="3221161"/>
          </a:xfrm>
        </p:spPr>
        <p:txBody>
          <a:bodyPr>
            <a:normAutofit/>
          </a:bodyPr>
          <a:lstStyle>
            <a:lvl1pPr>
              <a:lnSpc>
                <a:spcPct val="110000"/>
              </a:lnSpc>
              <a:defRPr sz="1400">
                <a:latin typeface="Manuale" charset="0"/>
                <a:ea typeface="Manuale" charset="0"/>
                <a:cs typeface="Manuale" charset="0"/>
              </a:defRPr>
            </a:lvl1pPr>
            <a:lvl2pPr>
              <a:lnSpc>
                <a:spcPct val="110000"/>
              </a:lnSpc>
              <a:defRPr sz="1200">
                <a:latin typeface="Manuale" charset="0"/>
                <a:ea typeface="Manuale" charset="0"/>
                <a:cs typeface="Manuale" charset="0"/>
              </a:defRPr>
            </a:lvl2pPr>
            <a:lvl3pPr>
              <a:lnSpc>
                <a:spcPct val="110000"/>
              </a:lnSpc>
              <a:defRPr sz="1100">
                <a:latin typeface="Manuale" charset="0"/>
                <a:ea typeface="Manuale" charset="0"/>
                <a:cs typeface="Manuale" charset="0"/>
              </a:defRPr>
            </a:lvl3pPr>
            <a:lvl4pPr>
              <a:lnSpc>
                <a:spcPct val="110000"/>
              </a:lnSpc>
              <a:defRPr sz="1400">
                <a:latin typeface="Manuale" charset="0"/>
                <a:ea typeface="Manuale" charset="0"/>
                <a:cs typeface="Manuale" charset="0"/>
              </a:defRPr>
            </a:lvl4pPr>
            <a:lvl5pPr>
              <a:lnSpc>
                <a:spcPct val="110000"/>
              </a:lnSpc>
              <a:defRPr sz="1200">
                <a:latin typeface="Manuale" charset="0"/>
                <a:ea typeface="Manuale" charset="0"/>
                <a:cs typeface="Manual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EE783-4751-3447-A075-565592F019DC}" type="slidenum">
              <a:rPr lang="en-US" smtClean="0"/>
              <a:t>‹#›</a:t>
            </a:fld>
            <a:endParaRPr lang="en-US"/>
          </a:p>
        </p:txBody>
      </p:sp>
      <p:sp>
        <p:nvSpPr>
          <p:cNvPr id="9" name="Content Placeholder 2"/>
          <p:cNvSpPr>
            <a:spLocks noGrp="1"/>
          </p:cNvSpPr>
          <p:nvPr>
            <p:ph sz="half" idx="13"/>
          </p:nvPr>
        </p:nvSpPr>
        <p:spPr>
          <a:xfrm>
            <a:off x="5315513" y="2810363"/>
            <a:ext cx="3731772" cy="3221161"/>
          </a:xfrm>
        </p:spPr>
        <p:txBody>
          <a:bodyPr>
            <a:normAutofit/>
          </a:bodyPr>
          <a:lstStyle>
            <a:lvl1pPr>
              <a:lnSpc>
                <a:spcPct val="110000"/>
              </a:lnSpc>
              <a:defRPr sz="1400">
                <a:latin typeface="Manuale" charset="0"/>
                <a:ea typeface="Manuale" charset="0"/>
                <a:cs typeface="Manuale" charset="0"/>
              </a:defRPr>
            </a:lvl1pPr>
            <a:lvl2pPr>
              <a:lnSpc>
                <a:spcPct val="110000"/>
              </a:lnSpc>
              <a:defRPr sz="1200">
                <a:latin typeface="Manuale" charset="0"/>
                <a:ea typeface="Manuale" charset="0"/>
                <a:cs typeface="Manuale" charset="0"/>
              </a:defRPr>
            </a:lvl2pPr>
            <a:lvl3pPr>
              <a:lnSpc>
                <a:spcPct val="110000"/>
              </a:lnSpc>
              <a:defRPr sz="1100">
                <a:latin typeface="Manuale" charset="0"/>
                <a:ea typeface="Manuale" charset="0"/>
                <a:cs typeface="Manuale" charset="0"/>
              </a:defRPr>
            </a:lvl3pPr>
            <a:lvl4pPr>
              <a:lnSpc>
                <a:spcPct val="110000"/>
              </a:lnSpc>
              <a:defRPr sz="1400">
                <a:latin typeface="Manuale" charset="0"/>
                <a:ea typeface="Manuale" charset="0"/>
                <a:cs typeface="Manuale" charset="0"/>
              </a:defRPr>
            </a:lvl4pPr>
            <a:lvl5pPr>
              <a:lnSpc>
                <a:spcPct val="110000"/>
              </a:lnSpc>
              <a:defRPr sz="1200">
                <a:latin typeface="Manuale" charset="0"/>
                <a:ea typeface="Manuale" charset="0"/>
                <a:cs typeface="Manual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userDrawn="1"/>
        </p:nvSpPr>
        <p:spPr>
          <a:xfrm>
            <a:off x="1427284" y="2118947"/>
            <a:ext cx="6740769" cy="1015663"/>
          </a:xfrm>
          <a:prstGeom prst="rect">
            <a:avLst/>
          </a:prstGeom>
          <a:noFill/>
        </p:spPr>
        <p:txBody>
          <a:bodyPr wrap="square" rtlCol="0">
            <a:spAutoFit/>
          </a:bodyPr>
          <a:lstStyle/>
          <a:p>
            <a:r>
              <a:rPr lang="en-US" sz="6000" b="1" dirty="0">
                <a:solidFill>
                  <a:schemeClr val="bg2"/>
                </a:solidFill>
                <a:latin typeface="Open Sans" charset="0"/>
                <a:ea typeface="Open Sans" charset="0"/>
                <a:cs typeface="Open Sans" charset="0"/>
              </a:rPr>
              <a:t>Thank You</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7047"/>
          <a:stretch/>
        </p:blipFill>
        <p:spPr>
          <a:xfrm>
            <a:off x="1488830" y="5441239"/>
            <a:ext cx="1931377" cy="639229"/>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lt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83325" y="1434196"/>
            <a:ext cx="9144000" cy="2215661"/>
          </a:xfrm>
        </p:spPr>
        <p:txBody>
          <a:bodyPr anchor="b"/>
          <a:lstStyle>
            <a:lvl1pPr algn="l">
              <a:defRPr sz="5600" b="0" i="0">
                <a:solidFill>
                  <a:schemeClr val="bg2"/>
                </a:solidFill>
                <a:latin typeface="Open Sans Light" charset="0"/>
                <a:ea typeface="Open Sans Light" charset="0"/>
                <a:cs typeface="Open Sans Light" charset="0"/>
              </a:defRPr>
            </a:lvl1pPr>
          </a:lstStyle>
          <a:p>
            <a:r>
              <a:rPr lang="en-US" dirty="0"/>
              <a:t>Click to edit </a:t>
            </a:r>
            <a:br>
              <a:rPr lang="en-US" dirty="0"/>
            </a:br>
            <a:r>
              <a:rPr lang="en-US" dirty="0"/>
              <a:t>Master title style</a:t>
            </a:r>
          </a:p>
        </p:txBody>
      </p:sp>
      <p:sp>
        <p:nvSpPr>
          <p:cNvPr id="7" name="Content Placeholder 6"/>
          <p:cNvSpPr>
            <a:spLocks noGrp="1"/>
          </p:cNvSpPr>
          <p:nvPr>
            <p:ph sz="quarter" idx="13" hasCustomPrompt="1"/>
          </p:nvPr>
        </p:nvSpPr>
        <p:spPr>
          <a:xfrm>
            <a:off x="1348157" y="3716421"/>
            <a:ext cx="4665663" cy="633413"/>
          </a:xfrm>
        </p:spPr>
        <p:txBody>
          <a:bodyPr>
            <a:normAutofit/>
          </a:bodyPr>
          <a:lstStyle>
            <a:lvl1pPr>
              <a:defRPr sz="2400" b="1">
                <a:solidFill>
                  <a:schemeClr val="bg2"/>
                </a:solidFill>
              </a:defRPr>
            </a:lvl1pPr>
          </a:lstStyle>
          <a:p>
            <a:pPr lvl="0"/>
            <a:r>
              <a:rPr lang="en-CA" dirty="0"/>
              <a:t>18-Apr-25</a:t>
            </a:r>
            <a:endParaRPr lang="en-US" dirty="0"/>
          </a:p>
        </p:txBody>
      </p:sp>
      <p:sp>
        <p:nvSpPr>
          <p:cNvPr id="12" name="Content Placeholder 11"/>
          <p:cNvSpPr>
            <a:spLocks noGrp="1"/>
          </p:cNvSpPr>
          <p:nvPr>
            <p:ph sz="quarter" idx="14"/>
          </p:nvPr>
        </p:nvSpPr>
        <p:spPr>
          <a:xfrm>
            <a:off x="4926622" y="5162481"/>
            <a:ext cx="5158155" cy="965285"/>
          </a:xfrm>
        </p:spPr>
        <p:txBody>
          <a:bodyPr anchor="b">
            <a:normAutofit/>
          </a:bodyPr>
          <a:lstStyle>
            <a:lvl1pPr>
              <a:lnSpc>
                <a:spcPct val="80000"/>
              </a:lnSpc>
              <a:defRPr sz="700">
                <a:solidFill>
                  <a:schemeClr val="bg2"/>
                </a:solidFill>
              </a:defRPr>
            </a:lvl1pPr>
          </a:lstStyle>
          <a:p>
            <a:pPr lvl="0"/>
            <a:r>
              <a:rPr lang="en-US" dirty="0"/>
              <a:t>Click to edit Master text styles</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27047"/>
          <a:stretch/>
        </p:blipFill>
        <p:spPr>
          <a:xfrm>
            <a:off x="1488830" y="5441239"/>
            <a:ext cx="1931377" cy="639229"/>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lt3">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33446" r="7260" b="10403"/>
          <a:stretch/>
        </p:blipFill>
        <p:spPr>
          <a:xfrm>
            <a:off x="351693" y="378069"/>
            <a:ext cx="11456377" cy="4696493"/>
          </a:xfrm>
          <a:prstGeom prst="rect">
            <a:avLst/>
          </a:prstGeom>
        </p:spPr>
      </p:pic>
      <p:sp>
        <p:nvSpPr>
          <p:cNvPr id="2" name="Title 1"/>
          <p:cNvSpPr>
            <a:spLocks noGrp="1"/>
          </p:cNvSpPr>
          <p:nvPr>
            <p:ph type="ctrTitle" hasCustomPrompt="1"/>
          </p:nvPr>
        </p:nvSpPr>
        <p:spPr>
          <a:xfrm>
            <a:off x="1383325" y="475837"/>
            <a:ext cx="9144000" cy="2215661"/>
          </a:xfrm>
        </p:spPr>
        <p:txBody>
          <a:bodyPr anchor="b"/>
          <a:lstStyle>
            <a:lvl1pPr algn="l">
              <a:defRPr sz="4000" b="0" i="0">
                <a:solidFill>
                  <a:schemeClr val="bg2"/>
                </a:solidFill>
                <a:latin typeface="Open Sans Light" charset="0"/>
                <a:ea typeface="Open Sans Light" charset="0"/>
                <a:cs typeface="Open Sans Light" charset="0"/>
              </a:defRPr>
            </a:lvl1pPr>
          </a:lstStyle>
          <a:p>
            <a:r>
              <a:rPr lang="en-US" dirty="0"/>
              <a:t>Click to </a:t>
            </a:r>
            <a:br>
              <a:rPr lang="en-US" dirty="0"/>
            </a:br>
            <a:r>
              <a:rPr lang="en-US" dirty="0"/>
              <a:t>edit Master </a:t>
            </a:r>
            <a:br>
              <a:rPr lang="en-US" dirty="0"/>
            </a:br>
            <a:r>
              <a:rPr lang="en-US" dirty="0"/>
              <a:t>title style</a:t>
            </a:r>
          </a:p>
        </p:txBody>
      </p:sp>
      <p:sp>
        <p:nvSpPr>
          <p:cNvPr id="7" name="Content Placeholder 6"/>
          <p:cNvSpPr>
            <a:spLocks noGrp="1"/>
          </p:cNvSpPr>
          <p:nvPr>
            <p:ph sz="quarter" idx="13" hasCustomPrompt="1"/>
          </p:nvPr>
        </p:nvSpPr>
        <p:spPr>
          <a:xfrm>
            <a:off x="1348157" y="2775646"/>
            <a:ext cx="4665663" cy="633413"/>
          </a:xfrm>
        </p:spPr>
        <p:txBody>
          <a:bodyPr>
            <a:normAutofit/>
          </a:bodyPr>
          <a:lstStyle>
            <a:lvl1pPr>
              <a:defRPr sz="2000" b="1">
                <a:solidFill>
                  <a:schemeClr val="bg2"/>
                </a:solidFill>
              </a:defRPr>
            </a:lvl1pPr>
          </a:lstStyle>
          <a:p>
            <a:pPr lvl="0"/>
            <a:r>
              <a:rPr lang="en-CA" dirty="0"/>
              <a:t>18-Apr-25</a:t>
            </a:r>
            <a:endParaRPr lang="en-US" dirty="0"/>
          </a:p>
        </p:txBody>
      </p:sp>
      <p:cxnSp>
        <p:nvCxnSpPr>
          <p:cNvPr id="5" name="Straight Connector 4"/>
          <p:cNvCxnSpPr/>
          <p:nvPr userDrawn="1"/>
        </p:nvCxnSpPr>
        <p:spPr>
          <a:xfrm>
            <a:off x="351693" y="5118521"/>
            <a:ext cx="11456377"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11"/>
          <p:cNvSpPr>
            <a:spLocks noGrp="1"/>
          </p:cNvSpPr>
          <p:nvPr>
            <p:ph sz="quarter" idx="14"/>
          </p:nvPr>
        </p:nvSpPr>
        <p:spPr>
          <a:xfrm>
            <a:off x="4920760" y="5216290"/>
            <a:ext cx="5158155" cy="965285"/>
          </a:xfrm>
        </p:spPr>
        <p:txBody>
          <a:bodyPr anchor="b">
            <a:normAutofit/>
          </a:bodyPr>
          <a:lstStyle>
            <a:lvl1pPr>
              <a:lnSpc>
                <a:spcPct val="80000"/>
              </a:lnSpc>
              <a:defRPr sz="700">
                <a:solidFill>
                  <a:schemeClr val="bg2"/>
                </a:solidFill>
              </a:defRPr>
            </a:lvl1pPr>
          </a:lstStyle>
          <a:p>
            <a:pPr lvl="0"/>
            <a:r>
              <a:rPr lang="en-US" dirty="0"/>
              <a:t>Click to edit Master text styles</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b="27047"/>
          <a:stretch/>
        </p:blipFill>
        <p:spPr>
          <a:xfrm>
            <a:off x="1523998" y="5673600"/>
            <a:ext cx="1430217" cy="473359"/>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FB82-DC5D-EA46-A0BB-FC2813D8BE3B}" type="datetimeFigureOut">
              <a:rPr lang="en-US" smtClean="0"/>
              <a:t>11/9/22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32D21A-33C6-EA4C-B482-E90A3A04E6A9}" type="slidenum">
              <a:rPr lang="en-US" smtClean="0"/>
              <a:t>‹#›</a:t>
            </a:fld>
            <a:endParaRPr lang="en-US" dirty="0"/>
          </a:p>
        </p:txBody>
      </p:sp>
    </p:spTree>
    <p:extLst>
      <p:ext uri="{BB962C8B-B14F-4D97-AF65-F5344CB8AC3E}">
        <p14:creationId xmlns:p14="http://schemas.microsoft.com/office/powerpoint/2010/main" val="413123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E33B5E-9037-414A-8A86-F525B4DCDD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8456D9CF-FF9D-5644-8393-2F0142CC5555}"/>
              </a:ext>
            </a:extLst>
          </p:cNvPr>
          <p:cNvSpPr>
            <a:spLocks noGrp="1"/>
          </p:cNvSpPr>
          <p:nvPr>
            <p:ph type="title" hasCustomPrompt="1"/>
          </p:nvPr>
        </p:nvSpPr>
        <p:spPr>
          <a:xfrm>
            <a:off x="863600" y="773302"/>
            <a:ext cx="10515600" cy="1162082"/>
          </a:xfrm>
          <a:prstGeom prst="rect">
            <a:avLst/>
          </a:prstGeom>
        </p:spPr>
        <p:txBody>
          <a:bodyPr lIns="0" tIns="0" rIns="0" bIns="0" anchor="b" anchorCtr="0"/>
          <a:lstStyle>
            <a:lvl1pPr>
              <a:defRPr sz="4800" b="0" i="0">
                <a:solidFill>
                  <a:srgbClr val="001A72"/>
                </a:solidFill>
                <a:latin typeface="Arial" panose="020B0604020202020204" pitchFamily="34" charset="0"/>
                <a:cs typeface="Arial" panose="020B0604020202020204" pitchFamily="34" charset="0"/>
              </a:defRPr>
            </a:lvl1pPr>
          </a:lstStyle>
          <a:p>
            <a:r>
              <a:rPr lang="en-US" dirty="0"/>
              <a:t>Click to add title</a:t>
            </a:r>
          </a:p>
        </p:txBody>
      </p:sp>
      <p:sp>
        <p:nvSpPr>
          <p:cNvPr id="21" name="Content Placeholder 2">
            <a:extLst>
              <a:ext uri="{FF2B5EF4-FFF2-40B4-BE49-F238E27FC236}">
                <a16:creationId xmlns:a16="http://schemas.microsoft.com/office/drawing/2014/main" id="{505DD506-3173-414D-B5AF-0A4794957535}"/>
              </a:ext>
            </a:extLst>
          </p:cNvPr>
          <p:cNvSpPr>
            <a:spLocks noGrp="1"/>
          </p:cNvSpPr>
          <p:nvPr>
            <p:ph idx="13"/>
          </p:nvPr>
        </p:nvSpPr>
        <p:spPr>
          <a:xfrm>
            <a:off x="863600" y="2098363"/>
            <a:ext cx="10515600" cy="3454141"/>
          </a:xfrm>
          <a:prstGeom prst="rect">
            <a:avLst/>
          </a:prstGeom>
        </p:spPr>
        <p:txBody>
          <a:bodyPr lIns="0" tIns="0" rIns="0" bIns="0"/>
          <a:lstStyle>
            <a:lvl1pPr marL="0" indent="0">
              <a:buNone/>
              <a:defRPr sz="2200" b="1" i="0">
                <a:solidFill>
                  <a:srgbClr val="001A72"/>
                </a:solidFill>
                <a:latin typeface="Arial" panose="020B0604020202020204" pitchFamily="34" charset="0"/>
                <a:cs typeface="Arial" panose="020B0604020202020204" pitchFamily="34" charset="0"/>
              </a:defRPr>
            </a:lvl1pPr>
            <a:lvl2pPr marL="342884" indent="0">
              <a:buNone/>
              <a:defRPr b="1" i="0">
                <a:solidFill>
                  <a:srgbClr val="001A72"/>
                </a:solidFill>
                <a:latin typeface="Arial" panose="020B0604020202020204" pitchFamily="34" charset="0"/>
                <a:cs typeface="Arial" panose="020B0604020202020204" pitchFamily="34" charset="0"/>
              </a:defRPr>
            </a:lvl2pPr>
            <a:lvl3pPr marL="685766" indent="0">
              <a:buNone/>
              <a:defRPr b="1" i="0">
                <a:solidFill>
                  <a:srgbClr val="001A72"/>
                </a:solidFill>
                <a:latin typeface="Arial" panose="020B0604020202020204" pitchFamily="34" charset="0"/>
                <a:cs typeface="Arial" panose="020B0604020202020204" pitchFamily="34" charset="0"/>
              </a:defRPr>
            </a:lvl3pPr>
            <a:lvl4pPr marL="1028649" indent="0">
              <a:buNone/>
              <a:defRPr b="1" i="0">
                <a:solidFill>
                  <a:srgbClr val="001A72"/>
                </a:solidFill>
                <a:latin typeface="Arial" panose="020B0604020202020204" pitchFamily="34" charset="0"/>
                <a:cs typeface="Arial" panose="020B0604020202020204" pitchFamily="34" charset="0"/>
              </a:defRPr>
            </a:lvl4pPr>
            <a:lvl5pPr marL="1371532" indent="0">
              <a:buNone/>
              <a:defRPr b="1" i="0">
                <a:solidFill>
                  <a:srgbClr val="001A7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3D7A62AD-9433-DD4E-BA6C-8A36CEF4A3F5}"/>
              </a:ext>
            </a:extLst>
          </p:cNvPr>
          <p:cNvSpPr>
            <a:spLocks noGrp="1"/>
          </p:cNvSpPr>
          <p:nvPr>
            <p:ph type="sldNum" sz="quarter" idx="4"/>
          </p:nvPr>
        </p:nvSpPr>
        <p:spPr>
          <a:xfrm>
            <a:off x="8585200" y="6384652"/>
            <a:ext cx="2743200" cy="365125"/>
          </a:xfrm>
          <a:prstGeom prst="rect">
            <a:avLst/>
          </a:prstGeom>
        </p:spPr>
        <p:txBody>
          <a:bodyPr/>
          <a:lstStyle>
            <a:lvl1pPr algn="r">
              <a:defRPr sz="1500">
                <a:solidFill>
                  <a:schemeClr val="accent1"/>
                </a:solidFill>
              </a:defRPr>
            </a:lvl1pPr>
          </a:lstStyle>
          <a:p>
            <a:fld id="{0CDDB6BA-E87E-1349-9CC4-4CC3DC49F59E}" type="slidenum">
              <a:rPr lang="en-US" smtClean="0"/>
              <a:pPr/>
              <a:t>‹#›</a:t>
            </a:fld>
            <a:endParaRPr lang="en-US" dirty="0"/>
          </a:p>
        </p:txBody>
      </p:sp>
    </p:spTree>
    <p:extLst>
      <p:ext uri="{BB962C8B-B14F-4D97-AF65-F5344CB8AC3E}">
        <p14:creationId xmlns:p14="http://schemas.microsoft.com/office/powerpoint/2010/main" val="299770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83325" y="3593245"/>
            <a:ext cx="9144000" cy="1655762"/>
          </a:xfrm>
        </p:spPr>
        <p:txBody>
          <a:bodyPr anchor="ctr"/>
          <a:lstStyle>
            <a:lvl1pPr algn="l">
              <a:defRPr sz="5000">
                <a:solidFill>
                  <a:schemeClr val="bg2"/>
                </a:solidFill>
              </a:defRPr>
            </a:lvl1pPr>
          </a:lstStyle>
          <a:p>
            <a:r>
              <a:rPr lang="en-US" dirty="0"/>
              <a:t>Click to </a:t>
            </a:r>
            <a:r>
              <a:rPr lang="en-US"/>
              <a:t>edit </a:t>
            </a:r>
            <a:br>
              <a:rPr lang="en-US"/>
            </a:br>
            <a:r>
              <a:rPr lang="en-US"/>
              <a:t>Master </a:t>
            </a:r>
            <a:r>
              <a:rPr lang="en-US" dirty="0"/>
              <a:t>title style</a:t>
            </a:r>
          </a:p>
        </p:txBody>
      </p:sp>
      <p:sp>
        <p:nvSpPr>
          <p:cNvPr id="3" name="Subtitle 2"/>
          <p:cNvSpPr>
            <a:spLocks noGrp="1"/>
          </p:cNvSpPr>
          <p:nvPr>
            <p:ph type="subTitle" idx="1" hasCustomPrompt="1"/>
          </p:nvPr>
        </p:nvSpPr>
        <p:spPr>
          <a:xfrm>
            <a:off x="1269022" y="1216954"/>
            <a:ext cx="9144000" cy="1655762"/>
          </a:xfrm>
        </p:spPr>
        <p:txBody>
          <a:bodyPr anchor="ctr">
            <a:noAutofit/>
          </a:bodyPr>
          <a:lstStyle>
            <a:lvl1pPr marL="0" indent="0" algn="l">
              <a:buNone/>
              <a:defRPr sz="210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27154"/>
          <a:stretch/>
        </p:blipFill>
        <p:spPr>
          <a:xfrm>
            <a:off x="10937631" y="6117253"/>
            <a:ext cx="786422" cy="259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9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1ECEE783-4751-3447-A075-565592F019DC}" type="slidenum">
              <a:rPr lang="en-US" smtClean="0"/>
              <a:pPr/>
              <a:t>‹#›</a:t>
            </a:fld>
            <a:endParaRPr lang="en-US" dirty="0"/>
          </a:p>
        </p:txBody>
      </p:sp>
      <p:sp>
        <p:nvSpPr>
          <p:cNvPr id="12" name="Title 11"/>
          <p:cNvSpPr>
            <a:spLocks noGrp="1"/>
          </p:cNvSpPr>
          <p:nvPr>
            <p:ph type="title"/>
          </p:nvPr>
        </p:nvSpPr>
        <p:spPr/>
        <p:txBody>
          <a:bodyPr/>
          <a:lstStyle/>
          <a:p>
            <a:r>
              <a:rPr lang="en-US" dirty="0"/>
              <a:t>Click to edit Master title style</a:t>
            </a:r>
          </a:p>
        </p:txBody>
      </p:sp>
      <p:cxnSp>
        <p:nvCxnSpPr>
          <p:cNvPr id="7" name="Straight Connector 6"/>
          <p:cNvCxnSpPr/>
          <p:nvPr userDrawn="1"/>
        </p:nvCxnSpPr>
        <p:spPr>
          <a:xfrm>
            <a:off x="367862" y="6449714"/>
            <a:ext cx="11424745"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1">
            <a:alpha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7167" y="4249816"/>
            <a:ext cx="10346029" cy="619071"/>
          </a:xfrm>
        </p:spPr>
        <p:txBody>
          <a:bodyPr/>
          <a:lstStyle>
            <a:lvl1pPr>
              <a:defRPr sz="2900" b="1">
                <a:solidFill>
                  <a:schemeClr val="bg2"/>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EE783-4751-3447-A075-565592F019DC}" type="slidenum">
              <a:rPr lang="en-US" smtClean="0"/>
              <a:t>‹#›</a:t>
            </a:fld>
            <a:endParaRPr lang="en-US"/>
          </a:p>
        </p:txBody>
      </p:sp>
      <p:sp>
        <p:nvSpPr>
          <p:cNvPr id="12" name="Text Placeholder 11"/>
          <p:cNvSpPr>
            <a:spLocks noGrp="1"/>
          </p:cNvSpPr>
          <p:nvPr>
            <p:ph type="body" sz="quarter" idx="13"/>
          </p:nvPr>
        </p:nvSpPr>
        <p:spPr>
          <a:xfrm>
            <a:off x="1370866" y="4798551"/>
            <a:ext cx="9337675" cy="1336063"/>
          </a:xfrm>
        </p:spPr>
        <p:txBody>
          <a:bodyPr>
            <a:normAutofit/>
          </a:bodyPr>
          <a:lstStyle>
            <a:lvl1pPr>
              <a:defRPr sz="1200"/>
            </a:lvl1pPr>
            <a:lvl2pPr>
              <a:defRPr sz="1100"/>
            </a:lvl2pPr>
            <a:lvl3pPr>
              <a:defRPr sz="105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4" hasCustomPrompt="1"/>
          </p:nvPr>
        </p:nvSpPr>
        <p:spPr>
          <a:xfrm>
            <a:off x="1256687" y="1323323"/>
            <a:ext cx="8915400" cy="2522538"/>
          </a:xfrm>
        </p:spPr>
        <p:txBody>
          <a:bodyPr anchor="t">
            <a:noAutofit/>
          </a:bodyPr>
          <a:lstStyle>
            <a:lvl1pPr marL="0" indent="0">
              <a:buFont typeface="Arial" charset="0"/>
              <a:buNone/>
              <a:defRPr sz="24500" b="1">
                <a:solidFill>
                  <a:schemeClr val="bg2"/>
                </a:solidFill>
              </a:defRPr>
            </a:lvl1pPr>
          </a:lstStyle>
          <a:p>
            <a:pPr marL="9525" marR="0" lvl="0" indent="-9525" algn="l" defTabSz="914400" rtl="0" eaLnBrk="1" fontAlgn="auto" latinLnBrk="0" hangingPunct="1">
              <a:lnSpc>
                <a:spcPct val="90000"/>
              </a:lnSpc>
              <a:spcBef>
                <a:spcPts val="1000"/>
              </a:spcBef>
              <a:spcAft>
                <a:spcPts val="0"/>
              </a:spcAft>
              <a:buClrTx/>
              <a:buSzTx/>
              <a:tabLst/>
              <a:defRPr/>
            </a:pPr>
            <a:r>
              <a:rPr lang="en-US" dirty="0"/>
              <a:t>888%</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EE783-4751-3447-A075-565592F019DC}" type="slidenum">
              <a:rPr lang="en-US" smtClean="0"/>
              <a:t>‹#›</a:t>
            </a:fld>
            <a:endParaRPr lang="en-US"/>
          </a:p>
        </p:txBody>
      </p:sp>
      <p:sp>
        <p:nvSpPr>
          <p:cNvPr id="10" name="Content Placeholder 9"/>
          <p:cNvSpPr>
            <a:spLocks noGrp="1"/>
          </p:cNvSpPr>
          <p:nvPr>
            <p:ph sz="quarter" idx="13"/>
          </p:nvPr>
        </p:nvSpPr>
        <p:spPr>
          <a:xfrm>
            <a:off x="1292225" y="773113"/>
            <a:ext cx="3349625" cy="5316537"/>
          </a:xfrm>
          <a:solidFill>
            <a:schemeClr val="accent1">
              <a:alpha val="60000"/>
            </a:schemeClr>
          </a:solidFill>
        </p:spPr>
        <p:txBody>
          <a:bodyPr lIns="144000" tIns="324000" rIns="108000" bIns="28800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0" y="0"/>
            <a:ext cx="12200308" cy="6858000"/>
            <a:chOff x="0" y="0"/>
            <a:chExt cx="12200308" cy="6858000"/>
          </a:xfrm>
        </p:grpSpPr>
        <p:sp>
          <p:nvSpPr>
            <p:cNvPr id="15" name="Rectangle 14"/>
            <p:cNvSpPr/>
            <p:nvPr userDrawn="1"/>
          </p:nvSpPr>
          <p:spPr>
            <a:xfrm>
              <a:off x="0"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804308"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5898000" y="560549"/>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5898000" y="-5898000"/>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1395959" y="557047"/>
            <a:ext cx="10346029" cy="61907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1354926" y="1682692"/>
            <a:ext cx="104222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76658" y="6528078"/>
            <a:ext cx="4114800" cy="249133"/>
          </a:xfrm>
          <a:prstGeom prst="rect">
            <a:avLst/>
          </a:prstGeom>
        </p:spPr>
        <p:txBody>
          <a:bodyPr vert="horz" lIns="91440" tIns="45720" rIns="91440" bIns="45720" rtlCol="0" anchor="ctr"/>
          <a:lstStyle>
            <a:lvl1pPr algn="r">
              <a:defRPr sz="600">
                <a:solidFill>
                  <a:schemeClr val="tx1">
                    <a:tint val="75000"/>
                  </a:schemeClr>
                </a:solidFill>
                <a:latin typeface="Open Sans" charset="0"/>
                <a:ea typeface="Open Sans" charset="0"/>
                <a:cs typeface="Open Sans" charset="0"/>
              </a:defRPr>
            </a:lvl1pPr>
          </a:lstStyle>
          <a:p>
            <a:endParaRPr lang="en-US" dirty="0"/>
          </a:p>
        </p:txBody>
      </p:sp>
      <p:sp>
        <p:nvSpPr>
          <p:cNvPr id="6" name="Slide Number Placeholder 5"/>
          <p:cNvSpPr>
            <a:spLocks noGrp="1"/>
          </p:cNvSpPr>
          <p:nvPr>
            <p:ph type="sldNum" sz="quarter" idx="4"/>
          </p:nvPr>
        </p:nvSpPr>
        <p:spPr>
          <a:xfrm>
            <a:off x="282115" y="6540604"/>
            <a:ext cx="582461" cy="236607"/>
          </a:xfrm>
          <a:prstGeom prst="rect">
            <a:avLst/>
          </a:prstGeom>
        </p:spPr>
        <p:txBody>
          <a:bodyPr vert="horz" lIns="91440" tIns="45720" rIns="91440" bIns="45720" rtlCol="0" anchor="ctr"/>
          <a:lstStyle>
            <a:lvl1pPr algn="l">
              <a:defRPr sz="700" b="1">
                <a:solidFill>
                  <a:schemeClr val="tx1">
                    <a:tint val="75000"/>
                  </a:schemeClr>
                </a:solidFill>
                <a:latin typeface="Manuale" charset="0"/>
                <a:ea typeface="Manuale" charset="0"/>
                <a:cs typeface="Manuale" charset="0"/>
              </a:defRPr>
            </a:lvl1pPr>
          </a:lstStyle>
          <a:p>
            <a:fld id="{1ECEE783-4751-3447-A075-565592F019DC}" type="slidenum">
              <a:rPr lang="en-US" smtClean="0"/>
              <a:pPr/>
              <a:t>‹#›</a:t>
            </a:fld>
            <a:endParaRPr lang="en-US" dirty="0"/>
          </a:p>
        </p:txBody>
      </p:sp>
      <p:sp>
        <p:nvSpPr>
          <p:cNvPr id="13" name="Rectangle 12"/>
          <p:cNvSpPr/>
          <p:nvPr userDrawn="1"/>
        </p:nvSpPr>
        <p:spPr>
          <a:xfrm>
            <a:off x="1513490" y="0"/>
            <a:ext cx="2067910" cy="9459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94004"/>
      </p:ext>
    </p:extLst>
  </p:cSld>
  <p:clrMap bg1="lt1" tx1="dk1" bg2="lt2" tx2="dk2" accent1="accent1" accent2="accent2" accent3="accent3" accent4="accent4" accent5="accent5" accent6="accent6" hlink="hlink" folHlink="folHlink"/>
  <p:sldLayoutIdLst>
    <p:sldLayoutId id="2147483718" r:id="rId1"/>
    <p:sldLayoutId id="2147483724" r:id="rId2"/>
    <p:sldLayoutId id="2147483723" r:id="rId3"/>
    <p:sldLayoutId id="2147483725" r:id="rId4"/>
    <p:sldLayoutId id="2147483726" r:id="rId5"/>
  </p:sldLayoutIdLst>
  <p:hf hdr="0" ftr="0" dt="0"/>
  <p:txStyles>
    <p:titleStyle>
      <a:lvl1pPr algn="l" defTabSz="914400" rtl="0" eaLnBrk="1" latinLnBrk="0" hangingPunct="1">
        <a:lnSpc>
          <a:spcPct val="90000"/>
        </a:lnSpc>
        <a:spcBef>
          <a:spcPct val="0"/>
        </a:spcBef>
        <a:buNone/>
        <a:defRPr sz="2500" kern="1200">
          <a:solidFill>
            <a:schemeClr val="accent1"/>
          </a:solidFill>
          <a:latin typeface="Open Sans" charset="0"/>
          <a:ea typeface="Open Sans" charset="0"/>
          <a:cs typeface="Open Sans" charset="0"/>
        </a:defRPr>
      </a:lvl1pPr>
    </p:titleStyle>
    <p:bodyStyle>
      <a:lvl1pPr marL="9525" indent="-9525" algn="l" defTabSz="914400" rtl="0" eaLnBrk="1" latinLnBrk="0" hangingPunct="1">
        <a:lnSpc>
          <a:spcPct val="90000"/>
        </a:lnSpc>
        <a:spcBef>
          <a:spcPts val="1000"/>
        </a:spcBef>
        <a:buFont typeface=".AppleSystemUIFont" charset="-120"/>
        <a:buChar char=" "/>
        <a:tabLst/>
        <a:defRPr sz="1700" kern="1200">
          <a:solidFill>
            <a:schemeClr val="tx1"/>
          </a:solidFill>
          <a:latin typeface="Open Sans" charset="0"/>
          <a:ea typeface="Open Sans" charset="0"/>
          <a:cs typeface="Open Sans" charset="0"/>
        </a:defRPr>
      </a:lvl1pPr>
      <a:lvl2pPr marL="409575" indent="-149225" algn="l" defTabSz="914400" rtl="0" eaLnBrk="1" latinLnBrk="0" hangingPunct="1">
        <a:lnSpc>
          <a:spcPct val="90000"/>
        </a:lnSpc>
        <a:spcBef>
          <a:spcPts val="500"/>
        </a:spcBef>
        <a:buFont typeface=".AppleSystemUIFont" charset="-120"/>
        <a:buChar char="-"/>
        <a:tabLst/>
        <a:defRPr sz="1500" kern="1200">
          <a:solidFill>
            <a:schemeClr val="tx1"/>
          </a:solidFill>
          <a:latin typeface="Open Sans" charset="0"/>
          <a:ea typeface="Open Sans" charset="0"/>
          <a:cs typeface="Open Sans" charset="0"/>
        </a:defRPr>
      </a:lvl2pPr>
      <a:lvl3pPr marL="584200" indent="-174625" algn="l" defTabSz="914400" rtl="0" eaLnBrk="1" latinLnBrk="0" hangingPunct="1">
        <a:lnSpc>
          <a:spcPct val="90000"/>
        </a:lnSpc>
        <a:spcBef>
          <a:spcPts val="500"/>
        </a:spcBef>
        <a:buFont typeface=".AppleSystemUIFont" charset="-120"/>
        <a:buChar char="&gt;"/>
        <a:tabLst/>
        <a:defRPr sz="1300" kern="1200">
          <a:solidFill>
            <a:schemeClr val="tx1"/>
          </a:solidFill>
          <a:latin typeface="Open Sans" charset="0"/>
          <a:ea typeface="Open Sans" charset="0"/>
          <a:cs typeface="Open Sans" charset="0"/>
        </a:defRPr>
      </a:lvl3pPr>
      <a:lvl4pPr marL="311150" indent="-217488" algn="l" defTabSz="914400" rtl="0" eaLnBrk="1" latinLnBrk="0" hangingPunct="1">
        <a:lnSpc>
          <a:spcPct val="90000"/>
        </a:lnSpc>
        <a:spcBef>
          <a:spcPts val="500"/>
        </a:spcBef>
        <a:buFont typeface="Arial"/>
        <a:buChar char="•"/>
        <a:tabLst/>
        <a:defRPr sz="1700" kern="1200">
          <a:solidFill>
            <a:schemeClr val="tx1"/>
          </a:solidFill>
          <a:latin typeface="Open Sans" charset="0"/>
          <a:ea typeface="Open Sans" charset="0"/>
          <a:cs typeface="Open Sans" charset="0"/>
        </a:defRPr>
      </a:lvl4pPr>
      <a:lvl5pPr marL="9525" indent="0" algn="l" defTabSz="914400" rtl="0" eaLnBrk="1" latinLnBrk="0" hangingPunct="1">
        <a:lnSpc>
          <a:spcPct val="90000"/>
        </a:lnSpc>
        <a:spcBef>
          <a:spcPts val="500"/>
        </a:spcBef>
        <a:buFont typeface=".AppleSystemUIFont" charset="-120"/>
        <a:buChar char=" "/>
        <a:tabLst/>
        <a:defRPr sz="1500" b="1"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0" y="0"/>
            <a:ext cx="12200308" cy="6858000"/>
            <a:chOff x="0" y="0"/>
            <a:chExt cx="12200308" cy="6858000"/>
          </a:xfrm>
        </p:grpSpPr>
        <p:sp>
          <p:nvSpPr>
            <p:cNvPr id="15" name="Rectangle 14"/>
            <p:cNvSpPr/>
            <p:nvPr userDrawn="1"/>
          </p:nvSpPr>
          <p:spPr>
            <a:xfrm>
              <a:off x="0"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804308"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5898000" y="560549"/>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5898000" y="-5898000"/>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1395959" y="557047"/>
            <a:ext cx="10346029" cy="61907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1354926" y="1682692"/>
            <a:ext cx="104222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76658" y="6528078"/>
            <a:ext cx="4114800" cy="249133"/>
          </a:xfrm>
          <a:prstGeom prst="rect">
            <a:avLst/>
          </a:prstGeom>
        </p:spPr>
        <p:txBody>
          <a:bodyPr vert="horz" lIns="91440" tIns="45720" rIns="91440" bIns="45720" rtlCol="0" anchor="ctr"/>
          <a:lstStyle>
            <a:lvl1pPr algn="r">
              <a:defRPr sz="600">
                <a:solidFill>
                  <a:schemeClr val="tx1">
                    <a:tint val="75000"/>
                  </a:schemeClr>
                </a:solidFill>
                <a:latin typeface="Open Sans" charset="0"/>
                <a:ea typeface="Open Sans" charset="0"/>
                <a:cs typeface="Open Sans" charset="0"/>
              </a:defRPr>
            </a:lvl1pPr>
          </a:lstStyle>
          <a:p>
            <a:endParaRPr lang="en-US" dirty="0"/>
          </a:p>
        </p:txBody>
      </p:sp>
      <p:sp>
        <p:nvSpPr>
          <p:cNvPr id="6" name="Slide Number Placeholder 5"/>
          <p:cNvSpPr>
            <a:spLocks noGrp="1"/>
          </p:cNvSpPr>
          <p:nvPr>
            <p:ph type="sldNum" sz="quarter" idx="4"/>
          </p:nvPr>
        </p:nvSpPr>
        <p:spPr>
          <a:xfrm>
            <a:off x="282115" y="6540604"/>
            <a:ext cx="582461" cy="236607"/>
          </a:xfrm>
          <a:prstGeom prst="rect">
            <a:avLst/>
          </a:prstGeom>
        </p:spPr>
        <p:txBody>
          <a:bodyPr vert="horz" lIns="91440" tIns="45720" rIns="91440" bIns="45720" rtlCol="0" anchor="ctr"/>
          <a:lstStyle>
            <a:lvl1pPr algn="l">
              <a:defRPr sz="700" b="1">
                <a:solidFill>
                  <a:schemeClr val="tx1">
                    <a:tint val="75000"/>
                  </a:schemeClr>
                </a:solidFill>
                <a:latin typeface="Manuale" charset="0"/>
                <a:ea typeface="Manuale" charset="0"/>
                <a:cs typeface="Manuale" charset="0"/>
              </a:defRPr>
            </a:lvl1pPr>
          </a:lstStyle>
          <a:p>
            <a:fld id="{1ECEE783-4751-3447-A075-565592F019DC}" type="slidenum">
              <a:rPr lang="en-US" smtClean="0"/>
              <a:pPr/>
              <a:t>‹#›</a:t>
            </a:fld>
            <a:endParaRPr lang="en-US" dirty="0"/>
          </a:p>
        </p:txBody>
      </p:sp>
      <p:sp>
        <p:nvSpPr>
          <p:cNvPr id="13" name="Rectangle 12"/>
          <p:cNvSpPr/>
          <p:nvPr userDrawn="1"/>
        </p:nvSpPr>
        <p:spPr>
          <a:xfrm>
            <a:off x="1513490" y="0"/>
            <a:ext cx="2067910" cy="9459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1420617" y="6550198"/>
            <a:ext cx="5454869" cy="184666"/>
          </a:xfrm>
          <a:prstGeom prst="rect">
            <a:avLst/>
          </a:prstGeom>
          <a:noFill/>
        </p:spPr>
        <p:txBody>
          <a:bodyPr wrap="square" rtlCol="0">
            <a:spAutoFit/>
          </a:bodyPr>
          <a:lstStyle/>
          <a:p>
            <a:r>
              <a:rPr lang="en-US" sz="600" dirty="0">
                <a:solidFill>
                  <a:schemeClr val="tx1">
                    <a:lumMod val="50000"/>
                    <a:lumOff val="50000"/>
                  </a:schemeClr>
                </a:solidFill>
                <a:latin typeface="Open Sans" charset="0"/>
                <a:ea typeface="Open Sans" charset="0"/>
                <a:cs typeface="Open Sans" charset="0"/>
              </a:rPr>
              <a:t>Copyright</a:t>
            </a:r>
            <a:r>
              <a:rPr lang="en-US" sz="600" baseline="0" dirty="0">
                <a:solidFill>
                  <a:schemeClr val="tx1">
                    <a:lumMod val="50000"/>
                    <a:lumOff val="50000"/>
                  </a:schemeClr>
                </a:solidFill>
                <a:latin typeface="Open Sans" charset="0"/>
                <a:ea typeface="Open Sans" charset="0"/>
                <a:cs typeface="Open Sans" charset="0"/>
              </a:rPr>
              <a:t> © 2017, CAMH</a:t>
            </a:r>
            <a:endParaRPr lang="en-US" sz="600" dirty="0">
              <a:solidFill>
                <a:schemeClr val="tx1">
                  <a:lumMod val="50000"/>
                  <a:lumOff val="5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9246360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2500" kern="1200">
          <a:solidFill>
            <a:schemeClr val="accent1"/>
          </a:solidFill>
          <a:latin typeface="Open Sans" charset="0"/>
          <a:ea typeface="Open Sans" charset="0"/>
          <a:cs typeface="Open Sans" charset="0"/>
        </a:defRPr>
      </a:lvl1pPr>
    </p:titleStyle>
    <p:bodyStyle>
      <a:lvl1pPr marL="52388" indent="-52388" algn="l" defTabSz="914400" rtl="0" eaLnBrk="1" latinLnBrk="0" hangingPunct="1">
        <a:lnSpc>
          <a:spcPct val="90000"/>
        </a:lnSpc>
        <a:spcBef>
          <a:spcPts val="1000"/>
        </a:spcBef>
        <a:buFont typeface=".AppleSystemUIFont" charset="-120"/>
        <a:buChar char=" "/>
        <a:tabLst/>
        <a:defRPr sz="1700" kern="1200">
          <a:solidFill>
            <a:schemeClr val="tx1"/>
          </a:solidFill>
          <a:latin typeface="Open Sans" charset="0"/>
          <a:ea typeface="Open Sans" charset="0"/>
          <a:cs typeface="Open Sans" charset="0"/>
        </a:defRPr>
      </a:lvl1pPr>
      <a:lvl2pPr marL="409575" indent="-149225" algn="l" defTabSz="914400" rtl="0" eaLnBrk="1" latinLnBrk="0" hangingPunct="1">
        <a:lnSpc>
          <a:spcPct val="90000"/>
        </a:lnSpc>
        <a:spcBef>
          <a:spcPts val="500"/>
        </a:spcBef>
        <a:buFont typeface=".AppleSystemUIFont" charset="-120"/>
        <a:buChar char="-"/>
        <a:tabLst/>
        <a:defRPr sz="1500" kern="1200">
          <a:solidFill>
            <a:schemeClr val="tx1"/>
          </a:solidFill>
          <a:latin typeface="Open Sans" charset="0"/>
          <a:ea typeface="Open Sans" charset="0"/>
          <a:cs typeface="Open Sans" charset="0"/>
        </a:defRPr>
      </a:lvl2pPr>
      <a:lvl3pPr marL="584200" indent="-174625" algn="l" defTabSz="914400" rtl="0" eaLnBrk="1" latinLnBrk="0" hangingPunct="1">
        <a:lnSpc>
          <a:spcPct val="90000"/>
        </a:lnSpc>
        <a:spcBef>
          <a:spcPts val="500"/>
        </a:spcBef>
        <a:buFont typeface=".AppleSystemUIFont" charset="-120"/>
        <a:buChar char="&gt;"/>
        <a:tabLst/>
        <a:defRPr sz="1300" kern="1200">
          <a:solidFill>
            <a:schemeClr val="tx1"/>
          </a:solidFill>
          <a:latin typeface="Open Sans" charset="0"/>
          <a:ea typeface="Open Sans" charset="0"/>
          <a:cs typeface="Open Sans" charset="0"/>
        </a:defRPr>
      </a:lvl3pPr>
      <a:lvl4pPr marL="311150" indent="-217488" algn="l" defTabSz="914400" rtl="0" eaLnBrk="1" latinLnBrk="0" hangingPunct="1">
        <a:lnSpc>
          <a:spcPct val="90000"/>
        </a:lnSpc>
        <a:spcBef>
          <a:spcPts val="500"/>
        </a:spcBef>
        <a:buFont typeface="Arial"/>
        <a:buChar char="•"/>
        <a:tabLst/>
        <a:defRPr sz="1700" kern="1200">
          <a:solidFill>
            <a:schemeClr val="tx1"/>
          </a:solidFill>
          <a:latin typeface="Open Sans" charset="0"/>
          <a:ea typeface="Open Sans" charset="0"/>
          <a:cs typeface="Open Sans" charset="0"/>
        </a:defRPr>
      </a:lvl4pPr>
      <a:lvl5pPr marL="9525" indent="0" algn="l" defTabSz="914400" rtl="0" eaLnBrk="1" latinLnBrk="0" hangingPunct="1">
        <a:lnSpc>
          <a:spcPct val="90000"/>
        </a:lnSpc>
        <a:spcBef>
          <a:spcPts val="500"/>
        </a:spcBef>
        <a:buFont typeface=".AppleSystemUIFont" charset="-120"/>
        <a:buChar char=" "/>
        <a:tabLst/>
        <a:defRPr sz="1500" b="1"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0" y="0"/>
            <a:ext cx="12200308" cy="6858000"/>
            <a:chOff x="0" y="0"/>
            <a:chExt cx="12200308" cy="6858000"/>
          </a:xfrm>
        </p:grpSpPr>
        <p:sp>
          <p:nvSpPr>
            <p:cNvPr id="15" name="Rectangle 14"/>
            <p:cNvSpPr/>
            <p:nvPr userDrawn="1"/>
          </p:nvSpPr>
          <p:spPr>
            <a:xfrm>
              <a:off x="0"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804308"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5898000" y="560549"/>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5898000" y="-5898000"/>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1395959" y="557047"/>
            <a:ext cx="10346029" cy="61907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1354926" y="1682692"/>
            <a:ext cx="104222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76658" y="6528078"/>
            <a:ext cx="4114800" cy="249133"/>
          </a:xfrm>
          <a:prstGeom prst="rect">
            <a:avLst/>
          </a:prstGeom>
        </p:spPr>
        <p:txBody>
          <a:bodyPr vert="horz" lIns="91440" tIns="45720" rIns="91440" bIns="45720" rtlCol="0" anchor="ctr"/>
          <a:lstStyle>
            <a:lvl1pPr algn="r">
              <a:defRPr sz="600">
                <a:solidFill>
                  <a:schemeClr val="tx1">
                    <a:tint val="75000"/>
                  </a:schemeClr>
                </a:solidFill>
                <a:latin typeface="Open Sans" charset="0"/>
                <a:ea typeface="Open Sans" charset="0"/>
                <a:cs typeface="Open Sans" charset="0"/>
              </a:defRPr>
            </a:lvl1pPr>
          </a:lstStyle>
          <a:p>
            <a:endParaRPr lang="en-US" dirty="0"/>
          </a:p>
        </p:txBody>
      </p:sp>
      <p:sp>
        <p:nvSpPr>
          <p:cNvPr id="6" name="Slide Number Placeholder 5"/>
          <p:cNvSpPr>
            <a:spLocks noGrp="1"/>
          </p:cNvSpPr>
          <p:nvPr>
            <p:ph type="sldNum" sz="quarter" idx="4"/>
          </p:nvPr>
        </p:nvSpPr>
        <p:spPr>
          <a:xfrm>
            <a:off x="282115" y="6540604"/>
            <a:ext cx="582461" cy="236607"/>
          </a:xfrm>
          <a:prstGeom prst="rect">
            <a:avLst/>
          </a:prstGeom>
        </p:spPr>
        <p:txBody>
          <a:bodyPr vert="horz" lIns="91440" tIns="45720" rIns="91440" bIns="45720" rtlCol="0" anchor="ctr"/>
          <a:lstStyle>
            <a:lvl1pPr algn="l">
              <a:defRPr sz="700" b="1">
                <a:solidFill>
                  <a:schemeClr val="tx1">
                    <a:tint val="75000"/>
                  </a:schemeClr>
                </a:solidFill>
                <a:latin typeface="Manuale" charset="0"/>
                <a:ea typeface="Manuale" charset="0"/>
                <a:cs typeface="Manuale" charset="0"/>
              </a:defRPr>
            </a:lvl1pPr>
          </a:lstStyle>
          <a:p>
            <a:fld id="{1ECEE783-4751-3447-A075-565592F019DC}" type="slidenum">
              <a:rPr lang="en-US" smtClean="0"/>
              <a:pPr/>
              <a:t>‹#›</a:t>
            </a:fld>
            <a:endParaRPr lang="en-US" dirty="0"/>
          </a:p>
        </p:txBody>
      </p:sp>
      <p:sp>
        <p:nvSpPr>
          <p:cNvPr id="13" name="Rectangle 12"/>
          <p:cNvSpPr/>
          <p:nvPr userDrawn="1"/>
        </p:nvSpPr>
        <p:spPr>
          <a:xfrm>
            <a:off x="1513490" y="0"/>
            <a:ext cx="2067910" cy="9459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1420617" y="6550198"/>
            <a:ext cx="5454869" cy="184666"/>
          </a:xfrm>
          <a:prstGeom prst="rect">
            <a:avLst/>
          </a:prstGeom>
          <a:noFill/>
        </p:spPr>
        <p:txBody>
          <a:bodyPr wrap="square" rtlCol="0">
            <a:spAutoFit/>
          </a:bodyPr>
          <a:lstStyle/>
          <a:p>
            <a:r>
              <a:rPr lang="en-US" sz="600" dirty="0">
                <a:solidFill>
                  <a:schemeClr val="tx1">
                    <a:lumMod val="50000"/>
                    <a:lumOff val="50000"/>
                  </a:schemeClr>
                </a:solidFill>
                <a:latin typeface="Open Sans" charset="0"/>
                <a:ea typeface="Open Sans" charset="0"/>
                <a:cs typeface="Open Sans" charset="0"/>
              </a:rPr>
              <a:t>Copyright</a:t>
            </a:r>
            <a:r>
              <a:rPr lang="en-US" sz="600" baseline="0" dirty="0">
                <a:solidFill>
                  <a:schemeClr val="tx1">
                    <a:lumMod val="50000"/>
                    <a:lumOff val="50000"/>
                  </a:schemeClr>
                </a:solidFill>
                <a:latin typeface="Open Sans" charset="0"/>
                <a:ea typeface="Open Sans" charset="0"/>
                <a:cs typeface="Open Sans" charset="0"/>
              </a:rPr>
              <a:t> © 2017, CAMH</a:t>
            </a:r>
            <a:endParaRPr lang="en-US" sz="600" dirty="0">
              <a:solidFill>
                <a:schemeClr val="tx1">
                  <a:lumMod val="50000"/>
                  <a:lumOff val="5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13852555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hf hdr="0" ftr="0" dt="0"/>
  <p:txStyles>
    <p:titleStyle>
      <a:lvl1pPr algn="l" defTabSz="914400" rtl="0" eaLnBrk="1" latinLnBrk="0" hangingPunct="1">
        <a:lnSpc>
          <a:spcPct val="90000"/>
        </a:lnSpc>
        <a:spcBef>
          <a:spcPct val="0"/>
        </a:spcBef>
        <a:buNone/>
        <a:defRPr sz="2500" kern="1200">
          <a:solidFill>
            <a:schemeClr val="accent3"/>
          </a:solidFill>
          <a:latin typeface="Open Sans" charset="0"/>
          <a:ea typeface="Open Sans" charset="0"/>
          <a:cs typeface="Open Sans" charset="0"/>
        </a:defRPr>
      </a:lvl1pPr>
    </p:titleStyle>
    <p:bodyStyle>
      <a:lvl1pPr marL="52388" indent="-52388" algn="l" defTabSz="914400" rtl="0" eaLnBrk="1" latinLnBrk="0" hangingPunct="1">
        <a:lnSpc>
          <a:spcPct val="90000"/>
        </a:lnSpc>
        <a:spcBef>
          <a:spcPts val="1000"/>
        </a:spcBef>
        <a:buFont typeface=".AppleSystemUIFont" charset="-120"/>
        <a:buChar char=" "/>
        <a:tabLst/>
        <a:defRPr sz="1700" kern="1200">
          <a:solidFill>
            <a:schemeClr val="tx1"/>
          </a:solidFill>
          <a:latin typeface="Open Sans" charset="0"/>
          <a:ea typeface="Open Sans" charset="0"/>
          <a:cs typeface="Open Sans" charset="0"/>
        </a:defRPr>
      </a:lvl1pPr>
      <a:lvl2pPr marL="409575" indent="-149225" algn="l" defTabSz="914400" rtl="0" eaLnBrk="1" latinLnBrk="0" hangingPunct="1">
        <a:lnSpc>
          <a:spcPct val="90000"/>
        </a:lnSpc>
        <a:spcBef>
          <a:spcPts val="500"/>
        </a:spcBef>
        <a:buFont typeface=".AppleSystemUIFont" charset="-120"/>
        <a:buChar char="-"/>
        <a:tabLst/>
        <a:defRPr sz="1500" kern="1200">
          <a:solidFill>
            <a:schemeClr val="tx1"/>
          </a:solidFill>
          <a:latin typeface="Open Sans" charset="0"/>
          <a:ea typeface="Open Sans" charset="0"/>
          <a:cs typeface="Open Sans" charset="0"/>
        </a:defRPr>
      </a:lvl2pPr>
      <a:lvl3pPr marL="584200" indent="-174625" algn="l" defTabSz="914400" rtl="0" eaLnBrk="1" latinLnBrk="0" hangingPunct="1">
        <a:lnSpc>
          <a:spcPct val="90000"/>
        </a:lnSpc>
        <a:spcBef>
          <a:spcPts val="500"/>
        </a:spcBef>
        <a:buFont typeface=".AppleSystemUIFont" charset="-120"/>
        <a:buChar char="&gt;"/>
        <a:tabLst/>
        <a:defRPr sz="1300" kern="1200">
          <a:solidFill>
            <a:schemeClr val="tx1"/>
          </a:solidFill>
          <a:latin typeface="Open Sans" charset="0"/>
          <a:ea typeface="Open Sans" charset="0"/>
          <a:cs typeface="Open Sans" charset="0"/>
        </a:defRPr>
      </a:lvl3pPr>
      <a:lvl4pPr marL="311150" indent="-217488" algn="l" defTabSz="914400" rtl="0" eaLnBrk="1" latinLnBrk="0" hangingPunct="1">
        <a:lnSpc>
          <a:spcPct val="90000"/>
        </a:lnSpc>
        <a:spcBef>
          <a:spcPts val="500"/>
        </a:spcBef>
        <a:buFont typeface="Arial"/>
        <a:buChar char="•"/>
        <a:tabLst/>
        <a:defRPr sz="1700" kern="1200">
          <a:solidFill>
            <a:schemeClr val="tx1"/>
          </a:solidFill>
          <a:latin typeface="Open Sans" charset="0"/>
          <a:ea typeface="Open Sans" charset="0"/>
          <a:cs typeface="Open Sans" charset="0"/>
        </a:defRPr>
      </a:lvl4pPr>
      <a:lvl5pPr marL="9525" indent="0" algn="l" defTabSz="914400" rtl="0" eaLnBrk="1" latinLnBrk="0" hangingPunct="1">
        <a:lnSpc>
          <a:spcPct val="90000"/>
        </a:lnSpc>
        <a:spcBef>
          <a:spcPts val="500"/>
        </a:spcBef>
        <a:buFont typeface=".AppleSystemUIFont" charset="-120"/>
        <a:buChar char=" "/>
        <a:tabLst/>
        <a:defRPr sz="1500" b="1"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0" y="0"/>
            <a:ext cx="12200308" cy="6858000"/>
            <a:chOff x="0" y="0"/>
            <a:chExt cx="12200308" cy="6858000"/>
          </a:xfrm>
        </p:grpSpPr>
        <p:sp>
          <p:nvSpPr>
            <p:cNvPr id="15" name="Rectangle 14"/>
            <p:cNvSpPr/>
            <p:nvPr userDrawn="1"/>
          </p:nvSpPr>
          <p:spPr>
            <a:xfrm>
              <a:off x="0"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804308"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5898000" y="560549"/>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5898000" y="-5898000"/>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1395959" y="557047"/>
            <a:ext cx="10346029" cy="61907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1354926" y="1682692"/>
            <a:ext cx="104222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76658" y="6528078"/>
            <a:ext cx="4114800" cy="249133"/>
          </a:xfrm>
          <a:prstGeom prst="rect">
            <a:avLst/>
          </a:prstGeom>
        </p:spPr>
        <p:txBody>
          <a:bodyPr vert="horz" lIns="91440" tIns="45720" rIns="91440" bIns="45720" rtlCol="0" anchor="ctr"/>
          <a:lstStyle>
            <a:lvl1pPr algn="r">
              <a:defRPr sz="600">
                <a:solidFill>
                  <a:schemeClr val="tx1">
                    <a:tint val="75000"/>
                  </a:schemeClr>
                </a:solidFill>
                <a:latin typeface="Open Sans" charset="0"/>
                <a:ea typeface="Open Sans" charset="0"/>
                <a:cs typeface="Open Sans" charset="0"/>
              </a:defRPr>
            </a:lvl1pPr>
          </a:lstStyle>
          <a:p>
            <a:endParaRPr lang="en-US" dirty="0"/>
          </a:p>
        </p:txBody>
      </p:sp>
      <p:sp>
        <p:nvSpPr>
          <p:cNvPr id="6" name="Slide Number Placeholder 5"/>
          <p:cNvSpPr>
            <a:spLocks noGrp="1"/>
          </p:cNvSpPr>
          <p:nvPr>
            <p:ph type="sldNum" sz="quarter" idx="4"/>
          </p:nvPr>
        </p:nvSpPr>
        <p:spPr>
          <a:xfrm>
            <a:off x="282115" y="6540604"/>
            <a:ext cx="582461" cy="236607"/>
          </a:xfrm>
          <a:prstGeom prst="rect">
            <a:avLst/>
          </a:prstGeom>
        </p:spPr>
        <p:txBody>
          <a:bodyPr vert="horz" lIns="91440" tIns="45720" rIns="91440" bIns="45720" rtlCol="0" anchor="ctr"/>
          <a:lstStyle>
            <a:lvl1pPr algn="l">
              <a:defRPr sz="700" b="1">
                <a:solidFill>
                  <a:schemeClr val="tx1">
                    <a:tint val="75000"/>
                  </a:schemeClr>
                </a:solidFill>
                <a:latin typeface="Manuale" charset="0"/>
                <a:ea typeface="Manuale" charset="0"/>
                <a:cs typeface="Manuale" charset="0"/>
              </a:defRPr>
            </a:lvl1pPr>
          </a:lstStyle>
          <a:p>
            <a:fld id="{1ECEE783-4751-3447-A075-565592F019DC}" type="slidenum">
              <a:rPr lang="en-US" smtClean="0"/>
              <a:pPr/>
              <a:t>‹#›</a:t>
            </a:fld>
            <a:endParaRPr lang="en-US" dirty="0"/>
          </a:p>
        </p:txBody>
      </p:sp>
      <p:sp>
        <p:nvSpPr>
          <p:cNvPr id="13" name="Rectangle 12"/>
          <p:cNvSpPr/>
          <p:nvPr userDrawn="1"/>
        </p:nvSpPr>
        <p:spPr>
          <a:xfrm>
            <a:off x="1513490" y="0"/>
            <a:ext cx="2067910" cy="9459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1420617" y="6550198"/>
            <a:ext cx="5454869" cy="184666"/>
          </a:xfrm>
          <a:prstGeom prst="rect">
            <a:avLst/>
          </a:prstGeom>
          <a:noFill/>
        </p:spPr>
        <p:txBody>
          <a:bodyPr wrap="square" rtlCol="0">
            <a:spAutoFit/>
          </a:bodyPr>
          <a:lstStyle/>
          <a:p>
            <a:r>
              <a:rPr lang="en-US" sz="600" dirty="0">
                <a:solidFill>
                  <a:schemeClr val="tx1">
                    <a:lumMod val="50000"/>
                    <a:lumOff val="50000"/>
                  </a:schemeClr>
                </a:solidFill>
                <a:latin typeface="Open Sans" charset="0"/>
                <a:ea typeface="Open Sans" charset="0"/>
                <a:cs typeface="Open Sans" charset="0"/>
              </a:rPr>
              <a:t>Copyright</a:t>
            </a:r>
            <a:r>
              <a:rPr lang="en-US" sz="600" baseline="0" dirty="0">
                <a:solidFill>
                  <a:schemeClr val="tx1">
                    <a:lumMod val="50000"/>
                    <a:lumOff val="50000"/>
                  </a:schemeClr>
                </a:solidFill>
                <a:latin typeface="Open Sans" charset="0"/>
                <a:ea typeface="Open Sans" charset="0"/>
                <a:cs typeface="Open Sans" charset="0"/>
              </a:rPr>
              <a:t> © 2017, CAMH</a:t>
            </a:r>
            <a:endParaRPr lang="en-US" sz="600" dirty="0">
              <a:solidFill>
                <a:schemeClr val="tx1">
                  <a:lumMod val="50000"/>
                  <a:lumOff val="5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15134423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hdr="0" ftr="0" dt="0"/>
  <p:txStyles>
    <p:titleStyle>
      <a:lvl1pPr algn="l" defTabSz="914400" rtl="0" eaLnBrk="1" latinLnBrk="0" hangingPunct="1">
        <a:lnSpc>
          <a:spcPct val="90000"/>
        </a:lnSpc>
        <a:spcBef>
          <a:spcPct val="0"/>
        </a:spcBef>
        <a:buNone/>
        <a:defRPr sz="2500" kern="1200">
          <a:solidFill>
            <a:schemeClr val="accent2"/>
          </a:solidFill>
          <a:latin typeface="Open Sans" charset="0"/>
          <a:ea typeface="Open Sans" charset="0"/>
          <a:cs typeface="Open Sans" charset="0"/>
        </a:defRPr>
      </a:lvl1pPr>
    </p:titleStyle>
    <p:bodyStyle>
      <a:lvl1pPr marL="52388" indent="-52388" algn="l" defTabSz="914400" rtl="0" eaLnBrk="1" latinLnBrk="0" hangingPunct="1">
        <a:lnSpc>
          <a:spcPct val="90000"/>
        </a:lnSpc>
        <a:spcBef>
          <a:spcPts val="1000"/>
        </a:spcBef>
        <a:buFont typeface=".AppleSystemUIFont" charset="-120"/>
        <a:buChar char=" "/>
        <a:tabLst/>
        <a:defRPr sz="1700" kern="1200">
          <a:solidFill>
            <a:schemeClr val="tx1"/>
          </a:solidFill>
          <a:latin typeface="Open Sans" charset="0"/>
          <a:ea typeface="Open Sans" charset="0"/>
          <a:cs typeface="Open Sans" charset="0"/>
        </a:defRPr>
      </a:lvl1pPr>
      <a:lvl2pPr marL="409575" indent="-149225" algn="l" defTabSz="914400" rtl="0" eaLnBrk="1" latinLnBrk="0" hangingPunct="1">
        <a:lnSpc>
          <a:spcPct val="90000"/>
        </a:lnSpc>
        <a:spcBef>
          <a:spcPts val="500"/>
        </a:spcBef>
        <a:buFont typeface=".AppleSystemUIFont" charset="-120"/>
        <a:buChar char="-"/>
        <a:tabLst/>
        <a:defRPr sz="1500" kern="1200">
          <a:solidFill>
            <a:schemeClr val="tx1"/>
          </a:solidFill>
          <a:latin typeface="Open Sans" charset="0"/>
          <a:ea typeface="Open Sans" charset="0"/>
          <a:cs typeface="Open Sans" charset="0"/>
        </a:defRPr>
      </a:lvl2pPr>
      <a:lvl3pPr marL="584200" indent="-174625" algn="l" defTabSz="914400" rtl="0" eaLnBrk="1" latinLnBrk="0" hangingPunct="1">
        <a:lnSpc>
          <a:spcPct val="90000"/>
        </a:lnSpc>
        <a:spcBef>
          <a:spcPts val="500"/>
        </a:spcBef>
        <a:buFont typeface=".AppleSystemUIFont" charset="-120"/>
        <a:buChar char="&gt;"/>
        <a:tabLst/>
        <a:defRPr sz="1300" kern="1200">
          <a:solidFill>
            <a:schemeClr val="tx1"/>
          </a:solidFill>
          <a:latin typeface="Open Sans" charset="0"/>
          <a:ea typeface="Open Sans" charset="0"/>
          <a:cs typeface="Open Sans" charset="0"/>
        </a:defRPr>
      </a:lvl3pPr>
      <a:lvl4pPr marL="311150" indent="-217488" algn="l" defTabSz="914400" rtl="0" eaLnBrk="1" latinLnBrk="0" hangingPunct="1">
        <a:lnSpc>
          <a:spcPct val="90000"/>
        </a:lnSpc>
        <a:spcBef>
          <a:spcPts val="500"/>
        </a:spcBef>
        <a:buFont typeface="Arial"/>
        <a:buChar char="•"/>
        <a:tabLst/>
        <a:defRPr sz="1700" kern="1200">
          <a:solidFill>
            <a:schemeClr val="tx1"/>
          </a:solidFill>
          <a:latin typeface="Open Sans" charset="0"/>
          <a:ea typeface="Open Sans" charset="0"/>
          <a:cs typeface="Open Sans" charset="0"/>
        </a:defRPr>
      </a:lvl4pPr>
      <a:lvl5pPr marL="9525" indent="0" algn="l" defTabSz="914400" rtl="0" eaLnBrk="1" latinLnBrk="0" hangingPunct="1">
        <a:lnSpc>
          <a:spcPct val="90000"/>
        </a:lnSpc>
        <a:spcBef>
          <a:spcPts val="500"/>
        </a:spcBef>
        <a:buFont typeface=".AppleSystemUIFont" charset="-120"/>
        <a:buChar char=" "/>
        <a:tabLst/>
        <a:defRPr sz="1500" b="1"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0" y="0"/>
            <a:ext cx="12200308" cy="6858000"/>
            <a:chOff x="0" y="0"/>
            <a:chExt cx="12200308" cy="6858000"/>
          </a:xfrm>
        </p:grpSpPr>
        <p:sp>
          <p:nvSpPr>
            <p:cNvPr id="15" name="Rectangle 14"/>
            <p:cNvSpPr/>
            <p:nvPr userDrawn="1"/>
          </p:nvSpPr>
          <p:spPr>
            <a:xfrm>
              <a:off x="0"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804308"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5898000" y="560549"/>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5898000" y="-5898000"/>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1395959" y="557047"/>
            <a:ext cx="10346029" cy="61907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1354926" y="1682692"/>
            <a:ext cx="104222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76658" y="6528078"/>
            <a:ext cx="4114800" cy="249133"/>
          </a:xfrm>
          <a:prstGeom prst="rect">
            <a:avLst/>
          </a:prstGeom>
        </p:spPr>
        <p:txBody>
          <a:bodyPr vert="horz" lIns="91440" tIns="45720" rIns="91440" bIns="45720" rtlCol="0" anchor="ctr"/>
          <a:lstStyle>
            <a:lvl1pPr algn="r">
              <a:defRPr sz="600">
                <a:solidFill>
                  <a:schemeClr val="tx1">
                    <a:tint val="75000"/>
                  </a:schemeClr>
                </a:solidFill>
                <a:latin typeface="Open Sans" charset="0"/>
                <a:ea typeface="Open Sans" charset="0"/>
                <a:cs typeface="Open Sans" charset="0"/>
              </a:defRPr>
            </a:lvl1pPr>
          </a:lstStyle>
          <a:p>
            <a:endParaRPr lang="en-US" dirty="0"/>
          </a:p>
        </p:txBody>
      </p:sp>
      <p:sp>
        <p:nvSpPr>
          <p:cNvPr id="6" name="Slide Number Placeholder 5"/>
          <p:cNvSpPr>
            <a:spLocks noGrp="1"/>
          </p:cNvSpPr>
          <p:nvPr>
            <p:ph type="sldNum" sz="quarter" idx="4"/>
          </p:nvPr>
        </p:nvSpPr>
        <p:spPr>
          <a:xfrm>
            <a:off x="282115" y="6540604"/>
            <a:ext cx="582461" cy="236607"/>
          </a:xfrm>
          <a:prstGeom prst="rect">
            <a:avLst/>
          </a:prstGeom>
        </p:spPr>
        <p:txBody>
          <a:bodyPr vert="horz" lIns="91440" tIns="45720" rIns="91440" bIns="45720" rtlCol="0" anchor="ctr"/>
          <a:lstStyle>
            <a:lvl1pPr algn="l">
              <a:defRPr sz="700" b="1">
                <a:solidFill>
                  <a:schemeClr val="tx1">
                    <a:tint val="75000"/>
                  </a:schemeClr>
                </a:solidFill>
                <a:latin typeface="Manuale" charset="0"/>
                <a:ea typeface="Manuale" charset="0"/>
                <a:cs typeface="Manuale" charset="0"/>
              </a:defRPr>
            </a:lvl1pPr>
          </a:lstStyle>
          <a:p>
            <a:fld id="{1ECEE783-4751-3447-A075-565592F019DC}" type="slidenum">
              <a:rPr lang="en-US" smtClean="0"/>
              <a:pPr/>
              <a:t>‹#›</a:t>
            </a:fld>
            <a:endParaRPr lang="en-US" dirty="0"/>
          </a:p>
        </p:txBody>
      </p:sp>
      <p:sp>
        <p:nvSpPr>
          <p:cNvPr id="13" name="Rectangle 12"/>
          <p:cNvSpPr/>
          <p:nvPr userDrawn="1"/>
        </p:nvSpPr>
        <p:spPr>
          <a:xfrm>
            <a:off x="1513490" y="0"/>
            <a:ext cx="2067910" cy="9459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1420617" y="6550198"/>
            <a:ext cx="5454869" cy="184666"/>
          </a:xfrm>
          <a:prstGeom prst="rect">
            <a:avLst/>
          </a:prstGeom>
          <a:noFill/>
        </p:spPr>
        <p:txBody>
          <a:bodyPr wrap="square" rtlCol="0">
            <a:spAutoFit/>
          </a:bodyPr>
          <a:lstStyle/>
          <a:p>
            <a:r>
              <a:rPr lang="en-US" sz="600" dirty="0">
                <a:solidFill>
                  <a:schemeClr val="tx1">
                    <a:lumMod val="50000"/>
                    <a:lumOff val="50000"/>
                  </a:schemeClr>
                </a:solidFill>
                <a:latin typeface="Open Sans" charset="0"/>
                <a:ea typeface="Open Sans" charset="0"/>
                <a:cs typeface="Open Sans" charset="0"/>
              </a:rPr>
              <a:t>Copyright</a:t>
            </a:r>
            <a:r>
              <a:rPr lang="en-US" sz="600" baseline="0" dirty="0">
                <a:solidFill>
                  <a:schemeClr val="tx1">
                    <a:lumMod val="50000"/>
                    <a:lumOff val="50000"/>
                  </a:schemeClr>
                </a:solidFill>
                <a:latin typeface="Open Sans" charset="0"/>
                <a:ea typeface="Open Sans" charset="0"/>
                <a:cs typeface="Open Sans" charset="0"/>
              </a:rPr>
              <a:t> © 2017, CAMH</a:t>
            </a:r>
            <a:endParaRPr lang="en-US" sz="600" dirty="0">
              <a:solidFill>
                <a:schemeClr val="tx1">
                  <a:lumMod val="50000"/>
                  <a:lumOff val="5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11038481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hf hdr="0" ftr="0" dt="0"/>
  <p:txStyles>
    <p:titleStyle>
      <a:lvl1pPr algn="l" defTabSz="914400" rtl="0" eaLnBrk="1" latinLnBrk="0" hangingPunct="1">
        <a:lnSpc>
          <a:spcPct val="90000"/>
        </a:lnSpc>
        <a:spcBef>
          <a:spcPct val="0"/>
        </a:spcBef>
        <a:buNone/>
        <a:defRPr sz="2500" kern="1200">
          <a:solidFill>
            <a:schemeClr val="accent4"/>
          </a:solidFill>
          <a:latin typeface="Open Sans" charset="0"/>
          <a:ea typeface="Open Sans" charset="0"/>
          <a:cs typeface="Open Sans" charset="0"/>
        </a:defRPr>
      </a:lvl1pPr>
    </p:titleStyle>
    <p:bodyStyle>
      <a:lvl1pPr marL="52388" indent="-52388" algn="l" defTabSz="914400" rtl="0" eaLnBrk="1" latinLnBrk="0" hangingPunct="1">
        <a:lnSpc>
          <a:spcPct val="90000"/>
        </a:lnSpc>
        <a:spcBef>
          <a:spcPts val="1000"/>
        </a:spcBef>
        <a:buFont typeface=".AppleSystemUIFont" charset="-120"/>
        <a:buChar char=" "/>
        <a:tabLst/>
        <a:defRPr sz="1700" kern="1200">
          <a:solidFill>
            <a:schemeClr val="tx1"/>
          </a:solidFill>
          <a:latin typeface="Open Sans" charset="0"/>
          <a:ea typeface="Open Sans" charset="0"/>
          <a:cs typeface="Open Sans" charset="0"/>
        </a:defRPr>
      </a:lvl1pPr>
      <a:lvl2pPr marL="409575" indent="-149225" algn="l" defTabSz="914400" rtl="0" eaLnBrk="1" latinLnBrk="0" hangingPunct="1">
        <a:lnSpc>
          <a:spcPct val="90000"/>
        </a:lnSpc>
        <a:spcBef>
          <a:spcPts val="500"/>
        </a:spcBef>
        <a:buFont typeface=".AppleSystemUIFont" charset="-120"/>
        <a:buChar char="-"/>
        <a:tabLst/>
        <a:defRPr sz="1500" kern="1200">
          <a:solidFill>
            <a:schemeClr val="tx1"/>
          </a:solidFill>
          <a:latin typeface="Open Sans" charset="0"/>
          <a:ea typeface="Open Sans" charset="0"/>
          <a:cs typeface="Open Sans" charset="0"/>
        </a:defRPr>
      </a:lvl2pPr>
      <a:lvl3pPr marL="584200" indent="-174625" algn="l" defTabSz="914400" rtl="0" eaLnBrk="1" latinLnBrk="0" hangingPunct="1">
        <a:lnSpc>
          <a:spcPct val="90000"/>
        </a:lnSpc>
        <a:spcBef>
          <a:spcPts val="500"/>
        </a:spcBef>
        <a:buFont typeface=".AppleSystemUIFont" charset="-120"/>
        <a:buChar char="&gt;"/>
        <a:tabLst/>
        <a:defRPr sz="1300" kern="1200">
          <a:solidFill>
            <a:schemeClr val="tx1"/>
          </a:solidFill>
          <a:latin typeface="Open Sans" charset="0"/>
          <a:ea typeface="Open Sans" charset="0"/>
          <a:cs typeface="Open Sans" charset="0"/>
        </a:defRPr>
      </a:lvl3pPr>
      <a:lvl4pPr marL="311150" indent="-217488" algn="l" defTabSz="914400" rtl="0" eaLnBrk="1" latinLnBrk="0" hangingPunct="1">
        <a:lnSpc>
          <a:spcPct val="90000"/>
        </a:lnSpc>
        <a:spcBef>
          <a:spcPts val="500"/>
        </a:spcBef>
        <a:buFont typeface="Arial"/>
        <a:buChar char="•"/>
        <a:tabLst/>
        <a:defRPr sz="1700" kern="1200">
          <a:solidFill>
            <a:schemeClr val="tx1"/>
          </a:solidFill>
          <a:latin typeface="Open Sans" charset="0"/>
          <a:ea typeface="Open Sans" charset="0"/>
          <a:cs typeface="Open Sans" charset="0"/>
        </a:defRPr>
      </a:lvl4pPr>
      <a:lvl5pPr marL="9525" indent="0" algn="l" defTabSz="914400" rtl="0" eaLnBrk="1" latinLnBrk="0" hangingPunct="1">
        <a:lnSpc>
          <a:spcPct val="90000"/>
        </a:lnSpc>
        <a:spcBef>
          <a:spcPts val="500"/>
        </a:spcBef>
        <a:buFont typeface=".AppleSystemUIFont" charset="-120"/>
        <a:buChar char=" "/>
        <a:tabLst/>
        <a:defRPr sz="1500" b="1"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19" name="Group 18"/>
          <p:cNvGrpSpPr/>
          <p:nvPr userDrawn="1"/>
        </p:nvGrpSpPr>
        <p:grpSpPr>
          <a:xfrm>
            <a:off x="0" y="0"/>
            <a:ext cx="12200308" cy="6858000"/>
            <a:chOff x="0" y="0"/>
            <a:chExt cx="12200308" cy="6858000"/>
          </a:xfrm>
        </p:grpSpPr>
        <p:sp>
          <p:nvSpPr>
            <p:cNvPr id="15" name="Rectangle 14"/>
            <p:cNvSpPr/>
            <p:nvPr userDrawn="1"/>
          </p:nvSpPr>
          <p:spPr>
            <a:xfrm>
              <a:off x="0"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804308" y="0"/>
              <a:ext cx="3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5898000" y="560549"/>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5898000" y="-5898000"/>
              <a:ext cx="396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1395959" y="557047"/>
            <a:ext cx="10346029" cy="61907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1354926" y="1682692"/>
            <a:ext cx="104222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76658" y="6528078"/>
            <a:ext cx="4114800" cy="249133"/>
          </a:xfrm>
          <a:prstGeom prst="rect">
            <a:avLst/>
          </a:prstGeom>
        </p:spPr>
        <p:txBody>
          <a:bodyPr vert="horz" lIns="91440" tIns="45720" rIns="91440" bIns="45720" rtlCol="0" anchor="ctr"/>
          <a:lstStyle>
            <a:lvl1pPr algn="r">
              <a:defRPr sz="600">
                <a:solidFill>
                  <a:schemeClr val="tx1">
                    <a:tint val="75000"/>
                  </a:schemeClr>
                </a:solidFill>
                <a:latin typeface="Open Sans" charset="0"/>
                <a:ea typeface="Open Sans" charset="0"/>
                <a:cs typeface="Open Sans" charset="0"/>
              </a:defRPr>
            </a:lvl1pPr>
          </a:lstStyle>
          <a:p>
            <a:endParaRPr lang="en-US" dirty="0"/>
          </a:p>
        </p:txBody>
      </p:sp>
      <p:sp>
        <p:nvSpPr>
          <p:cNvPr id="6" name="Slide Number Placeholder 5"/>
          <p:cNvSpPr>
            <a:spLocks noGrp="1"/>
          </p:cNvSpPr>
          <p:nvPr>
            <p:ph type="sldNum" sz="quarter" idx="4"/>
          </p:nvPr>
        </p:nvSpPr>
        <p:spPr>
          <a:xfrm>
            <a:off x="282115" y="6540604"/>
            <a:ext cx="582461" cy="236607"/>
          </a:xfrm>
          <a:prstGeom prst="rect">
            <a:avLst/>
          </a:prstGeom>
        </p:spPr>
        <p:txBody>
          <a:bodyPr vert="horz" lIns="91440" tIns="45720" rIns="91440" bIns="45720" rtlCol="0" anchor="ctr"/>
          <a:lstStyle>
            <a:lvl1pPr algn="l">
              <a:defRPr sz="700" b="1">
                <a:solidFill>
                  <a:schemeClr val="tx1">
                    <a:tint val="75000"/>
                  </a:schemeClr>
                </a:solidFill>
                <a:latin typeface="Manuale" charset="0"/>
                <a:ea typeface="Manuale" charset="0"/>
                <a:cs typeface="Manuale" charset="0"/>
              </a:defRPr>
            </a:lvl1pPr>
          </a:lstStyle>
          <a:p>
            <a:fld id="{1ECEE783-4751-3447-A075-565592F019DC}" type="slidenum">
              <a:rPr lang="en-US" smtClean="0"/>
              <a:pPr/>
              <a:t>‹#›</a:t>
            </a:fld>
            <a:endParaRPr lang="en-US" dirty="0"/>
          </a:p>
        </p:txBody>
      </p:sp>
      <p:sp>
        <p:nvSpPr>
          <p:cNvPr id="13" name="Rectangle 12"/>
          <p:cNvSpPr/>
          <p:nvPr userDrawn="1"/>
        </p:nvSpPr>
        <p:spPr>
          <a:xfrm>
            <a:off x="1513490" y="0"/>
            <a:ext cx="2067910" cy="9459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308456"/>
      </p:ext>
    </p:extLst>
  </p:cSld>
  <p:clrMap bg1="lt1" tx1="dk1" bg2="lt2" tx2="dk2" accent1="accent1" accent2="accent2" accent3="accent3" accent4="accent4" accent5="accent5" accent6="accent6" hlink="hlink" folHlink="folHlink"/>
  <p:sldLayoutIdLst>
    <p:sldLayoutId id="2147483720" r:id="rId1"/>
    <p:sldLayoutId id="2147483717" r:id="rId2"/>
    <p:sldLayoutId id="2147483719" r:id="rId3"/>
  </p:sldLayoutIdLst>
  <p:hf hdr="0" ftr="0" dt="0"/>
  <p:txStyles>
    <p:titleStyle>
      <a:lvl1pPr algn="l" defTabSz="914400" rtl="0" eaLnBrk="1" latinLnBrk="0" hangingPunct="1">
        <a:lnSpc>
          <a:spcPct val="90000"/>
        </a:lnSpc>
        <a:spcBef>
          <a:spcPct val="0"/>
        </a:spcBef>
        <a:buNone/>
        <a:defRPr sz="2500" kern="1200">
          <a:solidFill>
            <a:schemeClr val="accent1"/>
          </a:solidFill>
          <a:latin typeface="Open Sans" charset="0"/>
          <a:ea typeface="Open Sans" charset="0"/>
          <a:cs typeface="Open Sans" charset="0"/>
        </a:defRPr>
      </a:lvl1pPr>
    </p:titleStyle>
    <p:bodyStyle>
      <a:lvl1pPr marL="9525" indent="-9525" algn="l" defTabSz="914400" rtl="0" eaLnBrk="1" latinLnBrk="0" hangingPunct="1">
        <a:lnSpc>
          <a:spcPct val="90000"/>
        </a:lnSpc>
        <a:spcBef>
          <a:spcPts val="1000"/>
        </a:spcBef>
        <a:buFont typeface=".AppleSystemUIFont" charset="-120"/>
        <a:buChar char=" "/>
        <a:tabLst/>
        <a:defRPr sz="1700" kern="1200">
          <a:solidFill>
            <a:schemeClr val="tx1"/>
          </a:solidFill>
          <a:latin typeface="Open Sans" charset="0"/>
          <a:ea typeface="Open Sans" charset="0"/>
          <a:cs typeface="Open Sans" charset="0"/>
        </a:defRPr>
      </a:lvl1pPr>
      <a:lvl2pPr marL="409575" indent="-149225" algn="l" defTabSz="914400" rtl="0" eaLnBrk="1" latinLnBrk="0" hangingPunct="1">
        <a:lnSpc>
          <a:spcPct val="90000"/>
        </a:lnSpc>
        <a:spcBef>
          <a:spcPts val="500"/>
        </a:spcBef>
        <a:buFont typeface=".AppleSystemUIFont" charset="-120"/>
        <a:buChar char="-"/>
        <a:tabLst/>
        <a:defRPr sz="1500" kern="1200">
          <a:solidFill>
            <a:schemeClr val="tx1"/>
          </a:solidFill>
          <a:latin typeface="Open Sans" charset="0"/>
          <a:ea typeface="Open Sans" charset="0"/>
          <a:cs typeface="Open Sans" charset="0"/>
        </a:defRPr>
      </a:lvl2pPr>
      <a:lvl3pPr marL="584200" indent="-174625" algn="l" defTabSz="914400" rtl="0" eaLnBrk="1" latinLnBrk="0" hangingPunct="1">
        <a:lnSpc>
          <a:spcPct val="90000"/>
        </a:lnSpc>
        <a:spcBef>
          <a:spcPts val="500"/>
        </a:spcBef>
        <a:buFont typeface=".AppleSystemUIFont" charset="-120"/>
        <a:buChar char="&gt;"/>
        <a:tabLst/>
        <a:defRPr sz="1300" kern="1200">
          <a:solidFill>
            <a:schemeClr val="tx1"/>
          </a:solidFill>
          <a:latin typeface="Open Sans" charset="0"/>
          <a:ea typeface="Open Sans" charset="0"/>
          <a:cs typeface="Open Sans" charset="0"/>
        </a:defRPr>
      </a:lvl3pPr>
      <a:lvl4pPr marL="311150" indent="-217488" algn="l" defTabSz="914400" rtl="0" eaLnBrk="1" latinLnBrk="0" hangingPunct="1">
        <a:lnSpc>
          <a:spcPct val="90000"/>
        </a:lnSpc>
        <a:spcBef>
          <a:spcPts val="500"/>
        </a:spcBef>
        <a:buFont typeface="Arial"/>
        <a:buChar char="•"/>
        <a:tabLst/>
        <a:defRPr sz="1700" kern="1200">
          <a:solidFill>
            <a:schemeClr val="tx1"/>
          </a:solidFill>
          <a:latin typeface="Open Sans" charset="0"/>
          <a:ea typeface="Open Sans" charset="0"/>
          <a:cs typeface="Open Sans" charset="0"/>
        </a:defRPr>
      </a:lvl4pPr>
      <a:lvl5pPr marL="9525" indent="0" algn="l" defTabSz="914400" rtl="0" eaLnBrk="1" latinLnBrk="0" hangingPunct="1">
        <a:lnSpc>
          <a:spcPct val="90000"/>
        </a:lnSpc>
        <a:spcBef>
          <a:spcPts val="500"/>
        </a:spcBef>
        <a:buFont typeface=".AppleSystemUIFont" charset="-120"/>
        <a:buChar char=" "/>
        <a:tabLst/>
        <a:defRPr sz="1500" b="1"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longwoods.com/publications/healthcare-quarterly/23991"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chart" Target="../charts/char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034" y="461983"/>
            <a:ext cx="4574129" cy="3029362"/>
          </a:xfrm>
        </p:spPr>
        <p:txBody>
          <a:bodyPr anchor="t"/>
          <a:lstStyle/>
          <a:p>
            <a:pPr>
              <a:spcAft>
                <a:spcPts val="0"/>
              </a:spcAft>
            </a:pPr>
            <a:r>
              <a:rPr lang="en-CA" sz="3200" dirty="0">
                <a:effectLst/>
                <a:latin typeface="Calibri" panose="020F0502020204030204" pitchFamily="34" charset="0"/>
                <a:ea typeface="Calibri" panose="020F0502020204030204" pitchFamily="34" charset="0"/>
                <a:cs typeface="Times New Roman" panose="02020603050405020304" pitchFamily="18" charset="0"/>
              </a:rPr>
              <a:t>Provincial Data – What it tells us and how it can drive decision-making.</a:t>
            </a:r>
            <a:endParaRPr lang="en-CA" sz="3200" dirty="0"/>
          </a:p>
        </p:txBody>
      </p:sp>
      <p:sp>
        <p:nvSpPr>
          <p:cNvPr id="3" name="TextBox 2">
            <a:extLst>
              <a:ext uri="{FF2B5EF4-FFF2-40B4-BE49-F238E27FC236}">
                <a16:creationId xmlns:a16="http://schemas.microsoft.com/office/drawing/2014/main" id="{A2774A80-F492-0D4A-B4FB-59718643EC3C}"/>
              </a:ext>
            </a:extLst>
          </p:cNvPr>
          <p:cNvSpPr txBox="1"/>
          <p:nvPr/>
        </p:nvSpPr>
        <p:spPr>
          <a:xfrm>
            <a:off x="583588" y="3696497"/>
            <a:ext cx="4705019" cy="923330"/>
          </a:xfrm>
          <a:prstGeom prst="rect">
            <a:avLst/>
          </a:prstGeom>
          <a:noFill/>
        </p:spPr>
        <p:txBody>
          <a:bodyPr wrap="square" rtlCol="0">
            <a:spAutoFit/>
          </a:bodyPr>
          <a:lstStyle/>
          <a:p>
            <a:r>
              <a:rPr lang="en-US" b="1" dirty="0">
                <a:solidFill>
                  <a:schemeClr val="bg2"/>
                </a:solidFill>
              </a:rPr>
              <a:t>Paul Kurdyak MD PhD</a:t>
            </a:r>
          </a:p>
          <a:p>
            <a:r>
              <a:rPr lang="en-CA" b="1" dirty="0">
                <a:solidFill>
                  <a:schemeClr val="bg2"/>
                </a:solidFill>
              </a:rPr>
              <a:t>AGHPS 12</a:t>
            </a:r>
            <a:r>
              <a:rPr lang="en-CA" b="1" baseline="30000" dirty="0">
                <a:solidFill>
                  <a:schemeClr val="bg2"/>
                </a:solidFill>
              </a:rPr>
              <a:t>th</a:t>
            </a:r>
            <a:r>
              <a:rPr lang="en-CA" b="1" dirty="0">
                <a:solidFill>
                  <a:schemeClr val="bg2"/>
                </a:solidFill>
              </a:rPr>
              <a:t> Leadership Summit 2022</a:t>
            </a:r>
          </a:p>
          <a:p>
            <a:r>
              <a:rPr lang="en-CA" b="1" dirty="0">
                <a:solidFill>
                  <a:schemeClr val="bg2"/>
                </a:solidFill>
              </a:rPr>
              <a:t>November 10, 2022</a:t>
            </a:r>
            <a:endParaRPr lang="en-US" dirty="0"/>
          </a:p>
        </p:txBody>
      </p:sp>
      <p:pic>
        <p:nvPicPr>
          <p:cNvPr id="5" name="Audio 4">
            <a:hlinkClick r:id="" action="ppaction://media"/>
            <a:extLst>
              <a:ext uri="{FF2B5EF4-FFF2-40B4-BE49-F238E27FC236}">
                <a16:creationId xmlns:a16="http://schemas.microsoft.com/office/drawing/2014/main" id="{CBB9EC42-3483-EF48-93C0-87A2FBD697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890981028"/>
      </p:ext>
    </p:extLst>
  </p:cSld>
  <p:clrMapOvr>
    <a:masterClrMapping/>
  </p:clrMapOvr>
  <mc:AlternateContent xmlns:mc="http://schemas.openxmlformats.org/markup-compatibility/2006" xmlns:p14="http://schemas.microsoft.com/office/powerpoint/2010/main">
    <mc:Choice Requires="p14">
      <p:transition spd="slow" p14:dur="2000" advTm="27088"/>
    </mc:Choice>
    <mc:Fallback xmlns="">
      <p:transition spd="slow" advTm="270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F4B7-D0D0-4116-980F-0BC68E751B78}"/>
              </a:ext>
            </a:extLst>
          </p:cNvPr>
          <p:cNvSpPr>
            <a:spLocks noGrp="1"/>
          </p:cNvSpPr>
          <p:nvPr>
            <p:ph type="title"/>
          </p:nvPr>
        </p:nvSpPr>
        <p:spPr>
          <a:xfrm>
            <a:off x="863600" y="143414"/>
            <a:ext cx="10515600" cy="1162082"/>
          </a:xfrm>
        </p:spPr>
        <p:txBody>
          <a:bodyPr/>
          <a:lstStyle/>
          <a:p>
            <a:r>
              <a:rPr lang="en-US" dirty="0"/>
              <a:t>Outpatient Visits</a:t>
            </a:r>
          </a:p>
        </p:txBody>
      </p:sp>
      <p:pic>
        <p:nvPicPr>
          <p:cNvPr id="4" name="Picture 3" descr="Graphical user interface&#10;&#10;Description automatically generated">
            <a:extLst>
              <a:ext uri="{FF2B5EF4-FFF2-40B4-BE49-F238E27FC236}">
                <a16:creationId xmlns:a16="http://schemas.microsoft.com/office/drawing/2014/main" id="{4003786D-4461-862D-E5B0-305F25BCF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265975"/>
            <a:ext cx="7772400" cy="5448611"/>
          </a:xfrm>
          <a:prstGeom prst="rect">
            <a:avLst/>
          </a:prstGeom>
        </p:spPr>
      </p:pic>
      <p:sp>
        <p:nvSpPr>
          <p:cNvPr id="3" name="TextBox 2">
            <a:extLst>
              <a:ext uri="{FF2B5EF4-FFF2-40B4-BE49-F238E27FC236}">
                <a16:creationId xmlns:a16="http://schemas.microsoft.com/office/drawing/2014/main" id="{A7F9D95D-AABF-5B2F-EECF-C585B88F9312}"/>
              </a:ext>
            </a:extLst>
          </p:cNvPr>
          <p:cNvSpPr txBox="1"/>
          <p:nvPr/>
        </p:nvSpPr>
        <p:spPr>
          <a:xfrm>
            <a:off x="6505903" y="473862"/>
            <a:ext cx="6148552" cy="461665"/>
          </a:xfrm>
          <a:prstGeom prst="rect">
            <a:avLst/>
          </a:prstGeom>
          <a:noFill/>
        </p:spPr>
        <p:txBody>
          <a:bodyPr wrap="square" rtlCol="0">
            <a:spAutoFit/>
          </a:bodyPr>
          <a:lstStyle/>
          <a:p>
            <a:r>
              <a:rPr lang="en-US" sz="1200" dirty="0"/>
              <a:t>https://</a:t>
            </a:r>
            <a:r>
              <a:rPr lang="en-US" sz="1200" dirty="0" err="1"/>
              <a:t>www.ices.on.ca</a:t>
            </a:r>
            <a:r>
              <a:rPr lang="en-US" sz="1200" dirty="0"/>
              <a:t>/Research/Research-programs/Mental-Health-and-Addictions/MHA-Dashboard</a:t>
            </a:r>
          </a:p>
        </p:txBody>
      </p:sp>
    </p:spTree>
    <p:extLst>
      <p:ext uri="{BB962C8B-B14F-4D97-AF65-F5344CB8AC3E}">
        <p14:creationId xmlns:p14="http://schemas.microsoft.com/office/powerpoint/2010/main" val="476245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EDE5-6C8B-5405-FB1D-617FFD14379F}"/>
              </a:ext>
            </a:extLst>
          </p:cNvPr>
          <p:cNvSpPr>
            <a:spLocks noGrp="1"/>
          </p:cNvSpPr>
          <p:nvPr>
            <p:ph type="title"/>
          </p:nvPr>
        </p:nvSpPr>
        <p:spPr>
          <a:xfrm>
            <a:off x="863600" y="0"/>
            <a:ext cx="10515600" cy="1162082"/>
          </a:xfrm>
        </p:spPr>
        <p:txBody>
          <a:bodyPr/>
          <a:lstStyle/>
          <a:p>
            <a:r>
              <a:rPr lang="en-US" sz="4000" dirty="0"/>
              <a:t>Outpatient Visits Among Children and Youth</a:t>
            </a:r>
          </a:p>
        </p:txBody>
      </p:sp>
      <p:sp>
        <p:nvSpPr>
          <p:cNvPr id="3" name="Content Placeholder 2">
            <a:extLst>
              <a:ext uri="{FF2B5EF4-FFF2-40B4-BE49-F238E27FC236}">
                <a16:creationId xmlns:a16="http://schemas.microsoft.com/office/drawing/2014/main" id="{AF6FFFC3-570E-6C95-38F0-41A70A34D0A7}"/>
              </a:ext>
            </a:extLst>
          </p:cNvPr>
          <p:cNvSpPr>
            <a:spLocks noGrp="1"/>
          </p:cNvSpPr>
          <p:nvPr>
            <p:ph idx="13"/>
          </p:nvPr>
        </p:nvSpPr>
        <p:spPr/>
        <p:txBody>
          <a:bodyPr/>
          <a:lstStyle/>
          <a:p>
            <a:endParaRPr lang="en-US"/>
          </a:p>
        </p:txBody>
      </p:sp>
      <p:sp>
        <p:nvSpPr>
          <p:cNvPr id="4" name="Slide Number Placeholder 3">
            <a:extLst>
              <a:ext uri="{FF2B5EF4-FFF2-40B4-BE49-F238E27FC236}">
                <a16:creationId xmlns:a16="http://schemas.microsoft.com/office/drawing/2014/main" id="{BCA4B618-9CA5-0D43-8E17-103AF5E4F546}"/>
              </a:ext>
            </a:extLst>
          </p:cNvPr>
          <p:cNvSpPr>
            <a:spLocks noGrp="1"/>
          </p:cNvSpPr>
          <p:nvPr>
            <p:ph type="sldNum" sz="quarter" idx="4"/>
          </p:nvPr>
        </p:nvSpPr>
        <p:spPr/>
        <p:txBody>
          <a:bodyPr/>
          <a:lstStyle/>
          <a:p>
            <a:fld id="{0CDDB6BA-E87E-1349-9CC4-4CC3DC49F59E}" type="slidenum">
              <a:rPr lang="en-US" smtClean="0"/>
              <a:pPr/>
              <a:t>11</a:t>
            </a:fld>
            <a:endParaRPr lang="en-US" dirty="0"/>
          </a:p>
        </p:txBody>
      </p:sp>
      <p:pic>
        <p:nvPicPr>
          <p:cNvPr id="5" name="New picture">
            <a:extLst>
              <a:ext uri="{FF2B5EF4-FFF2-40B4-BE49-F238E27FC236}">
                <a16:creationId xmlns:a16="http://schemas.microsoft.com/office/drawing/2014/main" id="{7B1858E2-0022-88E4-DCF5-6C691B21C8B9}"/>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663630" y="1305496"/>
            <a:ext cx="8293170" cy="493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6" name="TextBox 5">
            <a:extLst>
              <a:ext uri="{FF2B5EF4-FFF2-40B4-BE49-F238E27FC236}">
                <a16:creationId xmlns:a16="http://schemas.microsoft.com/office/drawing/2014/main" id="{2CE5D768-4D89-E1E8-37F3-9BEE6CB2C487}"/>
              </a:ext>
            </a:extLst>
          </p:cNvPr>
          <p:cNvSpPr txBox="1"/>
          <p:nvPr/>
        </p:nvSpPr>
        <p:spPr>
          <a:xfrm>
            <a:off x="1891862" y="6384652"/>
            <a:ext cx="7945821" cy="369332"/>
          </a:xfrm>
          <a:prstGeom prst="rect">
            <a:avLst/>
          </a:prstGeom>
          <a:noFill/>
        </p:spPr>
        <p:txBody>
          <a:bodyPr wrap="square" rtlCol="0">
            <a:spAutoFit/>
          </a:bodyPr>
          <a:lstStyle/>
          <a:p>
            <a:r>
              <a:rPr lang="en-US" dirty="0"/>
              <a:t>Saunders et al., 2022; JAMA Pediatrics, 176(4):e216298</a:t>
            </a:r>
          </a:p>
        </p:txBody>
      </p:sp>
    </p:spTree>
    <p:extLst>
      <p:ext uri="{BB962C8B-B14F-4D97-AF65-F5344CB8AC3E}">
        <p14:creationId xmlns:p14="http://schemas.microsoft.com/office/powerpoint/2010/main" val="154876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AFB9C0-7ECB-0D16-E452-78253CD46FFE}"/>
              </a:ext>
            </a:extLst>
          </p:cNvPr>
          <p:cNvSpPr>
            <a:spLocks noGrp="1"/>
          </p:cNvSpPr>
          <p:nvPr>
            <p:ph idx="1"/>
          </p:nvPr>
        </p:nvSpPr>
        <p:spPr>
          <a:xfrm>
            <a:off x="567558" y="1682692"/>
            <a:ext cx="6999890" cy="4351338"/>
          </a:xfrm>
        </p:spPr>
        <p:txBody>
          <a:bodyPr/>
          <a:lstStyle/>
          <a:p>
            <a:pPr marL="342900" indent="-342900">
              <a:buFont typeface="+mj-lt"/>
              <a:buAutoNum type="arabicPeriod"/>
            </a:pPr>
            <a:r>
              <a:rPr lang="en-US" sz="2000" dirty="0"/>
              <a:t>Who is not accessing the system and who </a:t>
            </a:r>
            <a:r>
              <a:rPr lang="en-US" sz="2000" i="1" dirty="0"/>
              <a:t>should</a:t>
            </a:r>
            <a:r>
              <a:rPr lang="en-US" sz="2000" b="1" i="1" dirty="0"/>
              <a:t> </a:t>
            </a:r>
            <a:r>
              <a:rPr lang="en-US" sz="2000" dirty="0"/>
              <a:t>getting care</a:t>
            </a:r>
          </a:p>
          <a:p>
            <a:pPr marL="342900" indent="-342900">
              <a:buFont typeface="+mj-lt"/>
              <a:buAutoNum type="arabicPeriod"/>
            </a:pPr>
            <a:r>
              <a:rPr lang="en-US" sz="2000" dirty="0"/>
              <a:t>Whether people get to where they need to go</a:t>
            </a:r>
          </a:p>
          <a:p>
            <a:pPr marL="342900" indent="-342900">
              <a:buFont typeface="+mj-lt"/>
              <a:buAutoNum type="arabicPeriod"/>
            </a:pPr>
            <a:r>
              <a:rPr lang="en-US" sz="2000" dirty="0"/>
              <a:t>How long people are waiting to get care (wait times)</a:t>
            </a:r>
          </a:p>
          <a:p>
            <a:pPr marL="342900" indent="-342900">
              <a:buFont typeface="+mj-lt"/>
              <a:buAutoNum type="arabicPeriod"/>
            </a:pPr>
            <a:r>
              <a:rPr lang="en-US" sz="2000" dirty="0"/>
              <a:t>Whether people are receiving care that adheres to best evidence and standards of care</a:t>
            </a:r>
          </a:p>
          <a:p>
            <a:pPr marL="342900" indent="-342900">
              <a:buFont typeface="+mj-lt"/>
              <a:buAutoNum type="arabicPeriod"/>
            </a:pPr>
            <a:r>
              <a:rPr lang="en-US" sz="2000" dirty="0"/>
              <a:t>Whether people respond to treatment</a:t>
            </a:r>
          </a:p>
          <a:p>
            <a:pPr marL="342900" indent="-342900">
              <a:buFont typeface="+mj-lt"/>
              <a:buAutoNum type="arabicPeriod"/>
            </a:pPr>
            <a:r>
              <a:rPr lang="en-US" sz="2000" dirty="0"/>
              <a:t>Whether people are “stepped up” to more intense treatment based on non-response to lower intensity treatment (or treatment is stopped once people have achieved remission/response)</a:t>
            </a:r>
          </a:p>
          <a:p>
            <a:pPr marL="342900" indent="-342900">
              <a:buFont typeface="+mj-lt"/>
              <a:buAutoNum type="arabicPeriod"/>
            </a:pPr>
            <a:endParaRPr lang="en-US" dirty="0"/>
          </a:p>
        </p:txBody>
      </p:sp>
      <p:sp>
        <p:nvSpPr>
          <p:cNvPr id="3" name="Slide Number Placeholder 2">
            <a:extLst>
              <a:ext uri="{FF2B5EF4-FFF2-40B4-BE49-F238E27FC236}">
                <a16:creationId xmlns:a16="http://schemas.microsoft.com/office/drawing/2014/main" id="{AF510CC0-0BCF-D4F8-6D3F-68CD8C1171E8}"/>
              </a:ext>
            </a:extLst>
          </p:cNvPr>
          <p:cNvSpPr>
            <a:spLocks noGrp="1"/>
          </p:cNvSpPr>
          <p:nvPr>
            <p:ph type="sldNum" sz="quarter" idx="12"/>
          </p:nvPr>
        </p:nvSpPr>
        <p:spPr/>
        <p:txBody>
          <a:bodyPr/>
          <a:lstStyle/>
          <a:p>
            <a:fld id="{1ECEE783-4751-3447-A075-565592F019DC}" type="slidenum">
              <a:rPr lang="en-US" smtClean="0"/>
              <a:pPr/>
              <a:t>12</a:t>
            </a:fld>
            <a:endParaRPr lang="en-US" dirty="0"/>
          </a:p>
        </p:txBody>
      </p:sp>
      <p:sp>
        <p:nvSpPr>
          <p:cNvPr id="4" name="Title 3">
            <a:extLst>
              <a:ext uri="{FF2B5EF4-FFF2-40B4-BE49-F238E27FC236}">
                <a16:creationId xmlns:a16="http://schemas.microsoft.com/office/drawing/2014/main" id="{6EE13E34-4C69-302B-8E3A-827D23AB5190}"/>
              </a:ext>
            </a:extLst>
          </p:cNvPr>
          <p:cNvSpPr>
            <a:spLocks noGrp="1"/>
          </p:cNvSpPr>
          <p:nvPr>
            <p:ph type="title"/>
          </p:nvPr>
        </p:nvSpPr>
        <p:spPr>
          <a:xfrm>
            <a:off x="567558" y="540416"/>
            <a:ext cx="10346029" cy="619071"/>
          </a:xfrm>
        </p:spPr>
        <p:txBody>
          <a:bodyPr/>
          <a:lstStyle/>
          <a:p>
            <a:r>
              <a:rPr lang="en-US" sz="3600" b="1" dirty="0"/>
              <a:t>What DON’T we know?</a:t>
            </a:r>
          </a:p>
        </p:txBody>
      </p:sp>
      <p:sp>
        <p:nvSpPr>
          <p:cNvPr id="5" name="TextBox 4">
            <a:extLst>
              <a:ext uri="{FF2B5EF4-FFF2-40B4-BE49-F238E27FC236}">
                <a16:creationId xmlns:a16="http://schemas.microsoft.com/office/drawing/2014/main" id="{30E6AFD4-95F6-4556-A0ED-A5CB297BE72B}"/>
              </a:ext>
            </a:extLst>
          </p:cNvPr>
          <p:cNvSpPr txBox="1"/>
          <p:nvPr/>
        </p:nvSpPr>
        <p:spPr>
          <a:xfrm>
            <a:off x="7672552" y="1682692"/>
            <a:ext cx="3951890" cy="1200329"/>
          </a:xfrm>
          <a:prstGeom prst="rect">
            <a:avLst/>
          </a:prstGeom>
          <a:noFill/>
        </p:spPr>
        <p:txBody>
          <a:bodyPr wrap="square" rtlCol="0">
            <a:spAutoFit/>
          </a:bodyPr>
          <a:lstStyle/>
          <a:p>
            <a:r>
              <a:rPr lang="en-US" sz="7200" dirty="0"/>
              <a:t>ACCESS</a:t>
            </a:r>
          </a:p>
        </p:txBody>
      </p:sp>
      <p:cxnSp>
        <p:nvCxnSpPr>
          <p:cNvPr id="7" name="Straight Connector 6">
            <a:extLst>
              <a:ext uri="{FF2B5EF4-FFF2-40B4-BE49-F238E27FC236}">
                <a16:creationId xmlns:a16="http://schemas.microsoft.com/office/drawing/2014/main" id="{E5B1C979-2D9D-506F-998D-85062D30A5CD}"/>
              </a:ext>
            </a:extLst>
          </p:cNvPr>
          <p:cNvCxnSpPr>
            <a:cxnSpLocks/>
          </p:cNvCxnSpPr>
          <p:nvPr/>
        </p:nvCxnSpPr>
        <p:spPr>
          <a:xfrm>
            <a:off x="567558" y="3129560"/>
            <a:ext cx="11051097"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21A2D33-1D03-B0C0-5E8D-5FB42F22DCC1}"/>
              </a:ext>
            </a:extLst>
          </p:cNvPr>
          <p:cNvSpPr txBox="1"/>
          <p:nvPr/>
        </p:nvSpPr>
        <p:spPr>
          <a:xfrm>
            <a:off x="7672552" y="3280267"/>
            <a:ext cx="4202456" cy="1200329"/>
          </a:xfrm>
          <a:prstGeom prst="rect">
            <a:avLst/>
          </a:prstGeom>
          <a:noFill/>
        </p:spPr>
        <p:txBody>
          <a:bodyPr wrap="square" rtlCol="0">
            <a:spAutoFit/>
          </a:bodyPr>
          <a:lstStyle/>
          <a:p>
            <a:r>
              <a:rPr lang="en-US" sz="7200" dirty="0"/>
              <a:t>QUALITY</a:t>
            </a:r>
          </a:p>
        </p:txBody>
      </p:sp>
    </p:spTree>
    <p:extLst>
      <p:ext uri="{BB962C8B-B14F-4D97-AF65-F5344CB8AC3E}">
        <p14:creationId xmlns:p14="http://schemas.microsoft.com/office/powerpoint/2010/main" val="363346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7B9866-E4C8-4F20-BC17-3322C83BBDC2}"/>
              </a:ext>
            </a:extLst>
          </p:cNvPr>
          <p:cNvSpPr>
            <a:spLocks noGrp="1"/>
          </p:cNvSpPr>
          <p:nvPr>
            <p:ph type="title"/>
          </p:nvPr>
        </p:nvSpPr>
        <p:spPr>
          <a:xfrm>
            <a:off x="609600" y="218859"/>
            <a:ext cx="10972800" cy="1165909"/>
          </a:xfrm>
        </p:spPr>
        <p:txBody>
          <a:bodyPr/>
          <a:lstStyle/>
          <a:p>
            <a:r>
              <a:rPr lang="en-US" sz="4267"/>
              <a:t>Provincial Program Working Definition </a:t>
            </a:r>
          </a:p>
        </p:txBody>
      </p:sp>
      <p:sp>
        <p:nvSpPr>
          <p:cNvPr id="6" name="Content Placeholder 5">
            <a:extLst>
              <a:ext uri="{FF2B5EF4-FFF2-40B4-BE49-F238E27FC236}">
                <a16:creationId xmlns:a16="http://schemas.microsoft.com/office/drawing/2014/main" id="{F79DFFEF-5314-46F0-9639-60B53E2CFFA2}"/>
              </a:ext>
            </a:extLst>
          </p:cNvPr>
          <p:cNvSpPr>
            <a:spLocks noGrp="1"/>
          </p:cNvSpPr>
          <p:nvPr>
            <p:ph idx="1"/>
          </p:nvPr>
        </p:nvSpPr>
        <p:spPr>
          <a:xfrm>
            <a:off x="609600" y="1266456"/>
            <a:ext cx="10972800" cy="4682824"/>
          </a:xfrm>
          <a:solidFill>
            <a:schemeClr val="bg2"/>
          </a:solidFill>
        </p:spPr>
        <p:txBody>
          <a:bodyPr>
            <a:normAutofit fontScale="77500" lnSpcReduction="20000"/>
          </a:bodyPr>
          <a:lstStyle/>
          <a:p>
            <a:pPr marL="0" indent="0">
              <a:buNone/>
            </a:pPr>
            <a:r>
              <a:rPr lang="en-US" sz="3333" b="1" dirty="0">
                <a:solidFill>
                  <a:srgbClr val="00B2E3"/>
                </a:solidFill>
                <a:latin typeface="Calibri" panose="020F0502020204030204" pitchFamily="34" charset="0"/>
                <a:ea typeface="Calibri" panose="020F0502020204030204" pitchFamily="34" charset="0"/>
                <a:cs typeface="Times New Roman" panose="02020603050405020304" pitchFamily="18" charset="0"/>
              </a:rPr>
              <a:t>A Provincial Program oversees and coordinates the </a:t>
            </a:r>
            <a:r>
              <a:rPr lang="en-US" sz="3333" b="1" dirty="0">
                <a:solidFill>
                  <a:srgbClr val="00B2E3"/>
                </a:solidFill>
                <a:ea typeface="Calibri" panose="020F0502020204030204" pitchFamily="34" charset="0"/>
                <a:cs typeface="Times New Roman" panose="02020603050405020304" pitchFamily="18" charset="0"/>
              </a:rPr>
              <a:t>management and continuous quality improvement for </a:t>
            </a:r>
            <a:r>
              <a:rPr lang="en-US" sz="3333" b="1" dirty="0">
                <a:solidFill>
                  <a:srgbClr val="00B2E3"/>
                </a:solidFill>
                <a:latin typeface="Calibri" panose="020F0502020204030204" pitchFamily="34" charset="0"/>
                <a:ea typeface="Calibri" panose="020F0502020204030204" pitchFamily="34" charset="0"/>
                <a:cs typeface="Times New Roman" panose="02020603050405020304" pitchFamily="18" charset="0"/>
              </a:rPr>
              <a:t>an identifiable disease/condition. A Provincial Program aims to:</a:t>
            </a:r>
          </a:p>
          <a:p>
            <a:pPr marL="108000" indent="-108000">
              <a:spcAft>
                <a:spcPts val="6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Address an identifiable disease/condition that is common and/or burdensome for defined populations</a:t>
            </a:r>
          </a:p>
          <a:p>
            <a:pPr marL="108000" indent="-108000">
              <a:spcAft>
                <a:spcPts val="6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Provide oversight and coordination for disease/condition management to maximize population level benefits and minimize harms</a:t>
            </a:r>
          </a:p>
          <a:p>
            <a:pPr marL="108000" indent="-108000">
              <a:spcAft>
                <a:spcPts val="6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Bridge gaps between evidence and data, policy and clinical practice</a:t>
            </a:r>
          </a:p>
          <a:p>
            <a:pPr marL="108000" indent="-108000">
              <a:spcAft>
                <a:spcPts val="6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Provide supportive infrastructure, coordination and integration through funding, accountability, leadership, communications and stakeholder relations</a:t>
            </a:r>
          </a:p>
          <a:p>
            <a:pPr marL="108000" indent="-108000">
              <a:spcAft>
                <a:spcPts val="6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Have information technology and mechanisms to enable routine monitoring, evaluation and reporting on program and system-level impacts for continuous quality improvement</a:t>
            </a: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3200" i="1" dirty="0"/>
          </a:p>
          <a:p>
            <a:endParaRPr lang="en-US" dirty="0"/>
          </a:p>
        </p:txBody>
      </p:sp>
      <p:sp>
        <p:nvSpPr>
          <p:cNvPr id="5" name="TextBox 4">
            <a:extLst>
              <a:ext uri="{FF2B5EF4-FFF2-40B4-BE49-F238E27FC236}">
                <a16:creationId xmlns:a16="http://schemas.microsoft.com/office/drawing/2014/main" id="{744674B5-82E5-4548-85A8-B33194243926}"/>
              </a:ext>
            </a:extLst>
          </p:cNvPr>
          <p:cNvSpPr txBox="1"/>
          <p:nvPr/>
        </p:nvSpPr>
        <p:spPr>
          <a:xfrm>
            <a:off x="2302934" y="5925759"/>
            <a:ext cx="9015837" cy="1046440"/>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r"/>
            <a:r>
              <a:rPr lang="en-US" sz="1200" kern="0">
                <a:latin typeface="Calibri"/>
                <a:ea typeface="MS PGothic"/>
                <a:cs typeface="Arial"/>
              </a:rPr>
              <a:t>Longwoods Publishing Corporation. (2015). Stronger Together Cancer Care Ontario's focus on Quality, Performance and Partnership puts patients and the public at the centre. Healthcare Quarterly Vol 17 Special Issue. Retrieved from </a:t>
            </a:r>
            <a:r>
              <a:rPr lang="en-US" sz="1200" kern="0">
                <a:latin typeface="Calibri"/>
                <a:ea typeface="MS PGothic"/>
                <a:cs typeface="Arial"/>
                <a:hlinkClick r:id="rId3"/>
              </a:rPr>
              <a:t>https://www.longwoods.com/publications/healthcare-quarterly/23991</a:t>
            </a:r>
            <a:endParaRPr lang="en-US" sz="1200" kern="0">
              <a:latin typeface="Calibri"/>
              <a:ea typeface="MS PGothic"/>
              <a:cs typeface="Arial"/>
            </a:endParaRPr>
          </a:p>
          <a:p>
            <a:pPr algn="r"/>
            <a:r>
              <a:rPr lang="en-US" sz="1200" kern="0">
                <a:latin typeface="Calibri" panose="020F0502020204030204" pitchFamily="34" charset="0"/>
                <a:cs typeface="Calibri" panose="020F0502020204030204" pitchFamily="34" charset="0"/>
              </a:rPr>
              <a:t>Provincial Programs Advisory Panel. (2011). Provincial Programs Advisory Council Final Report - Draft. [Internal Document].</a:t>
            </a:r>
          </a:p>
          <a:p>
            <a:pPr algn="r"/>
            <a:endParaRPr lang="en-US" sz="1200" kern="0">
              <a:latin typeface="Calibri"/>
              <a:ea typeface="MS PGothic"/>
              <a:cs typeface="Arial"/>
            </a:endParaRPr>
          </a:p>
        </p:txBody>
      </p:sp>
    </p:spTree>
    <p:extLst>
      <p:ext uri="{BB962C8B-B14F-4D97-AF65-F5344CB8AC3E}">
        <p14:creationId xmlns:p14="http://schemas.microsoft.com/office/powerpoint/2010/main" val="258006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78C6-8BA0-FD91-6360-8E743082EE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120A96-1F11-0CC1-2947-DC242CE16472}"/>
              </a:ext>
            </a:extLst>
          </p:cNvPr>
          <p:cNvSpPr>
            <a:spLocks noGrp="1"/>
          </p:cNvSpPr>
          <p:nvPr>
            <p:ph idx="1"/>
          </p:nvPr>
        </p:nvSpPr>
        <p:spPr/>
        <p:txBody>
          <a:bodyPr/>
          <a:lstStyle/>
          <a:p>
            <a:endParaRPr lang="en-US"/>
          </a:p>
        </p:txBody>
      </p:sp>
      <p:pic>
        <p:nvPicPr>
          <p:cNvPr id="24" name="Picture 23">
            <a:extLst>
              <a:ext uri="{FF2B5EF4-FFF2-40B4-BE49-F238E27FC236}">
                <a16:creationId xmlns:a16="http://schemas.microsoft.com/office/drawing/2014/main" id="{6558DB52-84FC-0B9D-0D8B-873E54713E26}"/>
              </a:ext>
            </a:extLst>
          </p:cNvPr>
          <p:cNvPicPr>
            <a:picLocks noChangeAspect="1"/>
          </p:cNvPicPr>
          <p:nvPr/>
        </p:nvPicPr>
        <p:blipFill>
          <a:blip r:embed="rId2"/>
          <a:stretch>
            <a:fillRect/>
          </a:stretch>
        </p:blipFill>
        <p:spPr>
          <a:xfrm>
            <a:off x="609601" y="218859"/>
            <a:ext cx="10972799" cy="6172199"/>
          </a:xfrm>
          <a:prstGeom prst="rect">
            <a:avLst/>
          </a:prstGeom>
        </p:spPr>
      </p:pic>
    </p:spTree>
    <p:extLst>
      <p:ext uri="{BB962C8B-B14F-4D97-AF65-F5344CB8AC3E}">
        <p14:creationId xmlns:p14="http://schemas.microsoft.com/office/powerpoint/2010/main" val="339883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Provincial Infrastructure</a:t>
            </a:r>
          </a:p>
        </p:txBody>
      </p:sp>
      <p:pic>
        <p:nvPicPr>
          <p:cNvPr id="5" name="Content Placeholder 4" descr="EPION Brocure.jpeg"/>
          <p:cNvPicPr>
            <a:picLocks noGrp="1" noChangeAspect="1"/>
          </p:cNvPicPr>
          <p:nvPr>
            <p:ph idx="1"/>
          </p:nvPr>
        </p:nvPicPr>
        <p:blipFill>
          <a:blip r:embed="rId2">
            <a:extLst>
              <a:ext uri="{28A0092B-C50C-407E-A947-70E740481C1C}">
                <a14:useLocalDpi xmlns:a14="http://schemas.microsoft.com/office/drawing/2010/main" val="0"/>
              </a:ext>
            </a:extLst>
          </a:blip>
          <a:srcRect t="3180" b="3180"/>
          <a:stretch>
            <a:fillRect/>
          </a:stretch>
        </p:blipFill>
        <p:spPr>
          <a:xfrm>
            <a:off x="1981200" y="1100668"/>
            <a:ext cx="8229600" cy="4848613"/>
          </a:xfrm>
        </p:spPr>
      </p:pic>
    </p:spTree>
    <p:extLst>
      <p:ext uri="{BB962C8B-B14F-4D97-AF65-F5344CB8AC3E}">
        <p14:creationId xmlns:p14="http://schemas.microsoft.com/office/powerpoint/2010/main" val="425281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F012-9D8D-47BA-AE81-CB17185E3E7E}"/>
              </a:ext>
            </a:extLst>
          </p:cNvPr>
          <p:cNvSpPr>
            <a:spLocks noGrp="1"/>
          </p:cNvSpPr>
          <p:nvPr>
            <p:ph type="title"/>
          </p:nvPr>
        </p:nvSpPr>
        <p:spPr/>
        <p:txBody>
          <a:bodyPr>
            <a:normAutofit fontScale="90000"/>
          </a:bodyPr>
          <a:lstStyle/>
          <a:p>
            <a:r>
              <a:rPr lang="en-US" sz="4200" dirty="0">
                <a:latin typeface="Calibri Light" panose="020F0302020204030204" pitchFamily="34" charset="0"/>
                <a:cs typeface="Calibri Light" panose="020F0302020204030204" pitchFamily="34" charset="0"/>
              </a:rPr>
              <a:t>EPI Standards</a:t>
            </a:r>
            <a:endParaRPr lang="en-CA" sz="42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092455C4-8B21-4F98-9024-393D8C4CF7C3}"/>
              </a:ext>
            </a:extLst>
          </p:cNvPr>
          <p:cNvSpPr>
            <a:spLocks noGrp="1"/>
          </p:cNvSpPr>
          <p:nvPr>
            <p:ph idx="1"/>
          </p:nvPr>
        </p:nvSpPr>
        <p:spPr>
          <a:xfrm>
            <a:off x="1981200" y="1600201"/>
            <a:ext cx="6076244" cy="4525963"/>
          </a:xfrm>
        </p:spPr>
        <p:txBody>
          <a:bodyPr>
            <a:normAutofit/>
          </a:bodyPr>
          <a:lstStyle/>
          <a:p>
            <a:pPr marL="0" indent="0">
              <a:buNone/>
            </a:pPr>
            <a:r>
              <a:rPr lang="en-CA" dirty="0"/>
              <a:t>While there is a provincial network and standards . . .</a:t>
            </a:r>
          </a:p>
          <a:p>
            <a:r>
              <a:rPr lang="en-CA" sz="2400" dirty="0"/>
              <a:t>We do not know proportion of individuals who are eligible receive services</a:t>
            </a:r>
          </a:p>
          <a:p>
            <a:r>
              <a:rPr lang="en-CA" sz="2400" dirty="0"/>
              <a:t>We have evidence that fidelity to standards is variable</a:t>
            </a:r>
          </a:p>
          <a:p>
            <a:r>
              <a:rPr lang="en-CA" sz="2400" dirty="0"/>
              <a:t>We do not know outcomes of the services</a:t>
            </a:r>
          </a:p>
          <a:p>
            <a:endParaRPr lang="en-CA" dirty="0"/>
          </a:p>
        </p:txBody>
      </p:sp>
      <p:pic>
        <p:nvPicPr>
          <p:cNvPr id="5" name="Picture 4">
            <a:extLst>
              <a:ext uri="{FF2B5EF4-FFF2-40B4-BE49-F238E27FC236}">
                <a16:creationId xmlns:a16="http://schemas.microsoft.com/office/drawing/2014/main" id="{B67542B0-D2FF-4A0D-9639-A4DEFD135336}"/>
              </a:ext>
            </a:extLst>
          </p:cNvPr>
          <p:cNvPicPr>
            <a:picLocks noChangeAspect="1"/>
          </p:cNvPicPr>
          <p:nvPr/>
        </p:nvPicPr>
        <p:blipFill>
          <a:blip r:embed="rId2"/>
          <a:stretch>
            <a:fillRect/>
          </a:stretch>
        </p:blipFill>
        <p:spPr>
          <a:xfrm>
            <a:off x="8350261" y="1573465"/>
            <a:ext cx="2239117" cy="3852000"/>
          </a:xfrm>
          <a:prstGeom prst="rect">
            <a:avLst/>
          </a:prstGeom>
        </p:spPr>
      </p:pic>
    </p:spTree>
    <p:extLst>
      <p:ext uri="{BB962C8B-B14F-4D97-AF65-F5344CB8AC3E}">
        <p14:creationId xmlns:p14="http://schemas.microsoft.com/office/powerpoint/2010/main" val="54488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9E0A-DC44-495D-A754-040BEE0ABDCA}"/>
              </a:ext>
            </a:extLst>
          </p:cNvPr>
          <p:cNvSpPr>
            <a:spLocks noGrp="1"/>
          </p:cNvSpPr>
          <p:nvPr>
            <p:ph type="title"/>
          </p:nvPr>
        </p:nvSpPr>
        <p:spPr/>
        <p:txBody>
          <a:bodyPr/>
          <a:lstStyle/>
          <a:p>
            <a:r>
              <a:rPr lang="en-US" b="0" dirty="0">
                <a:latin typeface="Calibri Light" panose="020F0302020204030204" pitchFamily="34" charset="0"/>
                <a:cs typeface="Calibri Light" panose="020F0302020204030204" pitchFamily="34" charset="0"/>
              </a:rPr>
              <a:t>Early Psychosis Intervention</a:t>
            </a:r>
            <a:endParaRPr lang="en-CA" b="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1011B4D7-CFDE-41C9-94B0-85EF411D28A7}"/>
              </a:ext>
            </a:extLst>
          </p:cNvPr>
          <p:cNvSpPr>
            <a:spLocks noGrp="1"/>
          </p:cNvSpPr>
          <p:nvPr>
            <p:ph idx="1"/>
          </p:nvPr>
        </p:nvSpPr>
        <p:spPr>
          <a:xfrm>
            <a:off x="1981200" y="1304764"/>
            <a:ext cx="8229600" cy="4248472"/>
          </a:xfrm>
        </p:spPr>
        <p:txBody>
          <a:bodyPr>
            <a:normAutofit lnSpcReduction="10000"/>
          </a:bodyPr>
          <a:lstStyle/>
          <a:p>
            <a:r>
              <a:rPr lang="en-US" sz="2000" b="1" dirty="0"/>
              <a:t>50% of cases </a:t>
            </a:r>
            <a:r>
              <a:rPr lang="en-US" sz="2000" dirty="0"/>
              <a:t>in London did not get referred to the regional EPI program</a:t>
            </a:r>
          </a:p>
          <a:p>
            <a:r>
              <a:rPr lang="en-US" sz="2000" dirty="0"/>
              <a:t>Factors </a:t>
            </a:r>
            <a:r>
              <a:rPr lang="en-US" sz="2000" b="1" dirty="0"/>
              <a:t>increasing</a:t>
            </a:r>
            <a:r>
              <a:rPr lang="en-US" sz="2000" dirty="0"/>
              <a:t> likelihood of referral</a:t>
            </a:r>
          </a:p>
          <a:p>
            <a:pPr lvl="1"/>
            <a:r>
              <a:rPr lang="en-US" sz="2000" b="1" dirty="0"/>
              <a:t>Male</a:t>
            </a:r>
            <a:r>
              <a:rPr lang="en-US" sz="2000" dirty="0"/>
              <a:t> (OR – 1.58; 95% CI 1.24-2.01)</a:t>
            </a:r>
          </a:p>
          <a:p>
            <a:pPr lvl="1"/>
            <a:r>
              <a:rPr lang="en-US" sz="2000" b="1" dirty="0"/>
              <a:t>Psychiatrist</a:t>
            </a:r>
            <a:r>
              <a:rPr lang="en-US" sz="2000" dirty="0"/>
              <a:t> at index diagnosis (OR – 7.35; 95% CI 5.43-10.00)</a:t>
            </a:r>
          </a:p>
          <a:p>
            <a:r>
              <a:rPr lang="en-US" sz="2000" dirty="0"/>
              <a:t>Factors </a:t>
            </a:r>
            <a:r>
              <a:rPr lang="en-US" sz="2000" b="1" dirty="0"/>
              <a:t>decreasing </a:t>
            </a:r>
            <a:r>
              <a:rPr lang="en-US" sz="2000" dirty="0"/>
              <a:t>likelihood of referral</a:t>
            </a:r>
          </a:p>
          <a:p>
            <a:pPr lvl="1"/>
            <a:r>
              <a:rPr lang="en-US" sz="2000" dirty="0"/>
              <a:t>Living in </a:t>
            </a:r>
            <a:r>
              <a:rPr lang="en-US" sz="2000" b="1" dirty="0"/>
              <a:t>socioeconomically deprived </a:t>
            </a:r>
            <a:r>
              <a:rPr lang="en-US" sz="2000" b="1" dirty="0" err="1"/>
              <a:t>neighbourhoods</a:t>
            </a:r>
            <a:r>
              <a:rPr lang="en-US" sz="2000" b="1" dirty="0"/>
              <a:t> </a:t>
            </a:r>
            <a:r>
              <a:rPr lang="en-US" sz="2000" dirty="0"/>
              <a:t>(OR – 0.51; 95% CI 0.36-0.73)</a:t>
            </a:r>
          </a:p>
          <a:p>
            <a:pPr lvl="1"/>
            <a:r>
              <a:rPr lang="en-US" sz="2000" dirty="0"/>
              <a:t>Being diagnosed in an </a:t>
            </a:r>
            <a:r>
              <a:rPr lang="en-US" sz="2000" b="1" dirty="0"/>
              <a:t>outpatient</a:t>
            </a:r>
            <a:r>
              <a:rPr lang="en-US" sz="2000" dirty="0"/>
              <a:t> setting (vs. hospital) (OR – 0.50; 95% CI 0.38-0.65)</a:t>
            </a:r>
          </a:p>
          <a:p>
            <a:pPr lvl="1"/>
            <a:r>
              <a:rPr lang="en-US" sz="2000" dirty="0"/>
              <a:t>Prior diagnosis of </a:t>
            </a:r>
            <a:r>
              <a:rPr lang="en-US" sz="2000" b="1" dirty="0"/>
              <a:t>alcohol-related disorder </a:t>
            </a:r>
            <a:r>
              <a:rPr lang="en-US" sz="2000" dirty="0"/>
              <a:t>(OR – 0.42; 95% CI 0.28-0.63)</a:t>
            </a:r>
          </a:p>
          <a:p>
            <a:pPr lvl="1"/>
            <a:r>
              <a:rPr lang="en-US" sz="2000" dirty="0"/>
              <a:t>Prior diagnosis of </a:t>
            </a:r>
            <a:r>
              <a:rPr lang="en-US" sz="2000" b="1" dirty="0"/>
              <a:t>substance-related disorder</a:t>
            </a:r>
            <a:r>
              <a:rPr lang="en-US" sz="2000" dirty="0"/>
              <a:t> (OR 0.68; 95% CI 0.50-0.93)</a:t>
            </a:r>
          </a:p>
          <a:p>
            <a:pPr lvl="1"/>
            <a:endParaRPr lang="en-US" sz="2000" dirty="0"/>
          </a:p>
          <a:p>
            <a:pPr lvl="1"/>
            <a:endParaRPr lang="en-US" sz="2000" dirty="0"/>
          </a:p>
          <a:p>
            <a:pPr lvl="1"/>
            <a:endParaRPr lang="en-US" sz="2000" dirty="0"/>
          </a:p>
          <a:p>
            <a:pPr marL="0" indent="0">
              <a:buNone/>
            </a:pPr>
            <a:endParaRPr lang="en-CA" sz="2000" dirty="0"/>
          </a:p>
        </p:txBody>
      </p:sp>
    </p:spTree>
    <p:extLst>
      <p:ext uri="{BB962C8B-B14F-4D97-AF65-F5344CB8AC3E}">
        <p14:creationId xmlns:p14="http://schemas.microsoft.com/office/powerpoint/2010/main" val="117693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B2234C-7B90-F54C-9475-EDF71EB95E67}"/>
              </a:ext>
            </a:extLst>
          </p:cNvPr>
          <p:cNvSpPr>
            <a:spLocks noGrp="1"/>
          </p:cNvSpPr>
          <p:nvPr>
            <p:ph type="title"/>
          </p:nvPr>
        </p:nvSpPr>
        <p:spPr>
          <a:xfrm>
            <a:off x="1720203" y="114303"/>
            <a:ext cx="7886700" cy="1325563"/>
          </a:xfrm>
        </p:spPr>
        <p:txBody>
          <a:bodyPr/>
          <a:lstStyle/>
          <a:p>
            <a:r>
              <a:rPr lang="en-US" dirty="0"/>
              <a:t>Early Psychosis – Risk of Mortality</a:t>
            </a:r>
          </a:p>
        </p:txBody>
      </p:sp>
      <p:pic>
        <p:nvPicPr>
          <p:cNvPr id="5" name="Picture 4">
            <a:extLst>
              <a:ext uri="{FF2B5EF4-FFF2-40B4-BE49-F238E27FC236}">
                <a16:creationId xmlns:a16="http://schemas.microsoft.com/office/drawing/2014/main" id="{00000000-0008-0000-0C00-00000B00000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44204" y="1690690"/>
            <a:ext cx="5537835" cy="5053011"/>
          </a:xfrm>
          <a:prstGeom prst="rect">
            <a:avLst/>
          </a:prstGeom>
          <a:noFill/>
        </p:spPr>
      </p:pic>
    </p:spTree>
    <p:extLst>
      <p:ext uri="{BB962C8B-B14F-4D97-AF65-F5344CB8AC3E}">
        <p14:creationId xmlns:p14="http://schemas.microsoft.com/office/powerpoint/2010/main" val="3453776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1F42-A58D-42D0-B43E-18035CA95013}"/>
              </a:ext>
            </a:extLst>
          </p:cNvPr>
          <p:cNvSpPr>
            <a:spLocks noGrp="1"/>
          </p:cNvSpPr>
          <p:nvPr>
            <p:ph type="title"/>
          </p:nvPr>
        </p:nvSpPr>
        <p:spPr/>
        <p:txBody>
          <a:bodyPr/>
          <a:lstStyle/>
          <a:p>
            <a:r>
              <a:rPr lang="en-CA" dirty="0">
                <a:latin typeface="Calibri Light" panose="020F0302020204030204" pitchFamily="34" charset="0"/>
                <a:cs typeface="Calibri Light" panose="020F0302020204030204" pitchFamily="34" charset="0"/>
              </a:rPr>
              <a:t>Suicide Risk in Early Psychosis</a:t>
            </a:r>
            <a:endParaRPr lang="en-CA" b="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18BB7853-BA62-4061-9A34-DBEFEA64914E}"/>
              </a:ext>
            </a:extLst>
          </p:cNvPr>
          <p:cNvSpPr>
            <a:spLocks noGrp="1"/>
          </p:cNvSpPr>
          <p:nvPr>
            <p:ph idx="1"/>
          </p:nvPr>
        </p:nvSpPr>
        <p:spPr/>
        <p:txBody>
          <a:bodyPr>
            <a:normAutofit/>
          </a:bodyPr>
          <a:lstStyle/>
          <a:p>
            <a:pPr>
              <a:buFont typeface="Wingdings" pitchFamily="2" charset="2"/>
              <a:buChar char="§"/>
            </a:pPr>
            <a:r>
              <a:rPr lang="en-US" sz="3200" dirty="0"/>
              <a:t>Followed 75,989 individuals for 10 years</a:t>
            </a:r>
          </a:p>
          <a:p>
            <a:pPr>
              <a:buFont typeface="Wingdings" pitchFamily="2" charset="2"/>
              <a:buChar char="§"/>
            </a:pPr>
            <a:r>
              <a:rPr lang="en-US" sz="3200" b="1" dirty="0"/>
              <a:t>1302 died by suicide</a:t>
            </a:r>
          </a:p>
          <a:p>
            <a:pPr lvl="1">
              <a:buFont typeface="Wingdings" pitchFamily="2" charset="2"/>
              <a:buChar char="§"/>
            </a:pPr>
            <a:r>
              <a:rPr lang="en-US" sz="2800" b="1" dirty="0"/>
              <a:t> </a:t>
            </a:r>
            <a:r>
              <a:rPr lang="en-US" sz="2800" dirty="0"/>
              <a:t>1.7% of the population</a:t>
            </a:r>
          </a:p>
          <a:p>
            <a:pPr lvl="1">
              <a:buFont typeface="Wingdings" pitchFamily="2" charset="2"/>
              <a:buChar char="§"/>
            </a:pPr>
            <a:r>
              <a:rPr lang="en-US" sz="3200" b="1" dirty="0"/>
              <a:t>17 times higher than general population</a:t>
            </a:r>
          </a:p>
          <a:p>
            <a:pPr>
              <a:buFont typeface="Wingdings" pitchFamily="2" charset="2"/>
              <a:buChar char="§"/>
            </a:pPr>
            <a:r>
              <a:rPr lang="en-US" sz="3200" dirty="0"/>
              <a:t>Age at first diagnosis– 30 (+/- 8.6)</a:t>
            </a:r>
          </a:p>
          <a:p>
            <a:pPr lvl="1">
              <a:buFont typeface="Wingdings" pitchFamily="2" charset="2"/>
              <a:buChar char="§"/>
            </a:pPr>
            <a:r>
              <a:rPr lang="en-US" sz="2800" dirty="0"/>
              <a:t>Many individuals are having their first episode when they have already aged out of provincial programs</a:t>
            </a:r>
          </a:p>
          <a:p>
            <a:pPr>
              <a:buFont typeface="Wingdings" pitchFamily="2" charset="2"/>
              <a:buChar char="§"/>
            </a:pPr>
            <a:r>
              <a:rPr lang="en-US" sz="3200" dirty="0"/>
              <a:t>Age at death by suicide – 35.4 (+/- 9.2)</a:t>
            </a:r>
          </a:p>
          <a:p>
            <a:pPr lvl="1">
              <a:buFont typeface="Wingdings" pitchFamily="2" charset="2"/>
              <a:buChar char="§"/>
            </a:pPr>
            <a:r>
              <a:rPr lang="en-US" dirty="0"/>
              <a:t>Programs may not be long enough to prevent suicide deaths</a:t>
            </a:r>
            <a:endParaRPr lang="en-US" sz="2800" dirty="0"/>
          </a:p>
          <a:p>
            <a:pPr marL="0" indent="0">
              <a:buNone/>
            </a:pPr>
            <a:endParaRPr lang="en-CA" dirty="0"/>
          </a:p>
        </p:txBody>
      </p:sp>
      <p:sp>
        <p:nvSpPr>
          <p:cNvPr id="4" name="TextBox 3">
            <a:extLst>
              <a:ext uri="{FF2B5EF4-FFF2-40B4-BE49-F238E27FC236}">
                <a16:creationId xmlns:a16="http://schemas.microsoft.com/office/drawing/2014/main" id="{C1ACC690-BD22-4620-9F40-5F19F6D3660D}"/>
              </a:ext>
            </a:extLst>
          </p:cNvPr>
          <p:cNvSpPr txBox="1"/>
          <p:nvPr/>
        </p:nvSpPr>
        <p:spPr>
          <a:xfrm>
            <a:off x="2110318" y="6378886"/>
            <a:ext cx="5177273" cy="338554"/>
          </a:xfrm>
          <a:prstGeom prst="rect">
            <a:avLst/>
          </a:prstGeom>
          <a:noFill/>
        </p:spPr>
        <p:txBody>
          <a:bodyPr wrap="square" rtlCol="0">
            <a:spAutoFit/>
          </a:bodyPr>
          <a:lstStyle/>
          <a:p>
            <a:r>
              <a:rPr lang="en-US" sz="1600" dirty="0"/>
              <a:t>Zaheer et al., 2020; SCZ Research; 222:382-88.</a:t>
            </a:r>
          </a:p>
        </p:txBody>
      </p:sp>
    </p:spTree>
    <p:extLst>
      <p:ext uri="{BB962C8B-B14F-4D97-AF65-F5344CB8AC3E}">
        <p14:creationId xmlns:p14="http://schemas.microsoft.com/office/powerpoint/2010/main" val="91533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2BA757A-6DF8-F64A-8285-0B29656800C3}"/>
              </a:ext>
            </a:extLst>
          </p:cNvPr>
          <p:cNvSpPr>
            <a:spLocks noGrp="1"/>
          </p:cNvSpPr>
          <p:nvPr>
            <p:ph idx="1"/>
          </p:nvPr>
        </p:nvSpPr>
        <p:spPr/>
        <p:txBody>
          <a:bodyPr>
            <a:normAutofit/>
          </a:bodyPr>
          <a:lstStyle/>
          <a:p>
            <a:r>
              <a:rPr lang="en-US" sz="2400" dirty="0"/>
              <a:t>None to declare</a:t>
            </a:r>
          </a:p>
        </p:txBody>
      </p:sp>
      <p:sp>
        <p:nvSpPr>
          <p:cNvPr id="2" name="Slide Number Placeholder 1">
            <a:extLst>
              <a:ext uri="{FF2B5EF4-FFF2-40B4-BE49-F238E27FC236}">
                <a16:creationId xmlns:a16="http://schemas.microsoft.com/office/drawing/2014/main" id="{A2F1FFB2-6308-384F-8C02-3CE7B05B16FA}"/>
              </a:ext>
            </a:extLst>
          </p:cNvPr>
          <p:cNvSpPr>
            <a:spLocks noGrp="1"/>
          </p:cNvSpPr>
          <p:nvPr>
            <p:ph type="sldNum" sz="quarter" idx="12"/>
          </p:nvPr>
        </p:nvSpPr>
        <p:spPr/>
        <p:txBody>
          <a:bodyPr/>
          <a:lstStyle/>
          <a:p>
            <a:fld id="{1ECEE783-4751-3447-A075-565592F019DC}" type="slidenum">
              <a:rPr lang="en-US" smtClean="0"/>
              <a:pPr/>
              <a:t>2</a:t>
            </a:fld>
            <a:endParaRPr lang="en-US" dirty="0"/>
          </a:p>
        </p:txBody>
      </p:sp>
      <p:sp>
        <p:nvSpPr>
          <p:cNvPr id="13" name="Title 12">
            <a:extLst>
              <a:ext uri="{FF2B5EF4-FFF2-40B4-BE49-F238E27FC236}">
                <a16:creationId xmlns:a16="http://schemas.microsoft.com/office/drawing/2014/main" id="{21FDD01A-9FBB-2A4C-8DE5-5510AB940EA9}"/>
              </a:ext>
            </a:extLst>
          </p:cNvPr>
          <p:cNvSpPr>
            <a:spLocks noGrp="1"/>
          </p:cNvSpPr>
          <p:nvPr>
            <p:ph type="title"/>
          </p:nvPr>
        </p:nvSpPr>
        <p:spPr/>
        <p:txBody>
          <a:bodyPr/>
          <a:lstStyle/>
          <a:p>
            <a:r>
              <a:rPr lang="en-US" sz="2800" b="1" dirty="0"/>
              <a:t>Conflicts of Interest</a:t>
            </a:r>
          </a:p>
        </p:txBody>
      </p:sp>
      <p:pic>
        <p:nvPicPr>
          <p:cNvPr id="15" name="Audio 14">
            <a:hlinkClick r:id="" action="ppaction://media"/>
            <a:extLst>
              <a:ext uri="{FF2B5EF4-FFF2-40B4-BE49-F238E27FC236}">
                <a16:creationId xmlns:a16="http://schemas.microsoft.com/office/drawing/2014/main" id="{01E2B9EC-776D-B249-8E29-D218602B42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914655437"/>
      </p:ext>
    </p:extLst>
  </p:cSld>
  <p:clrMapOvr>
    <a:masterClrMapping/>
  </p:clrMapOvr>
  <mc:AlternateContent xmlns:mc="http://schemas.openxmlformats.org/markup-compatibility/2006" xmlns:p14="http://schemas.microsoft.com/office/powerpoint/2010/main">
    <mc:Choice Requires="p14">
      <p:transition spd="slow" p14:dur="2000" advTm="3994"/>
    </mc:Choice>
    <mc:Fallback xmlns="">
      <p:transition spd="slow" advTm="3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01F9-8BDC-3C46-9984-FAC55186A88E}"/>
              </a:ext>
            </a:extLst>
          </p:cNvPr>
          <p:cNvSpPr>
            <a:spLocks noGrp="1"/>
          </p:cNvSpPr>
          <p:nvPr>
            <p:ph type="title"/>
          </p:nvPr>
        </p:nvSpPr>
        <p:spPr>
          <a:xfrm>
            <a:off x="1838143" y="143807"/>
            <a:ext cx="7886700" cy="1325563"/>
          </a:xfrm>
        </p:spPr>
        <p:txBody>
          <a:bodyPr>
            <a:normAutofit/>
          </a:bodyPr>
          <a:lstStyle/>
          <a:p>
            <a:r>
              <a:rPr lang="en-US" dirty="0"/>
              <a:t>Early Intervention and Mortality</a:t>
            </a:r>
            <a:br>
              <a:rPr lang="en-US" dirty="0"/>
            </a:br>
            <a:r>
              <a:rPr lang="en-US" sz="2700" dirty="0"/>
              <a:t>Anderson et al., </a:t>
            </a:r>
            <a:r>
              <a:rPr lang="en-CA" sz="2700" dirty="0"/>
              <a:t>Am J Psychiatry. 2018 May 1;175(5):443-452</a:t>
            </a:r>
            <a:endParaRPr lang="en-US" dirty="0"/>
          </a:p>
        </p:txBody>
      </p:sp>
      <p:pic>
        <p:nvPicPr>
          <p:cNvPr id="4" name="Picture 3">
            <a:extLst>
              <a:ext uri="{FF2B5EF4-FFF2-40B4-BE49-F238E27FC236}">
                <a16:creationId xmlns:a16="http://schemas.microsoft.com/office/drawing/2014/main" id="{B3CFDF82-DC15-1C49-8C42-2BC3E58297DD}"/>
              </a:ext>
            </a:extLst>
          </p:cNvPr>
          <p:cNvPicPr>
            <a:picLocks noChangeAspect="1"/>
          </p:cNvPicPr>
          <p:nvPr/>
        </p:nvPicPr>
        <p:blipFill>
          <a:blip r:embed="rId2"/>
          <a:stretch>
            <a:fillRect/>
          </a:stretch>
        </p:blipFill>
        <p:spPr>
          <a:xfrm>
            <a:off x="3200401" y="1417641"/>
            <a:ext cx="5791201" cy="4337369"/>
          </a:xfrm>
          <a:prstGeom prst="rect">
            <a:avLst/>
          </a:prstGeom>
        </p:spPr>
      </p:pic>
    </p:spTree>
    <p:extLst>
      <p:ext uri="{BB962C8B-B14F-4D97-AF65-F5344CB8AC3E}">
        <p14:creationId xmlns:p14="http://schemas.microsoft.com/office/powerpoint/2010/main" val="354722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E062-F122-42FC-BBD4-453190932911}"/>
              </a:ext>
            </a:extLst>
          </p:cNvPr>
          <p:cNvSpPr>
            <a:spLocks noGrp="1"/>
          </p:cNvSpPr>
          <p:nvPr>
            <p:ph type="title"/>
          </p:nvPr>
        </p:nvSpPr>
        <p:spPr>
          <a:xfrm>
            <a:off x="961036" y="-461779"/>
            <a:ext cx="10845421" cy="1191185"/>
          </a:xfrm>
        </p:spPr>
        <p:txBody>
          <a:bodyPr vert="horz" lIns="0" tIns="0" rIns="0" bIns="0" rtlCol="0" anchor="b" anchorCtr="0">
            <a:noAutofit/>
          </a:bodyPr>
          <a:lstStyle/>
          <a:p>
            <a:r>
              <a:rPr lang="en-US" sz="3200"/>
              <a:t>Rates of incident psychosis (nonaffective) by OH Region</a:t>
            </a:r>
          </a:p>
        </p:txBody>
      </p:sp>
      <p:sp>
        <p:nvSpPr>
          <p:cNvPr id="4" name="Slide Number Placeholder 3">
            <a:extLst>
              <a:ext uri="{FF2B5EF4-FFF2-40B4-BE49-F238E27FC236}">
                <a16:creationId xmlns:a16="http://schemas.microsoft.com/office/drawing/2014/main" id="{B95DE018-773B-4573-AC6B-4072FB990B46}"/>
              </a:ext>
            </a:extLst>
          </p:cNvPr>
          <p:cNvSpPr>
            <a:spLocks noGrp="1"/>
          </p:cNvSpPr>
          <p:nvPr>
            <p:ph type="sldNum" sz="quarter" idx="4"/>
          </p:nvPr>
        </p:nvSpPr>
        <p:spPr/>
        <p:txBody>
          <a:bodyPr/>
          <a:lstStyle/>
          <a:p>
            <a:fld id="{0CDDB6BA-E87E-1349-9CC4-4CC3DC49F59E}" type="slidenum">
              <a:rPr lang="en-US" u="none" smtClean="0"/>
              <a:pPr/>
              <a:t>21</a:t>
            </a:fld>
            <a:endParaRPr lang="en-US" u="none"/>
          </a:p>
        </p:txBody>
      </p:sp>
      <p:pic>
        <p:nvPicPr>
          <p:cNvPr id="6" name="Picture 8" descr="Ontario Community Health Profiles Partnership (OCHPP)-Home">
            <a:extLst>
              <a:ext uri="{FF2B5EF4-FFF2-40B4-BE49-F238E27FC236}">
                <a16:creationId xmlns:a16="http://schemas.microsoft.com/office/drawing/2014/main" id="{BF751AD8-8C82-4A8A-9DC5-4811E1B6D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010" y="729406"/>
            <a:ext cx="8159979" cy="6029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608E4B-760A-4A69-96B5-7C94628555CC}"/>
              </a:ext>
            </a:extLst>
          </p:cNvPr>
          <p:cNvSpPr txBox="1"/>
          <p:nvPr/>
        </p:nvSpPr>
        <p:spPr>
          <a:xfrm>
            <a:off x="6661000" y="2430607"/>
            <a:ext cx="1489753" cy="328231"/>
          </a:xfrm>
          <a:prstGeom prst="rect">
            <a:avLst/>
          </a:prstGeom>
          <a:solidFill>
            <a:schemeClr val="accent6">
              <a:lumMod val="40000"/>
              <a:lumOff val="60000"/>
            </a:schemeClr>
          </a:solidFill>
        </p:spPr>
        <p:txBody>
          <a:bodyPr wrap="square" lIns="121920" tIns="60960" rIns="121920" bIns="60960" rtlCol="0" anchor="t">
            <a:spAutoFit/>
          </a:bodyPr>
          <a:lstStyle/>
          <a:p>
            <a:pPr algn="ctr"/>
            <a:r>
              <a:rPr lang="en-US" sz="1333">
                <a:latin typeface="Arial"/>
                <a:ea typeface="MS PGothic"/>
                <a:cs typeface="Arial"/>
              </a:rPr>
              <a:t>11.0 per 10,000</a:t>
            </a:r>
          </a:p>
        </p:txBody>
      </p:sp>
      <p:sp>
        <p:nvSpPr>
          <p:cNvPr id="8" name="TextBox 7">
            <a:extLst>
              <a:ext uri="{FF2B5EF4-FFF2-40B4-BE49-F238E27FC236}">
                <a16:creationId xmlns:a16="http://schemas.microsoft.com/office/drawing/2014/main" id="{404366B6-F691-4447-83CB-98922760DDAA}"/>
              </a:ext>
            </a:extLst>
          </p:cNvPr>
          <p:cNvSpPr txBox="1"/>
          <p:nvPr/>
        </p:nvSpPr>
        <p:spPr>
          <a:xfrm>
            <a:off x="3402379" y="4944699"/>
            <a:ext cx="1460644" cy="328231"/>
          </a:xfrm>
          <a:prstGeom prst="rect">
            <a:avLst/>
          </a:prstGeom>
          <a:solidFill>
            <a:schemeClr val="accent6">
              <a:lumMod val="40000"/>
              <a:lumOff val="60000"/>
            </a:schemeClr>
          </a:solidFill>
        </p:spPr>
        <p:txBody>
          <a:bodyPr wrap="square" lIns="121920" tIns="60960" rIns="121920" bIns="60960" rtlCol="0" anchor="t">
            <a:spAutoFit/>
          </a:bodyPr>
          <a:lstStyle/>
          <a:p>
            <a:pPr algn="ctr"/>
            <a:r>
              <a:rPr lang="en-US" sz="1333">
                <a:latin typeface="Arial"/>
                <a:ea typeface="MS PGothic"/>
                <a:cs typeface="Arial"/>
              </a:rPr>
              <a:t>11.2 per 10,000</a:t>
            </a:r>
          </a:p>
        </p:txBody>
      </p:sp>
      <p:sp>
        <p:nvSpPr>
          <p:cNvPr id="9" name="TextBox 8">
            <a:extLst>
              <a:ext uri="{FF2B5EF4-FFF2-40B4-BE49-F238E27FC236}">
                <a16:creationId xmlns:a16="http://schemas.microsoft.com/office/drawing/2014/main" id="{DF783603-FCE3-45EB-A4C7-0B5075E237B8}"/>
              </a:ext>
            </a:extLst>
          </p:cNvPr>
          <p:cNvSpPr txBox="1"/>
          <p:nvPr/>
        </p:nvSpPr>
        <p:spPr>
          <a:xfrm>
            <a:off x="4696923" y="1463707"/>
            <a:ext cx="1520575" cy="328231"/>
          </a:xfrm>
          <a:prstGeom prst="rect">
            <a:avLst/>
          </a:prstGeom>
          <a:solidFill>
            <a:schemeClr val="accent6">
              <a:lumMod val="40000"/>
              <a:lumOff val="60000"/>
            </a:schemeClr>
          </a:solidFill>
        </p:spPr>
        <p:txBody>
          <a:bodyPr wrap="square" lIns="121920" tIns="60960" rIns="121920" bIns="60960" rtlCol="0" anchor="t">
            <a:spAutoFit/>
          </a:bodyPr>
          <a:lstStyle/>
          <a:p>
            <a:pPr algn="ctr"/>
            <a:r>
              <a:rPr lang="en-US" sz="1333">
                <a:latin typeface="Arial"/>
                <a:ea typeface="MS PGothic"/>
                <a:cs typeface="Arial"/>
              </a:rPr>
              <a:t>16.8 per 10,000</a:t>
            </a:r>
          </a:p>
        </p:txBody>
      </p:sp>
      <p:sp>
        <p:nvSpPr>
          <p:cNvPr id="10" name="TextBox 9">
            <a:extLst>
              <a:ext uri="{FF2B5EF4-FFF2-40B4-BE49-F238E27FC236}">
                <a16:creationId xmlns:a16="http://schemas.microsoft.com/office/drawing/2014/main" id="{833AAD08-B065-4B14-9F1C-88F57BB6DB81}"/>
              </a:ext>
            </a:extLst>
          </p:cNvPr>
          <p:cNvSpPr txBox="1"/>
          <p:nvPr/>
        </p:nvSpPr>
        <p:spPr>
          <a:xfrm>
            <a:off x="4491441" y="3547002"/>
            <a:ext cx="1347627" cy="328231"/>
          </a:xfrm>
          <a:prstGeom prst="rect">
            <a:avLst/>
          </a:prstGeom>
          <a:solidFill>
            <a:schemeClr val="accent6">
              <a:lumMod val="40000"/>
              <a:lumOff val="60000"/>
            </a:schemeClr>
          </a:solidFill>
        </p:spPr>
        <p:txBody>
          <a:bodyPr wrap="square" lIns="121920" tIns="60960" rIns="121920" bIns="60960" rtlCol="0" anchor="t">
            <a:spAutoFit/>
          </a:bodyPr>
          <a:lstStyle/>
          <a:p>
            <a:pPr algn="ctr"/>
            <a:r>
              <a:rPr lang="en-US" sz="1333">
                <a:latin typeface="Arial"/>
                <a:ea typeface="MS PGothic"/>
                <a:cs typeface="Arial"/>
              </a:rPr>
              <a:t>8.6 per 10,000</a:t>
            </a:r>
          </a:p>
        </p:txBody>
      </p:sp>
      <p:sp>
        <p:nvSpPr>
          <p:cNvPr id="11" name="TextBox 10">
            <a:extLst>
              <a:ext uri="{FF2B5EF4-FFF2-40B4-BE49-F238E27FC236}">
                <a16:creationId xmlns:a16="http://schemas.microsoft.com/office/drawing/2014/main" id="{6998EAA4-2F0A-4C99-BDF2-9A8A0988F4A0}"/>
              </a:ext>
            </a:extLst>
          </p:cNvPr>
          <p:cNvSpPr txBox="1"/>
          <p:nvPr/>
        </p:nvSpPr>
        <p:spPr>
          <a:xfrm>
            <a:off x="6104483" y="4155203"/>
            <a:ext cx="1520575" cy="328231"/>
          </a:xfrm>
          <a:prstGeom prst="rect">
            <a:avLst/>
          </a:prstGeom>
          <a:solidFill>
            <a:schemeClr val="accent6">
              <a:lumMod val="40000"/>
              <a:lumOff val="60000"/>
            </a:schemeClr>
          </a:solidFill>
        </p:spPr>
        <p:txBody>
          <a:bodyPr wrap="square" lIns="121920" tIns="60960" rIns="121920" bIns="60960" rtlCol="0" anchor="t">
            <a:spAutoFit/>
          </a:bodyPr>
          <a:lstStyle/>
          <a:p>
            <a:pPr algn="ctr"/>
            <a:r>
              <a:rPr lang="en-US" sz="1333">
                <a:latin typeface="Arial"/>
                <a:ea typeface="MS PGothic"/>
                <a:cs typeface="Arial"/>
              </a:rPr>
              <a:t>10.6 per 10,000</a:t>
            </a:r>
          </a:p>
        </p:txBody>
      </p:sp>
    </p:spTree>
    <p:extLst>
      <p:ext uri="{BB962C8B-B14F-4D97-AF65-F5344CB8AC3E}">
        <p14:creationId xmlns:p14="http://schemas.microsoft.com/office/powerpoint/2010/main" val="2383704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3050-3EDF-4BFE-A922-6B3B00E689F6}"/>
              </a:ext>
            </a:extLst>
          </p:cNvPr>
          <p:cNvSpPr>
            <a:spLocks noGrp="1"/>
          </p:cNvSpPr>
          <p:nvPr>
            <p:ph type="title"/>
          </p:nvPr>
        </p:nvSpPr>
        <p:spPr/>
        <p:txBody>
          <a:bodyPr/>
          <a:lstStyle>
            <a:defPPr>
              <a:defRPr lang="en-US"/>
            </a:defPPr>
            <a:lvl1pPr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1pPr>
            <a:lvl2pPr marL="609585"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2pPr>
            <a:lvl3pPr marL="1219170"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3pPr>
            <a:lvl4pPr marL="1828754"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4pPr>
            <a:lvl5pPr marL="2438339"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5pPr>
            <a:lvl6pPr marL="3047924"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6pPr>
            <a:lvl7pPr marL="3657509"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7pPr>
            <a:lvl8pPr marL="4267093"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8pPr>
            <a:lvl9pPr marL="4876678"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9pPr>
          </a:lstStyle>
          <a:p>
            <a:r>
              <a:rPr lang="en-US" sz="3600" u="none">
                <a:latin typeface="Calibri" panose="020F0502020204030204" pitchFamily="34" charset="0"/>
                <a:cs typeface="Calibri" panose="020F0502020204030204" pitchFamily="34" charset="0"/>
              </a:rPr>
              <a:t>The Opportunity</a:t>
            </a:r>
          </a:p>
        </p:txBody>
      </p:sp>
      <p:sp>
        <p:nvSpPr>
          <p:cNvPr id="7" name="TextBox 6">
            <a:extLst>
              <a:ext uri="{FF2B5EF4-FFF2-40B4-BE49-F238E27FC236}">
                <a16:creationId xmlns:a16="http://schemas.microsoft.com/office/drawing/2014/main" id="{3C1B032B-286B-4203-938A-732ADB0B8068}"/>
              </a:ext>
            </a:extLst>
          </p:cNvPr>
          <p:cNvSpPr txBox="1"/>
          <p:nvPr/>
        </p:nvSpPr>
        <p:spPr>
          <a:xfrm>
            <a:off x="922350" y="1024457"/>
            <a:ext cx="11179156" cy="6298134"/>
          </a:xfrm>
          <a:prstGeom prst="rect">
            <a:avLst/>
          </a:prstGeom>
          <a:noFill/>
        </p:spPr>
        <p:txBody>
          <a:bodyPr wrap="square" lIns="121920" tIns="60960" rIns="121920" bIns="60960" rtlCol="0" anchor="t">
            <a:spAutoFit/>
          </a:bodyPr>
          <a:lstStyle/>
          <a:p>
            <a:pPr>
              <a:spcAft>
                <a:spcPts val="800"/>
              </a:spcAft>
            </a:pPr>
            <a:r>
              <a:rPr lang="en-US" sz="2133">
                <a:latin typeface="Calibri" panose="020F0502020204030204" pitchFamily="34" charset="0"/>
                <a:ea typeface="MS PGothic"/>
                <a:cs typeface="Calibri" panose="020F0502020204030204" pitchFamily="34" charset="0"/>
              </a:rPr>
              <a:t>EPI is well-positioned to be one of the first areas within the MHA sector to have a systematic and standardized model of care across Ontario that will increase access to high-quality of care for clients receiving treatment for early psychosis:</a:t>
            </a:r>
            <a:br>
              <a:rPr lang="en-US" sz="2133">
                <a:latin typeface="Calibri" panose="020F0502020204030204" pitchFamily="34" charset="0"/>
                <a:ea typeface="MS PGothic"/>
                <a:cs typeface="Calibri" panose="020F0502020204030204" pitchFamily="34" charset="0"/>
              </a:rPr>
            </a:br>
            <a:r>
              <a:rPr lang="en-US" sz="2133">
                <a:latin typeface="Calibri" panose="020F0502020204030204" pitchFamily="34" charset="0"/>
                <a:ea typeface="MS PGothic"/>
                <a:cs typeface="Calibri" panose="020F0502020204030204" pitchFamily="34" charset="0"/>
              </a:rPr>
              <a:t> </a:t>
            </a:r>
          </a:p>
          <a:p>
            <a:pPr>
              <a:spcAft>
                <a:spcPts val="800"/>
              </a:spcAft>
            </a:pPr>
            <a:endParaRPr lang="en-US" sz="2133">
              <a:latin typeface="Calibri" panose="020F0502020204030204" pitchFamily="34" charset="0"/>
              <a:ea typeface="MS PGothic"/>
              <a:cs typeface="Calibri" panose="020F0502020204030204" pitchFamily="34" charset="0"/>
            </a:endParaRPr>
          </a:p>
          <a:p>
            <a:pPr>
              <a:spcAft>
                <a:spcPts val="800"/>
              </a:spcAft>
            </a:pPr>
            <a:endParaRPr lang="en-US" sz="2133">
              <a:latin typeface="Calibri" panose="020F0502020204030204" pitchFamily="34" charset="0"/>
              <a:ea typeface="MS PGothic"/>
              <a:cs typeface="Calibri" panose="020F0502020204030204" pitchFamily="34" charset="0"/>
            </a:endParaRPr>
          </a:p>
          <a:p>
            <a:pPr>
              <a:spcAft>
                <a:spcPts val="800"/>
              </a:spcAft>
              <a:buClr>
                <a:srgbClr val="00B2E3"/>
              </a:buClr>
            </a:pPr>
            <a:endParaRPr lang="en-US" sz="2133">
              <a:latin typeface="Calibri" panose="020F0502020204030204" pitchFamily="34" charset="0"/>
              <a:ea typeface="MS PGothic"/>
              <a:cs typeface="Calibri" panose="020F0502020204030204" pitchFamily="34" charset="0"/>
            </a:endParaRPr>
          </a:p>
          <a:p>
            <a:pPr>
              <a:spcAft>
                <a:spcPts val="800"/>
              </a:spcAft>
              <a:buClr>
                <a:srgbClr val="00B2E3"/>
              </a:buClr>
            </a:pPr>
            <a:r>
              <a:rPr lang="en-CA" sz="2133">
                <a:latin typeface="Calibri" panose="020F0502020204030204" pitchFamily="34" charset="0"/>
                <a:cs typeface="Calibri" panose="020F0502020204030204" pitchFamily="34" charset="0"/>
              </a:rPr>
              <a:t>While these foundational elements exist, there are gaps in the system:</a:t>
            </a:r>
          </a:p>
          <a:p>
            <a:pPr marL="380990" indent="-380990">
              <a:spcAft>
                <a:spcPts val="800"/>
              </a:spcAft>
              <a:buClr>
                <a:srgbClr val="00B2E3"/>
              </a:buClr>
              <a:buFont typeface="Arial" panose="020B0604020202020204" pitchFamily="34" charset="0"/>
              <a:buChar char="•"/>
            </a:pPr>
            <a:r>
              <a:rPr lang="en-US" sz="2133">
                <a:latin typeface="Calibri" panose="020F0502020204030204" pitchFamily="34" charset="0"/>
                <a:cs typeface="Calibri" panose="020F0502020204030204" pitchFamily="34" charset="0"/>
              </a:rPr>
              <a:t>Access to EPI services and eligibility criteria is inconsistent across the province </a:t>
            </a:r>
          </a:p>
          <a:p>
            <a:pPr marL="380990" indent="-380990">
              <a:spcAft>
                <a:spcPts val="800"/>
              </a:spcAft>
              <a:buClr>
                <a:srgbClr val="00B2E3"/>
              </a:buClr>
              <a:buFont typeface="Arial" panose="020B0604020202020204" pitchFamily="34" charset="0"/>
              <a:buChar char="•"/>
            </a:pPr>
            <a:r>
              <a:rPr lang="en-CA" sz="2133">
                <a:latin typeface="Calibri" panose="020F0502020204030204" pitchFamily="34" charset="0"/>
                <a:cs typeface="Calibri" panose="020F0502020204030204" pitchFamily="34" charset="0"/>
              </a:rPr>
              <a:t>Fidelity to standards is variable and more current evidence exists</a:t>
            </a:r>
          </a:p>
          <a:p>
            <a:pPr marL="380990" indent="-380990">
              <a:spcAft>
                <a:spcPts val="800"/>
              </a:spcAft>
              <a:buClr>
                <a:srgbClr val="00B2E3"/>
              </a:buClr>
              <a:buFont typeface="Arial" panose="020B0604020202020204" pitchFamily="34" charset="0"/>
              <a:buChar char="•"/>
            </a:pPr>
            <a:r>
              <a:rPr lang="en-US" sz="2133">
                <a:latin typeface="Calibri" panose="020F0502020204030204" pitchFamily="34" charset="0"/>
                <a:cs typeface="Calibri" panose="020F0502020204030204" pitchFamily="34" charset="0"/>
              </a:rPr>
              <a:t>It is unknown whether current service locations aligns with the regional population needs  </a:t>
            </a:r>
          </a:p>
          <a:p>
            <a:pPr marL="380990" indent="-380990">
              <a:spcAft>
                <a:spcPts val="800"/>
              </a:spcAft>
              <a:buClr>
                <a:srgbClr val="00B2E3"/>
              </a:buClr>
              <a:buFont typeface="Arial" panose="020B0604020202020204" pitchFamily="34" charset="0"/>
              <a:buChar char="•"/>
            </a:pPr>
            <a:r>
              <a:rPr lang="en-CA" sz="2133">
                <a:latin typeface="Calibri" panose="020F0502020204030204" pitchFamily="34" charset="0"/>
                <a:cs typeface="Calibri" panose="020F0502020204030204" pitchFamily="34" charset="0"/>
              </a:rPr>
              <a:t>No mechanism to monitor outcomes</a:t>
            </a:r>
          </a:p>
          <a:p>
            <a:pPr lvl="0" algn="l"/>
            <a:endParaRPr lang="en-CA" sz="2133">
              <a:latin typeface="Calibri" panose="020F0502020204030204" pitchFamily="34" charset="0"/>
              <a:cs typeface="Calibri" panose="020F0502020204030204" pitchFamily="34" charset="0"/>
            </a:endParaRPr>
          </a:p>
          <a:p>
            <a:pPr lvl="0" algn="l"/>
            <a:endParaRPr lang="en-CA" sz="2133">
              <a:latin typeface="Calibri" panose="020F0502020204030204" pitchFamily="34" charset="0"/>
              <a:cs typeface="Calibri" panose="020F0502020204030204" pitchFamily="34" charset="0"/>
            </a:endParaRPr>
          </a:p>
          <a:p>
            <a:pPr lvl="0" algn="l"/>
            <a:endParaRPr lang="en-CA" sz="2133">
              <a:latin typeface="Calibri" panose="020F0502020204030204" pitchFamily="34" charset="0"/>
              <a:cs typeface="Calibri" panose="020F0502020204030204" pitchFamily="34" charset="0"/>
            </a:endParaRPr>
          </a:p>
          <a:p>
            <a:pPr marL="228594" indent="-228594">
              <a:buFont typeface="Arial" panose="020B0604020202020204" pitchFamily="34" charset="0"/>
              <a:buChar char="•"/>
            </a:pPr>
            <a:endParaRPr lang="en-CA" sz="2133">
              <a:latin typeface="Calibri" panose="020F0502020204030204" pitchFamily="34" charset="0"/>
              <a:cs typeface="Calibri" panose="020F0502020204030204" pitchFamily="34" charset="0"/>
            </a:endParaRPr>
          </a:p>
        </p:txBody>
      </p:sp>
      <p:graphicFrame>
        <p:nvGraphicFramePr>
          <p:cNvPr id="8" name="Table 8">
            <a:extLst>
              <a:ext uri="{FF2B5EF4-FFF2-40B4-BE49-F238E27FC236}">
                <a16:creationId xmlns:a16="http://schemas.microsoft.com/office/drawing/2014/main" id="{3DFAFB8C-146E-4B8D-A571-3EFA285B9BA4}"/>
              </a:ext>
            </a:extLst>
          </p:cNvPr>
          <p:cNvGraphicFramePr>
            <a:graphicFrameLocks noGrp="1"/>
          </p:cNvGraphicFramePr>
          <p:nvPr/>
        </p:nvGraphicFramePr>
        <p:xfrm>
          <a:off x="1450268" y="2468235"/>
          <a:ext cx="10660883" cy="941493"/>
        </p:xfrm>
        <a:graphic>
          <a:graphicData uri="http://schemas.openxmlformats.org/drawingml/2006/table">
            <a:tbl>
              <a:tblPr firstRow="1" bandRow="1">
                <a:tableStyleId>{2D5ABB26-0587-4C30-8999-92F81FD0307C}</a:tableStyleId>
              </a:tblPr>
              <a:tblGrid>
                <a:gridCol w="4987012">
                  <a:extLst>
                    <a:ext uri="{9D8B030D-6E8A-4147-A177-3AD203B41FA5}">
                      <a16:colId xmlns:a16="http://schemas.microsoft.com/office/drawing/2014/main" val="3615993183"/>
                    </a:ext>
                  </a:extLst>
                </a:gridCol>
                <a:gridCol w="5673871">
                  <a:extLst>
                    <a:ext uri="{9D8B030D-6E8A-4147-A177-3AD203B41FA5}">
                      <a16:colId xmlns:a16="http://schemas.microsoft.com/office/drawing/2014/main" val="3995614493"/>
                    </a:ext>
                  </a:extLst>
                </a:gridCol>
              </a:tblGrid>
              <a:tr h="447040">
                <a:tc>
                  <a:txBody>
                    <a:bodyPr/>
                    <a:lstStyle/>
                    <a:p>
                      <a:pPr marL="171450" indent="-171450">
                        <a:buClr>
                          <a:srgbClr val="00B2E3"/>
                        </a:buClr>
                        <a:buFont typeface="Wingdings" panose="05000000000000000000" pitchFamily="2" charset="2"/>
                        <a:buChar char="ü"/>
                      </a:pPr>
                      <a:r>
                        <a:rPr lang="en-US" sz="2100" u="none">
                          <a:latin typeface="Calibri"/>
                          <a:cs typeface="Calibri"/>
                        </a:rPr>
                        <a:t> Identifiable population </a:t>
                      </a:r>
                      <a:endParaRPr lang="en-US" sz="2100" u="none">
                        <a:latin typeface="Calibri" panose="020F0502020204030204" pitchFamily="34" charset="0"/>
                        <a:cs typeface="Calibri" panose="020F0502020204030204" pitchFamily="34" charset="0"/>
                        <a:sym typeface="Zapf Dingbats"/>
                      </a:endParaRPr>
                    </a:p>
                  </a:txBody>
                  <a:tcPr marL="121920" marR="121920" marT="60960" marB="60960"/>
                </a:tc>
                <a:tc>
                  <a:txBody>
                    <a:bodyPr/>
                    <a:lstStyle/>
                    <a:p>
                      <a:pPr marL="171450" marR="0" lvl="0" indent="-171450" algn="l" rtl="0" eaLnBrk="1" fontAlgn="auto" latinLnBrk="0" hangingPunct="1">
                        <a:lnSpc>
                          <a:spcPct val="100000"/>
                        </a:lnSpc>
                        <a:spcBef>
                          <a:spcPts val="0"/>
                        </a:spcBef>
                        <a:spcAft>
                          <a:spcPts val="0"/>
                        </a:spcAft>
                        <a:buClr>
                          <a:srgbClr val="00B2E3"/>
                        </a:buClr>
                        <a:buSzTx/>
                        <a:buFont typeface="Wingdings" panose="05000000000000000000" pitchFamily="2" charset="2"/>
                        <a:buChar char="ü"/>
                      </a:pPr>
                      <a:r>
                        <a:rPr lang="en-US" sz="2100" u="none">
                          <a:latin typeface="Calibri"/>
                          <a:cs typeface="Calibri"/>
                        </a:rPr>
                        <a:t> Infrastructure </a:t>
                      </a:r>
                      <a:endParaRPr lang="en-US" sz="2100" u="none">
                        <a:latin typeface="Calibri" panose="020F0502020204030204" pitchFamily="34" charset="0"/>
                        <a:cs typeface="Calibri" panose="020F0502020204030204" pitchFamily="34" charset="0"/>
                        <a:sym typeface="Zapf Dingbats"/>
                      </a:endParaRPr>
                    </a:p>
                  </a:txBody>
                  <a:tcPr marL="121920" marR="121920" marT="60960" marB="60960"/>
                </a:tc>
                <a:extLst>
                  <a:ext uri="{0D108BD9-81ED-4DB2-BD59-A6C34878D82A}">
                    <a16:rowId xmlns:a16="http://schemas.microsoft.com/office/drawing/2014/main" val="748634177"/>
                  </a:ext>
                </a:extLst>
              </a:tr>
              <a:tr h="494453">
                <a:tc>
                  <a:txBody>
                    <a:bodyPr/>
                    <a:lstStyle/>
                    <a:p>
                      <a:pPr marL="171450" marR="0" lvl="0" indent="-171450" algn="l" rtl="0" eaLnBrk="1" fontAlgn="auto" latinLnBrk="0" hangingPunct="1">
                        <a:lnSpc>
                          <a:spcPct val="100000"/>
                        </a:lnSpc>
                        <a:spcBef>
                          <a:spcPts val="0"/>
                        </a:spcBef>
                        <a:spcAft>
                          <a:spcPts val="0"/>
                        </a:spcAft>
                        <a:buClr>
                          <a:srgbClr val="00B2E3"/>
                        </a:buClr>
                        <a:buSzTx/>
                        <a:buFont typeface="Wingdings" panose="05000000000000000000" pitchFamily="2" charset="2"/>
                        <a:buChar char="ü"/>
                      </a:pPr>
                      <a:r>
                        <a:rPr lang="en-US" sz="2100" u="none">
                          <a:latin typeface="Calibri"/>
                          <a:cs typeface="Calibri"/>
                          <a:sym typeface="Zapf Dingbats"/>
                        </a:rPr>
                        <a:t> Evidence-based treatment programs</a:t>
                      </a:r>
                      <a:endParaRPr lang="en-US" sz="2100" u="none">
                        <a:latin typeface="Calibri" panose="020F0502020204030204" pitchFamily="34" charset="0"/>
                        <a:cs typeface="Calibri" panose="020F0502020204030204" pitchFamily="34" charset="0"/>
                        <a:sym typeface="Zapf Dingbats"/>
                      </a:endParaRPr>
                    </a:p>
                  </a:txBody>
                  <a:tcPr marL="121920" marR="121920" marT="60960" marB="60960"/>
                </a:tc>
                <a:tc>
                  <a:txBody>
                    <a:bodyPr/>
                    <a:lstStyle/>
                    <a:p>
                      <a:pPr marL="171450" marR="0" lvl="0" indent="-171450" algn="l" rtl="0" eaLnBrk="1" fontAlgn="auto" latinLnBrk="0" hangingPunct="1">
                        <a:lnSpc>
                          <a:spcPct val="100000"/>
                        </a:lnSpc>
                        <a:spcBef>
                          <a:spcPts val="0"/>
                        </a:spcBef>
                        <a:spcAft>
                          <a:spcPts val="0"/>
                        </a:spcAft>
                        <a:buClr>
                          <a:srgbClr val="00B2E3"/>
                        </a:buClr>
                        <a:buSzTx/>
                        <a:buFont typeface="Wingdings" panose="05000000000000000000" pitchFamily="2" charset="2"/>
                        <a:buChar char="ü"/>
                      </a:pPr>
                      <a:r>
                        <a:rPr lang="en-US" sz="2100" u="none">
                          <a:latin typeface="Calibri"/>
                          <a:cs typeface="Calibri"/>
                        </a:rPr>
                        <a:t> Provincial standards </a:t>
                      </a:r>
                      <a:endParaRPr lang="en-US" sz="2100" u="none">
                        <a:latin typeface="Calibri" panose="020F0502020204030204" pitchFamily="34" charset="0"/>
                        <a:cs typeface="Calibri" panose="020F0502020204030204" pitchFamily="34" charset="0"/>
                        <a:sym typeface="Zapf Dingbats"/>
                      </a:endParaRPr>
                    </a:p>
                  </a:txBody>
                  <a:tcPr marL="121920" marR="121920" marT="60960" marB="60960"/>
                </a:tc>
                <a:extLst>
                  <a:ext uri="{0D108BD9-81ED-4DB2-BD59-A6C34878D82A}">
                    <a16:rowId xmlns:a16="http://schemas.microsoft.com/office/drawing/2014/main" val="1630457119"/>
                  </a:ext>
                </a:extLst>
              </a:tr>
            </a:tbl>
          </a:graphicData>
        </a:graphic>
      </p:graphicFrame>
    </p:spTree>
    <p:extLst>
      <p:ext uri="{BB962C8B-B14F-4D97-AF65-F5344CB8AC3E}">
        <p14:creationId xmlns:p14="http://schemas.microsoft.com/office/powerpoint/2010/main" val="385076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3367-0333-4E37-A10A-BBD20381DE55}"/>
              </a:ext>
            </a:extLst>
          </p:cNvPr>
          <p:cNvSpPr>
            <a:spLocks noGrp="1"/>
          </p:cNvSpPr>
          <p:nvPr>
            <p:ph type="title"/>
          </p:nvPr>
        </p:nvSpPr>
        <p:spPr/>
        <p:txBody>
          <a:bodyPr/>
          <a:lstStyle>
            <a:defPPr>
              <a:defRPr lang="en-US"/>
            </a:defPPr>
            <a:lvl1pPr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1pPr>
            <a:lvl2pPr marL="609585"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2pPr>
            <a:lvl3pPr marL="1219170"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3pPr>
            <a:lvl4pPr marL="1828754"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4pPr>
            <a:lvl5pPr marL="2438339"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5pPr>
            <a:lvl6pPr marL="3047924"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6pPr>
            <a:lvl7pPr marL="3657509"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7pPr>
            <a:lvl8pPr marL="4267093"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8pPr>
            <a:lvl9pPr marL="4876678"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9pPr>
          </a:lstStyle>
          <a:p>
            <a:r>
              <a:rPr lang="en-US" sz="3600" u="none">
                <a:latin typeface="Calibri"/>
                <a:ea typeface="MS PGothic"/>
                <a:cs typeface="Calibri"/>
              </a:rPr>
              <a:t>Closing the Gap: Provincial EPI Program Goals</a:t>
            </a:r>
            <a:endParaRPr lang="en-US"/>
          </a:p>
        </p:txBody>
      </p:sp>
      <p:sp>
        <p:nvSpPr>
          <p:cNvPr id="4" name="Content Placeholder 2">
            <a:extLst>
              <a:ext uri="{FF2B5EF4-FFF2-40B4-BE49-F238E27FC236}">
                <a16:creationId xmlns:a16="http://schemas.microsoft.com/office/drawing/2014/main" id="{58EF129E-E97C-44E5-98DE-6E025825E4D5}"/>
              </a:ext>
            </a:extLst>
          </p:cNvPr>
          <p:cNvSpPr>
            <a:spLocks noGrp="1"/>
          </p:cNvSpPr>
          <p:nvPr>
            <p:ph idx="1"/>
          </p:nvPr>
        </p:nvSpPr>
        <p:spPr>
          <a:xfrm>
            <a:off x="609600" y="1384773"/>
            <a:ext cx="11055659" cy="4443377"/>
          </a:xfrm>
        </p:spPr>
        <p:txBody>
          <a:bodyPr/>
          <a:lstStyle/>
          <a:p>
            <a:r>
              <a:rPr lang="en-US" sz="2133">
                <a:solidFill>
                  <a:srgbClr val="242424"/>
                </a:solidFill>
                <a:latin typeface="Calibri"/>
                <a:ea typeface="MS PGothic"/>
                <a:cs typeface="Calibri"/>
              </a:rPr>
              <a:t>The Mental Health and Addictions Centre of Excellence will work with people with lived experience, service providers (community and hospitals), and clinical experts to establish a provincial evidence-based EPI program that will: </a:t>
            </a:r>
          </a:p>
          <a:p>
            <a:pPr marL="1066759" lvl="1" indent="-457189">
              <a:buFont typeface="Arial" panose="020B0604020202020204" pitchFamily="34" charset="0"/>
              <a:buChar char="•"/>
            </a:pPr>
            <a:r>
              <a:rPr lang="en-US" sz="2133">
                <a:solidFill>
                  <a:srgbClr val="242424"/>
                </a:solidFill>
                <a:latin typeface="Calibri"/>
                <a:ea typeface="MS PGothic"/>
                <a:cs typeface="Calibri"/>
              </a:rPr>
              <a:t>Serve a clearly defined client population along a coordinated and integrated client pathway </a:t>
            </a:r>
          </a:p>
          <a:p>
            <a:pPr marL="1066759" lvl="1" indent="-457189">
              <a:buFont typeface="Arial" panose="020B0604020202020204" pitchFamily="34" charset="0"/>
              <a:buChar char="•"/>
            </a:pPr>
            <a:r>
              <a:rPr lang="en-US" sz="2133">
                <a:solidFill>
                  <a:srgbClr val="242424"/>
                </a:solidFill>
                <a:latin typeface="Calibri"/>
                <a:ea typeface="MS PGothic"/>
                <a:cs typeface="Calibri"/>
              </a:rPr>
              <a:t>Provide high-quality, standardized delivery of services across the province</a:t>
            </a:r>
          </a:p>
          <a:p>
            <a:pPr marL="1066759" lvl="1" indent="-457189">
              <a:buFont typeface="Arial" panose="020B0604020202020204" pitchFamily="34" charset="0"/>
              <a:buChar char="•"/>
            </a:pPr>
            <a:r>
              <a:rPr lang="en-US" sz="2133">
                <a:solidFill>
                  <a:srgbClr val="242424"/>
                </a:solidFill>
                <a:latin typeface="Calibri"/>
                <a:ea typeface="MS PGothic"/>
                <a:cs typeface="Calibri"/>
              </a:rPr>
              <a:t>Ensure services meet the needs of communities across the province through robust needs-based capacity planning </a:t>
            </a:r>
          </a:p>
          <a:p>
            <a:pPr marL="1066759" lvl="1" indent="-457189">
              <a:buFont typeface="Arial" panose="020B0604020202020204" pitchFamily="34" charset="0"/>
              <a:buChar char="•"/>
            </a:pPr>
            <a:r>
              <a:rPr lang="en-US" sz="2133">
                <a:solidFill>
                  <a:srgbClr val="242424"/>
                </a:solidFill>
                <a:latin typeface="Calibri"/>
                <a:ea typeface="MS PGothic"/>
                <a:cs typeface="Calibri"/>
              </a:rPr>
              <a:t>Measure and monitor outcomes and experiences of clients to support continuous quality improvement </a:t>
            </a:r>
          </a:p>
          <a:p>
            <a:pPr marL="457189" indent="-457189">
              <a:buFont typeface="+mj-lt"/>
              <a:buAutoNum type="alphaLcParenR"/>
            </a:pPr>
            <a:endParaRPr lang="en-US" sz="2133">
              <a:solidFill>
                <a:srgbClr val="242424"/>
              </a:solidFill>
              <a:latin typeface="Calibri"/>
              <a:ea typeface="MS PGothic"/>
              <a:cs typeface="Calibri"/>
            </a:endParaRPr>
          </a:p>
        </p:txBody>
      </p:sp>
    </p:spTree>
    <p:extLst>
      <p:ext uri="{BB962C8B-B14F-4D97-AF65-F5344CB8AC3E}">
        <p14:creationId xmlns:p14="http://schemas.microsoft.com/office/powerpoint/2010/main" val="1819555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78C6-8BA0-FD91-6360-8E743082EE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120A96-1F11-0CC1-2947-DC242CE16472}"/>
              </a:ext>
            </a:extLst>
          </p:cNvPr>
          <p:cNvSpPr>
            <a:spLocks noGrp="1"/>
          </p:cNvSpPr>
          <p:nvPr>
            <p:ph idx="1"/>
          </p:nvPr>
        </p:nvSpPr>
        <p:spPr/>
        <p:txBody>
          <a:bodyPr/>
          <a:lstStyle/>
          <a:p>
            <a:endParaRPr lang="en-US"/>
          </a:p>
        </p:txBody>
      </p:sp>
      <p:pic>
        <p:nvPicPr>
          <p:cNvPr id="24" name="Picture 23">
            <a:extLst>
              <a:ext uri="{FF2B5EF4-FFF2-40B4-BE49-F238E27FC236}">
                <a16:creationId xmlns:a16="http://schemas.microsoft.com/office/drawing/2014/main" id="{6558DB52-84FC-0B9D-0D8B-873E54713E26}"/>
              </a:ext>
            </a:extLst>
          </p:cNvPr>
          <p:cNvPicPr>
            <a:picLocks noChangeAspect="1"/>
          </p:cNvPicPr>
          <p:nvPr/>
        </p:nvPicPr>
        <p:blipFill>
          <a:blip r:embed="rId2"/>
          <a:stretch>
            <a:fillRect/>
          </a:stretch>
        </p:blipFill>
        <p:spPr>
          <a:xfrm>
            <a:off x="609601" y="218859"/>
            <a:ext cx="10972799" cy="6172199"/>
          </a:xfrm>
          <a:prstGeom prst="rect">
            <a:avLst/>
          </a:prstGeom>
        </p:spPr>
      </p:pic>
      <p:sp>
        <p:nvSpPr>
          <p:cNvPr id="4" name="Frame 3">
            <a:extLst>
              <a:ext uri="{FF2B5EF4-FFF2-40B4-BE49-F238E27FC236}">
                <a16:creationId xmlns:a16="http://schemas.microsoft.com/office/drawing/2014/main" id="{DE726F9C-334E-4361-1660-C26AB9FEEAAB}"/>
              </a:ext>
            </a:extLst>
          </p:cNvPr>
          <p:cNvSpPr/>
          <p:nvPr/>
        </p:nvSpPr>
        <p:spPr>
          <a:xfrm>
            <a:off x="488414" y="4560983"/>
            <a:ext cx="11215171" cy="1388297"/>
          </a:xfrm>
          <a:prstGeom prst="fram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12812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3367-0333-4E37-A10A-BBD20381DE55}"/>
              </a:ext>
            </a:extLst>
          </p:cNvPr>
          <p:cNvSpPr>
            <a:spLocks noGrp="1"/>
          </p:cNvSpPr>
          <p:nvPr>
            <p:ph type="title"/>
          </p:nvPr>
        </p:nvSpPr>
        <p:spPr>
          <a:xfrm>
            <a:off x="609601" y="218860"/>
            <a:ext cx="10953783" cy="1165909"/>
          </a:xfrm>
        </p:spPr>
        <p:txBody>
          <a:bodyPr/>
          <a:lstStyle>
            <a:defPPr>
              <a:defRPr lang="en-US"/>
            </a:defPPr>
            <a:lvl1pPr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1pPr>
            <a:lvl2pPr marL="609585"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2pPr>
            <a:lvl3pPr marL="1219170"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3pPr>
            <a:lvl4pPr marL="1828754"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4pPr>
            <a:lvl5pPr marL="2438339"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5pPr>
            <a:lvl6pPr marL="3047924"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6pPr>
            <a:lvl7pPr marL="3657509"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7pPr>
            <a:lvl8pPr marL="4267093"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8pPr>
            <a:lvl9pPr marL="4876678"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9pPr>
          </a:lstStyle>
          <a:p>
            <a:r>
              <a:rPr lang="en-US" sz="3600" u="none">
                <a:latin typeface="Calibri"/>
                <a:ea typeface="MS PGothic"/>
                <a:cs typeface="Calibri"/>
              </a:rPr>
              <a:t>1. Evidence-Based Clinical Model of Care</a:t>
            </a:r>
            <a:endParaRPr lang="en-US"/>
          </a:p>
        </p:txBody>
      </p:sp>
      <p:sp>
        <p:nvSpPr>
          <p:cNvPr id="4" name="Content Placeholder 2">
            <a:extLst>
              <a:ext uri="{FF2B5EF4-FFF2-40B4-BE49-F238E27FC236}">
                <a16:creationId xmlns:a16="http://schemas.microsoft.com/office/drawing/2014/main" id="{58EF129E-E97C-44E5-98DE-6E025825E4D5}"/>
              </a:ext>
            </a:extLst>
          </p:cNvPr>
          <p:cNvSpPr>
            <a:spLocks noGrp="1"/>
          </p:cNvSpPr>
          <p:nvPr>
            <p:ph idx="1"/>
          </p:nvPr>
        </p:nvSpPr>
        <p:spPr>
          <a:xfrm>
            <a:off x="758090" y="1207312"/>
            <a:ext cx="10953783" cy="4443377"/>
          </a:xfrm>
        </p:spPr>
        <p:txBody>
          <a:bodyPr/>
          <a:lstStyle/>
          <a:p>
            <a:r>
              <a:rPr lang="en-US" sz="1867">
                <a:solidFill>
                  <a:srgbClr val="242424"/>
                </a:solidFill>
                <a:latin typeface="Calibri"/>
                <a:ea typeface="MS PGothic"/>
                <a:cs typeface="Calibri"/>
              </a:rPr>
              <a:t>A standardized evidence-base clinical model of care will include: </a:t>
            </a:r>
            <a:endParaRPr lang="en-US" sz="1867"/>
          </a:p>
          <a:p>
            <a:pPr marL="457189" indent="-457189">
              <a:buFont typeface="Wingdings" panose="020B0604020202020204" pitchFamily="34" charset="0"/>
              <a:buChar char="ü"/>
            </a:pPr>
            <a:r>
              <a:rPr lang="en-US" sz="1867">
                <a:solidFill>
                  <a:srgbClr val="242424"/>
                </a:solidFill>
                <a:latin typeface="Calibri"/>
                <a:ea typeface="MS PGothic"/>
                <a:cs typeface="Calibri"/>
              </a:rPr>
              <a:t>Defined </a:t>
            </a:r>
            <a:r>
              <a:rPr lang="en-US" sz="1867" b="1">
                <a:solidFill>
                  <a:schemeClr val="accent1"/>
                </a:solidFill>
                <a:latin typeface="Calibri"/>
                <a:ea typeface="MS PGothic"/>
                <a:cs typeface="Calibri"/>
              </a:rPr>
              <a:t>eligibility criteria</a:t>
            </a:r>
          </a:p>
          <a:p>
            <a:pPr marL="457189" indent="-457189">
              <a:buFont typeface="Wingdings" panose="020B0604020202020204" pitchFamily="34" charset="0"/>
              <a:buChar char="ü"/>
            </a:pPr>
            <a:r>
              <a:rPr lang="en-US" sz="1867">
                <a:solidFill>
                  <a:srgbClr val="242424"/>
                </a:solidFill>
                <a:latin typeface="Calibri"/>
                <a:ea typeface="MS PGothic"/>
                <a:cs typeface="Calibri"/>
              </a:rPr>
              <a:t>Coordinated and integrated </a:t>
            </a:r>
            <a:r>
              <a:rPr lang="en-US" sz="1867" b="1">
                <a:solidFill>
                  <a:schemeClr val="accent1"/>
                </a:solidFill>
                <a:latin typeface="Calibri"/>
                <a:ea typeface="MS PGothic"/>
                <a:cs typeface="Calibri"/>
              </a:rPr>
              <a:t>client pathway</a:t>
            </a:r>
            <a:r>
              <a:rPr lang="en-US" sz="1867">
                <a:solidFill>
                  <a:srgbClr val="242424"/>
                </a:solidFill>
                <a:latin typeface="Calibri"/>
                <a:ea typeface="MS PGothic"/>
                <a:cs typeface="Calibri"/>
              </a:rPr>
              <a:t>, mapping the client journey from first episode psychosis and referral/intake through to post-treatment</a:t>
            </a:r>
          </a:p>
          <a:p>
            <a:pPr marL="1066759" lvl="1" indent="-457189">
              <a:buFont typeface="Arial" panose="020B0604020202020204" pitchFamily="34" charset="0"/>
              <a:buChar char="•"/>
            </a:pPr>
            <a:r>
              <a:rPr lang="en-US" sz="1867">
                <a:solidFill>
                  <a:srgbClr val="242424"/>
                </a:solidFill>
                <a:latin typeface="Calibri"/>
                <a:ea typeface="MS PGothic"/>
                <a:cs typeface="Calibri"/>
              </a:rPr>
              <a:t>The </a:t>
            </a:r>
            <a:r>
              <a:rPr lang="en-US" sz="1867" b="1">
                <a:solidFill>
                  <a:schemeClr val="accent1"/>
                </a:solidFill>
                <a:latin typeface="Calibri"/>
                <a:ea typeface="MS PGothic"/>
                <a:cs typeface="Calibri"/>
              </a:rPr>
              <a:t>provincial coordinated access </a:t>
            </a:r>
            <a:r>
              <a:rPr lang="en-US" sz="1867">
                <a:solidFill>
                  <a:srgbClr val="242424"/>
                </a:solidFill>
                <a:latin typeface="Calibri"/>
                <a:ea typeface="MS PGothic"/>
                <a:cs typeface="Calibri"/>
              </a:rPr>
              <a:t>initiative will streamline screening and referral to EPI services</a:t>
            </a:r>
          </a:p>
          <a:p>
            <a:pPr marL="457189" indent="-457189">
              <a:buFont typeface="Wingdings" panose="020B0604020202020204" pitchFamily="34" charset="0"/>
              <a:buChar char="ü"/>
            </a:pPr>
            <a:r>
              <a:rPr lang="en-US" sz="1867" b="1">
                <a:solidFill>
                  <a:schemeClr val="accent1"/>
                </a:solidFill>
                <a:latin typeface="Calibri"/>
                <a:ea typeface="MS PGothic"/>
                <a:cs typeface="Calibri"/>
              </a:rPr>
              <a:t>Evidence-based standards </a:t>
            </a:r>
            <a:r>
              <a:rPr lang="en-US" sz="1867">
                <a:latin typeface="Calibri"/>
                <a:ea typeface="MS PGothic"/>
                <a:cs typeface="Calibri"/>
              </a:rPr>
              <a:t>which outline the minimum quality expectations for all EPI programs in Ontario. These standards will ensure that all Ontarians meeting the eligibility criteria will receive comprehensive, high quality, evidence-informed care, treatment and support</a:t>
            </a:r>
          </a:p>
          <a:p>
            <a:pPr marL="380990" indent="-380990">
              <a:buFont typeface="Arial" panose="020B0604020202020204" pitchFamily="34" charset="0"/>
              <a:buChar char="•"/>
            </a:pPr>
            <a:r>
              <a:rPr lang="en-US" sz="1867">
                <a:latin typeface="Calibri"/>
                <a:ea typeface="MS PGothic"/>
                <a:cs typeface="Calibri"/>
              </a:rPr>
              <a:t>This work will be designed by the Schizophrenia and Psychosis Advisory Committee and Task Group (chaired by the Provincial Clinical Lead) and will involve robust stakeholder engagement</a:t>
            </a:r>
          </a:p>
          <a:p>
            <a:pPr marL="990561" lvl="1" indent="-380990">
              <a:spcBef>
                <a:spcPts val="1600"/>
              </a:spcBef>
              <a:buFont typeface="Arial" panose="020B0604020202020204" pitchFamily="34" charset="0"/>
              <a:buChar char="•"/>
            </a:pPr>
            <a:r>
              <a:rPr lang="en-US" sz="1867">
                <a:solidFill>
                  <a:srgbClr val="242424"/>
                </a:solidFill>
                <a:latin typeface="Calibri"/>
                <a:ea typeface="MS PGothic"/>
                <a:cs typeface="Calibri"/>
              </a:rPr>
              <a:t>Membership will include people with lived experience, service providers (community and hospitals), and clinical experts</a:t>
            </a:r>
          </a:p>
          <a:p>
            <a:pPr marL="457189" indent="-457189">
              <a:buFont typeface="Wingdings" panose="020B0604020202020204" pitchFamily="34" charset="0"/>
              <a:buChar char="ü"/>
            </a:pPr>
            <a:endParaRPr lang="en-US" sz="1867">
              <a:latin typeface="Calibri"/>
              <a:ea typeface="MS PGothic"/>
              <a:cs typeface="Calibri"/>
            </a:endParaRPr>
          </a:p>
          <a:p>
            <a:pPr marL="457189" indent="-457189">
              <a:buFont typeface="+mj-lt"/>
              <a:buAutoNum type="alphaLcParenR"/>
            </a:pPr>
            <a:endParaRPr lang="en-US" sz="1867">
              <a:solidFill>
                <a:srgbClr val="242424"/>
              </a:solidFill>
              <a:latin typeface="Calibri"/>
              <a:ea typeface="MS PGothic"/>
              <a:cs typeface="Calibri"/>
            </a:endParaRPr>
          </a:p>
        </p:txBody>
      </p:sp>
      <p:pic>
        <p:nvPicPr>
          <p:cNvPr id="3" name="Picture 2">
            <a:extLst>
              <a:ext uri="{FF2B5EF4-FFF2-40B4-BE49-F238E27FC236}">
                <a16:creationId xmlns:a16="http://schemas.microsoft.com/office/drawing/2014/main" id="{231424CF-3F0B-4CCF-B8FB-049BDAC0ED9F}"/>
              </a:ext>
            </a:extLst>
          </p:cNvPr>
          <p:cNvPicPr>
            <a:picLocks noChangeAspect="1"/>
          </p:cNvPicPr>
          <p:nvPr/>
        </p:nvPicPr>
        <p:blipFill>
          <a:blip r:embed="rId3"/>
          <a:stretch>
            <a:fillRect/>
          </a:stretch>
        </p:blipFill>
        <p:spPr>
          <a:xfrm>
            <a:off x="8507938" y="144350"/>
            <a:ext cx="1238703" cy="657465"/>
          </a:xfrm>
          <a:prstGeom prst="rect">
            <a:avLst/>
          </a:prstGeom>
        </p:spPr>
      </p:pic>
      <p:pic>
        <p:nvPicPr>
          <p:cNvPr id="7" name="Picture 6">
            <a:extLst>
              <a:ext uri="{FF2B5EF4-FFF2-40B4-BE49-F238E27FC236}">
                <a16:creationId xmlns:a16="http://schemas.microsoft.com/office/drawing/2014/main" id="{EAA84083-0A31-45ED-92C0-7720D7E00DDD}"/>
              </a:ext>
            </a:extLst>
          </p:cNvPr>
          <p:cNvPicPr>
            <a:picLocks noChangeAspect="1"/>
          </p:cNvPicPr>
          <p:nvPr/>
        </p:nvPicPr>
        <p:blipFill>
          <a:blip r:embed="rId4"/>
          <a:stretch>
            <a:fillRect/>
          </a:stretch>
        </p:blipFill>
        <p:spPr>
          <a:xfrm>
            <a:off x="9662732" y="135279"/>
            <a:ext cx="1279160" cy="666536"/>
          </a:xfrm>
          <a:prstGeom prst="rect">
            <a:avLst/>
          </a:prstGeom>
        </p:spPr>
      </p:pic>
      <p:pic>
        <p:nvPicPr>
          <p:cNvPr id="8" name="Picture 7">
            <a:extLst>
              <a:ext uri="{FF2B5EF4-FFF2-40B4-BE49-F238E27FC236}">
                <a16:creationId xmlns:a16="http://schemas.microsoft.com/office/drawing/2014/main" id="{FA3BA667-A7CF-4369-B68D-C47893CA5BC2}"/>
              </a:ext>
            </a:extLst>
          </p:cNvPr>
          <p:cNvPicPr>
            <a:picLocks noChangeAspect="1"/>
          </p:cNvPicPr>
          <p:nvPr/>
        </p:nvPicPr>
        <p:blipFill>
          <a:blip r:embed="rId5"/>
          <a:stretch>
            <a:fillRect/>
          </a:stretch>
        </p:blipFill>
        <p:spPr>
          <a:xfrm>
            <a:off x="10860123" y="144347"/>
            <a:ext cx="1238703" cy="595531"/>
          </a:xfrm>
          <a:prstGeom prst="rect">
            <a:avLst/>
          </a:prstGeom>
        </p:spPr>
      </p:pic>
    </p:spTree>
    <p:extLst>
      <p:ext uri="{BB962C8B-B14F-4D97-AF65-F5344CB8AC3E}">
        <p14:creationId xmlns:p14="http://schemas.microsoft.com/office/powerpoint/2010/main" val="2926333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3367-0333-4E37-A10A-BBD20381DE55}"/>
              </a:ext>
            </a:extLst>
          </p:cNvPr>
          <p:cNvSpPr>
            <a:spLocks noGrp="1"/>
          </p:cNvSpPr>
          <p:nvPr>
            <p:ph type="title"/>
          </p:nvPr>
        </p:nvSpPr>
        <p:spPr>
          <a:xfrm>
            <a:off x="609601" y="218860"/>
            <a:ext cx="10953783" cy="1165909"/>
          </a:xfrm>
        </p:spPr>
        <p:txBody>
          <a:bodyPr/>
          <a:lstStyle>
            <a:defPPr>
              <a:defRPr lang="en-US"/>
            </a:defPPr>
            <a:lvl1pPr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1pPr>
            <a:lvl2pPr marL="609585"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2pPr>
            <a:lvl3pPr marL="1219170"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3pPr>
            <a:lvl4pPr marL="1828754"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4pPr>
            <a:lvl5pPr marL="2438339"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5pPr>
            <a:lvl6pPr marL="3047924"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6pPr>
            <a:lvl7pPr marL="3657509"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7pPr>
            <a:lvl8pPr marL="4267093"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8pPr>
            <a:lvl9pPr marL="4876678"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9pPr>
          </a:lstStyle>
          <a:p>
            <a:r>
              <a:rPr lang="en-US" sz="3600" u="none">
                <a:latin typeface="Calibri"/>
                <a:ea typeface="MS PGothic"/>
                <a:cs typeface="Calibri"/>
              </a:rPr>
              <a:t>2. System Planning and Delivery Model</a:t>
            </a:r>
            <a:endParaRPr lang="en-US"/>
          </a:p>
        </p:txBody>
      </p:sp>
      <p:sp>
        <p:nvSpPr>
          <p:cNvPr id="4" name="Content Placeholder 2">
            <a:extLst>
              <a:ext uri="{FF2B5EF4-FFF2-40B4-BE49-F238E27FC236}">
                <a16:creationId xmlns:a16="http://schemas.microsoft.com/office/drawing/2014/main" id="{58EF129E-E97C-44E5-98DE-6E025825E4D5}"/>
              </a:ext>
            </a:extLst>
          </p:cNvPr>
          <p:cNvSpPr>
            <a:spLocks noGrp="1"/>
          </p:cNvSpPr>
          <p:nvPr>
            <p:ph idx="1"/>
          </p:nvPr>
        </p:nvSpPr>
        <p:spPr>
          <a:xfrm>
            <a:off x="609600" y="1384773"/>
            <a:ext cx="11055659" cy="4443377"/>
          </a:xfrm>
        </p:spPr>
        <p:txBody>
          <a:bodyPr/>
          <a:lstStyle/>
          <a:p>
            <a:pPr marL="380990" indent="-380990">
              <a:buFont typeface="Arial"/>
              <a:buChar char="•"/>
            </a:pPr>
            <a:r>
              <a:rPr lang="en-US" sz="2133">
                <a:solidFill>
                  <a:srgbClr val="242424"/>
                </a:solidFill>
                <a:latin typeface="Calibri"/>
                <a:ea typeface="MS PGothic"/>
                <a:cs typeface="Calibri"/>
              </a:rPr>
              <a:t>The system planning and delivery model will embed client-first principles such as integration, coordination and accessibility.</a:t>
            </a:r>
            <a:endParaRPr lang="en-US" sz="2133">
              <a:solidFill>
                <a:srgbClr val="242424"/>
              </a:solidFill>
            </a:endParaRPr>
          </a:p>
          <a:p>
            <a:pPr marL="380990" indent="-380990">
              <a:buFont typeface="Arial"/>
              <a:buChar char="•"/>
            </a:pPr>
            <a:r>
              <a:rPr lang="en-US" sz="2133">
                <a:solidFill>
                  <a:srgbClr val="242424"/>
                </a:solidFill>
                <a:latin typeface="Calibri"/>
                <a:ea typeface="MS PGothic"/>
                <a:cs typeface="Calibri"/>
              </a:rPr>
              <a:t>The system planning and delivery model will: </a:t>
            </a:r>
            <a:endParaRPr lang="en-US" sz="2133">
              <a:solidFill>
                <a:srgbClr val="242424"/>
              </a:solidFill>
            </a:endParaRPr>
          </a:p>
          <a:p>
            <a:pPr marL="1065927" lvl="1">
              <a:buFont typeface="Wingdings" panose="020B0604020202020204" pitchFamily="34" charset="0"/>
              <a:buChar char="ü"/>
            </a:pPr>
            <a:r>
              <a:rPr lang="en-US" sz="2133">
                <a:solidFill>
                  <a:srgbClr val="000000"/>
                </a:solidFill>
                <a:latin typeface="Calibri"/>
                <a:ea typeface="MS PGothic"/>
                <a:cs typeface="Calibri"/>
              </a:rPr>
              <a:t> Utilize </a:t>
            </a:r>
            <a:r>
              <a:rPr lang="en-US" sz="2133" b="1">
                <a:solidFill>
                  <a:schemeClr val="accent1"/>
                </a:solidFill>
                <a:latin typeface="Calibri"/>
                <a:ea typeface="MS PGothic"/>
                <a:cs typeface="Calibri"/>
              </a:rPr>
              <a:t>capacity planning</a:t>
            </a:r>
            <a:r>
              <a:rPr lang="en-US" sz="2133">
                <a:solidFill>
                  <a:schemeClr val="accent1"/>
                </a:solidFill>
                <a:latin typeface="Calibri"/>
                <a:ea typeface="MS PGothic"/>
                <a:cs typeface="Calibri"/>
              </a:rPr>
              <a:t> </a:t>
            </a:r>
            <a:r>
              <a:rPr lang="en-US" sz="2133">
                <a:solidFill>
                  <a:srgbClr val="000000"/>
                </a:solidFill>
                <a:latin typeface="Calibri"/>
                <a:ea typeface="MS PGothic"/>
                <a:cs typeface="Calibri"/>
              </a:rPr>
              <a:t>to understand the regional supply and demand for EPI services and ensure data-drive decisions to ensure necessary infrastructure for EPI care is in place across the province </a:t>
            </a:r>
          </a:p>
          <a:p>
            <a:pPr marL="1065927" lvl="1">
              <a:buFont typeface="Wingdings" panose="020B0604020202020204" pitchFamily="34" charset="0"/>
              <a:buChar char="ü"/>
            </a:pPr>
            <a:r>
              <a:rPr lang="en-US" sz="2133">
                <a:solidFill>
                  <a:srgbClr val="000000"/>
                </a:solidFill>
                <a:latin typeface="Calibri"/>
                <a:ea typeface="MS PGothic"/>
                <a:cs typeface="Calibri"/>
              </a:rPr>
              <a:t> </a:t>
            </a:r>
            <a:r>
              <a:rPr lang="en-US" sz="2133">
                <a:solidFill>
                  <a:srgbClr val="242424"/>
                </a:solidFill>
                <a:latin typeface="Calibri"/>
                <a:ea typeface="MS PGothic"/>
                <a:cs typeface="Calibri"/>
              </a:rPr>
              <a:t>Leverage a </a:t>
            </a:r>
            <a:r>
              <a:rPr lang="en-US" sz="2133" b="1">
                <a:solidFill>
                  <a:schemeClr val="accent1"/>
                </a:solidFill>
                <a:latin typeface="Calibri"/>
                <a:ea typeface="MS PGothic"/>
                <a:cs typeface="Calibri"/>
              </a:rPr>
              <a:t>hub and spoke model</a:t>
            </a:r>
            <a:r>
              <a:rPr lang="en-US" sz="2133">
                <a:solidFill>
                  <a:srgbClr val="242424"/>
                </a:solidFill>
                <a:latin typeface="Calibri"/>
                <a:ea typeface="MS PGothic"/>
                <a:cs typeface="Calibri"/>
              </a:rPr>
              <a:t>, in which the hubs will be responsible for overseeing the quality of services offered at spoke sites </a:t>
            </a:r>
          </a:p>
          <a:p>
            <a:pPr marL="1065927" lvl="1">
              <a:buFont typeface="Wingdings" panose="020B0604020202020204" pitchFamily="34" charset="0"/>
              <a:buChar char="ü"/>
            </a:pPr>
            <a:r>
              <a:rPr lang="en-US" sz="2133">
                <a:solidFill>
                  <a:srgbClr val="000000"/>
                </a:solidFill>
                <a:latin typeface="Calibri"/>
                <a:ea typeface="MS PGothic"/>
                <a:cs typeface="Calibri"/>
              </a:rPr>
              <a:t> Ensure the </a:t>
            </a:r>
            <a:r>
              <a:rPr lang="en-US" sz="2133" b="1">
                <a:solidFill>
                  <a:schemeClr val="accent1"/>
                </a:solidFill>
                <a:latin typeface="Calibri"/>
                <a:ea typeface="MS PGothic"/>
                <a:cs typeface="Calibri"/>
              </a:rPr>
              <a:t>funding model</a:t>
            </a:r>
            <a:r>
              <a:rPr lang="en-US" sz="2133">
                <a:solidFill>
                  <a:schemeClr val="accent1"/>
                </a:solidFill>
                <a:latin typeface="Calibri"/>
                <a:ea typeface="MS PGothic"/>
                <a:cs typeface="Calibri"/>
              </a:rPr>
              <a:t> </a:t>
            </a:r>
            <a:r>
              <a:rPr lang="en-US" sz="2133">
                <a:solidFill>
                  <a:srgbClr val="000000"/>
                </a:solidFill>
                <a:latin typeface="Calibri"/>
                <a:ea typeface="MS PGothic"/>
                <a:cs typeface="Calibri"/>
              </a:rPr>
              <a:t>for EPI is tied more directly to high-quality care that is defined by the </a:t>
            </a:r>
            <a:r>
              <a:rPr lang="en-US" sz="2133">
                <a:latin typeface="Calibri"/>
                <a:ea typeface="MS PGothic"/>
                <a:cs typeface="Calibri"/>
              </a:rPr>
              <a:t>provincial clinical model of care</a:t>
            </a:r>
            <a:endParaRPr lang="en-US" sz="2133">
              <a:solidFill>
                <a:srgbClr val="242424"/>
              </a:solidFill>
              <a:latin typeface="Calibri"/>
              <a:ea typeface="MS PGothic"/>
              <a:cs typeface="Calibri"/>
            </a:endParaRPr>
          </a:p>
        </p:txBody>
      </p:sp>
      <p:pic>
        <p:nvPicPr>
          <p:cNvPr id="3" name="Picture 2">
            <a:extLst>
              <a:ext uri="{FF2B5EF4-FFF2-40B4-BE49-F238E27FC236}">
                <a16:creationId xmlns:a16="http://schemas.microsoft.com/office/drawing/2014/main" id="{B52B0487-92FA-487D-90A0-DC230565890E}"/>
              </a:ext>
            </a:extLst>
          </p:cNvPr>
          <p:cNvPicPr>
            <a:picLocks noChangeAspect="1"/>
          </p:cNvPicPr>
          <p:nvPr/>
        </p:nvPicPr>
        <p:blipFill>
          <a:blip r:embed="rId3"/>
          <a:stretch>
            <a:fillRect/>
          </a:stretch>
        </p:blipFill>
        <p:spPr>
          <a:xfrm>
            <a:off x="10439343" y="218858"/>
            <a:ext cx="1560768" cy="792391"/>
          </a:xfrm>
          <a:prstGeom prst="rect">
            <a:avLst/>
          </a:prstGeom>
        </p:spPr>
      </p:pic>
    </p:spTree>
    <p:extLst>
      <p:ext uri="{BB962C8B-B14F-4D97-AF65-F5344CB8AC3E}">
        <p14:creationId xmlns:p14="http://schemas.microsoft.com/office/powerpoint/2010/main" val="4240364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3367-0333-4E37-A10A-BBD20381DE55}"/>
              </a:ext>
            </a:extLst>
          </p:cNvPr>
          <p:cNvSpPr>
            <a:spLocks noGrp="1"/>
          </p:cNvSpPr>
          <p:nvPr>
            <p:ph type="title"/>
          </p:nvPr>
        </p:nvSpPr>
        <p:spPr>
          <a:xfrm>
            <a:off x="609601" y="218860"/>
            <a:ext cx="10953783" cy="1165909"/>
          </a:xfrm>
        </p:spPr>
        <p:txBody>
          <a:bodyPr/>
          <a:lstStyle>
            <a:defPPr>
              <a:defRPr lang="en-US"/>
            </a:defPPr>
            <a:lvl1pPr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1pPr>
            <a:lvl2pPr marL="609585"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2pPr>
            <a:lvl3pPr marL="1219170"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3pPr>
            <a:lvl4pPr marL="1828754"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4pPr>
            <a:lvl5pPr marL="2438339" algn="l" defTabSz="609585" rtl="0" fontAlgn="base">
              <a:spcBef>
                <a:spcPct val="0"/>
              </a:spcBef>
              <a:spcAft>
                <a:spcPct val="0"/>
              </a:spcAft>
              <a:defRPr sz="1867" u="sng" kern="1200">
                <a:solidFill>
                  <a:schemeClr val="tx1"/>
                </a:solidFill>
                <a:latin typeface="Arial" panose="020B0604020202020204" pitchFamily="34" charset="0"/>
                <a:ea typeface="MS PGothic" panose="020B0600070205080204" pitchFamily="34" charset="-128"/>
                <a:cs typeface="+mn-cs"/>
              </a:defRPr>
            </a:lvl5pPr>
            <a:lvl6pPr marL="3047924"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6pPr>
            <a:lvl7pPr marL="3657509"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7pPr>
            <a:lvl8pPr marL="4267093"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8pPr>
            <a:lvl9pPr marL="4876678" algn="l" defTabSz="1219170" rtl="0" eaLnBrk="1" latinLnBrk="0" hangingPunct="1">
              <a:defRPr sz="1867" u="sng" kern="1200">
                <a:solidFill>
                  <a:schemeClr val="tx1"/>
                </a:solidFill>
                <a:latin typeface="Arial" panose="020B0604020202020204" pitchFamily="34" charset="0"/>
                <a:ea typeface="MS PGothic" panose="020B0600070205080204" pitchFamily="34" charset="-128"/>
                <a:cs typeface="+mn-cs"/>
              </a:defRPr>
            </a:lvl9pPr>
          </a:lstStyle>
          <a:p>
            <a:r>
              <a:rPr lang="en-US" sz="3600" u="none">
                <a:latin typeface="Calibri"/>
                <a:ea typeface="MS PGothic"/>
                <a:cs typeface="Calibri"/>
              </a:rPr>
              <a:t>3. Performance Management &amp; Accountability</a:t>
            </a:r>
            <a:endParaRPr lang="en-US" sz="3600"/>
          </a:p>
        </p:txBody>
      </p:sp>
      <p:sp>
        <p:nvSpPr>
          <p:cNvPr id="4" name="Content Placeholder 2">
            <a:extLst>
              <a:ext uri="{FF2B5EF4-FFF2-40B4-BE49-F238E27FC236}">
                <a16:creationId xmlns:a16="http://schemas.microsoft.com/office/drawing/2014/main" id="{58EF129E-E97C-44E5-98DE-6E025825E4D5}"/>
              </a:ext>
            </a:extLst>
          </p:cNvPr>
          <p:cNvSpPr>
            <a:spLocks noGrp="1"/>
          </p:cNvSpPr>
          <p:nvPr>
            <p:ph idx="1"/>
          </p:nvPr>
        </p:nvSpPr>
        <p:spPr>
          <a:xfrm>
            <a:off x="609600" y="1418398"/>
            <a:ext cx="11055659" cy="4443377"/>
          </a:xfrm>
        </p:spPr>
        <p:txBody>
          <a:bodyPr/>
          <a:lstStyle/>
          <a:p>
            <a:pPr marL="380990" indent="-380990">
              <a:buFont typeface="Arial"/>
              <a:buChar char="•"/>
            </a:pPr>
            <a:r>
              <a:rPr lang="en-US" sz="1867" b="1">
                <a:solidFill>
                  <a:schemeClr val="accent1"/>
                </a:solidFill>
                <a:latin typeface="Calibri"/>
                <a:ea typeface="MS PGothic"/>
                <a:cs typeface="Calibri"/>
              </a:rPr>
              <a:t>Key provincial indicators </a:t>
            </a:r>
            <a:r>
              <a:rPr lang="en-US" sz="1867">
                <a:solidFill>
                  <a:srgbClr val="242424"/>
                </a:solidFill>
                <a:latin typeface="Calibri"/>
                <a:ea typeface="MS PGothic"/>
                <a:cs typeface="Calibri"/>
              </a:rPr>
              <a:t>to measure and monitor client outcomes and experiences to ensure the provincial EPI program continues to meet the needs of Ontarians with early psychosis and to drive continuous quality improvement </a:t>
            </a:r>
          </a:p>
          <a:p>
            <a:pPr marL="380990" indent="-380990">
              <a:buFont typeface="Arial"/>
              <a:buChar char="•"/>
            </a:pPr>
            <a:r>
              <a:rPr lang="en-US" sz="1867">
                <a:solidFill>
                  <a:srgbClr val="242424"/>
                </a:solidFill>
                <a:latin typeface="Calibri"/>
                <a:ea typeface="MS PGothic"/>
                <a:cs typeface="Calibri"/>
              </a:rPr>
              <a:t>Clear </a:t>
            </a:r>
            <a:r>
              <a:rPr lang="en-US" sz="1867" b="1">
                <a:solidFill>
                  <a:schemeClr val="accent1"/>
                </a:solidFill>
                <a:latin typeface="Calibri"/>
                <a:ea typeface="MS PGothic"/>
                <a:cs typeface="Calibri"/>
              </a:rPr>
              <a:t>accountability</a:t>
            </a:r>
            <a:r>
              <a:rPr lang="en-US" sz="1867" b="1">
                <a:solidFill>
                  <a:srgbClr val="242424"/>
                </a:solidFill>
                <a:latin typeface="Calibri"/>
                <a:ea typeface="MS PGothic"/>
                <a:cs typeface="Calibri"/>
              </a:rPr>
              <a:t> </a:t>
            </a:r>
            <a:r>
              <a:rPr lang="en-US" sz="1867">
                <a:solidFill>
                  <a:srgbClr val="242424"/>
                </a:solidFill>
                <a:latin typeface="Calibri"/>
                <a:ea typeface="MS PGothic"/>
                <a:cs typeface="Calibri"/>
              </a:rPr>
              <a:t>and expectation</a:t>
            </a:r>
            <a:r>
              <a:rPr lang="en-US" sz="1867" b="1">
                <a:solidFill>
                  <a:srgbClr val="242424"/>
                </a:solidFill>
                <a:latin typeface="Calibri"/>
                <a:ea typeface="MS PGothic"/>
                <a:cs typeface="Calibri"/>
              </a:rPr>
              <a:t> </a:t>
            </a:r>
            <a:r>
              <a:rPr lang="en-US" sz="1867">
                <a:solidFill>
                  <a:srgbClr val="242424"/>
                </a:solidFill>
                <a:latin typeface="Calibri"/>
                <a:ea typeface="MS PGothic"/>
                <a:cs typeface="Calibri"/>
              </a:rPr>
              <a:t>for EPI service providers to adhere to clinical quality standards and commit to monitoring and responding to performance results for key provincial indicators </a:t>
            </a:r>
          </a:p>
          <a:p>
            <a:pPr marL="380990" indent="-380990">
              <a:buFont typeface="Arial"/>
              <a:buChar char="•"/>
            </a:pPr>
            <a:r>
              <a:rPr lang="en-US" sz="1867">
                <a:solidFill>
                  <a:srgbClr val="242424"/>
                </a:solidFill>
                <a:latin typeface="Calibri"/>
                <a:ea typeface="MS PGothic"/>
                <a:cs typeface="Calibri"/>
              </a:rPr>
              <a:t>The cornerstone of this work is the </a:t>
            </a:r>
            <a:r>
              <a:rPr lang="en-US" sz="1867" b="1">
                <a:solidFill>
                  <a:schemeClr val="accent1"/>
                </a:solidFill>
                <a:latin typeface="Calibri"/>
                <a:ea typeface="MS PGothic"/>
                <a:cs typeface="Calibri"/>
              </a:rPr>
              <a:t>MHA CoE's Data and Digital Initiative</a:t>
            </a:r>
            <a:endParaRPr lang="en-US" sz="1867">
              <a:solidFill>
                <a:schemeClr val="accent1"/>
              </a:solidFill>
              <a:latin typeface="Calibri"/>
              <a:ea typeface="MS PGothic"/>
              <a:cs typeface="Calibri"/>
            </a:endParaRPr>
          </a:p>
          <a:p>
            <a:pPr marL="1218323" indent="-228594">
              <a:buFont typeface="Arial"/>
              <a:buChar char="•"/>
            </a:pPr>
            <a:r>
              <a:rPr lang="en-US" sz="1867">
                <a:solidFill>
                  <a:srgbClr val="242424"/>
                </a:solidFill>
                <a:latin typeface="Calibri"/>
                <a:ea typeface="MS PGothic"/>
                <a:cs typeface="Calibri"/>
              </a:rPr>
              <a:t>The </a:t>
            </a:r>
            <a:r>
              <a:rPr lang="en-US" sz="1867">
                <a:latin typeface="Calibri"/>
                <a:ea typeface="MS PGothic"/>
                <a:cs typeface="Calibri"/>
              </a:rPr>
              <a:t>MHA Provincial Dataset </a:t>
            </a:r>
            <a:r>
              <a:rPr lang="en-US" sz="1867">
                <a:solidFill>
                  <a:srgbClr val="242424"/>
                </a:solidFill>
                <a:latin typeface="Calibri"/>
                <a:ea typeface="MS PGothic"/>
                <a:cs typeface="Calibri"/>
              </a:rPr>
              <a:t>will </a:t>
            </a:r>
            <a:r>
              <a:rPr lang="en-US" sz="1867">
                <a:solidFill>
                  <a:srgbClr val="000000"/>
                </a:solidFill>
                <a:latin typeface="Calibri"/>
                <a:ea typeface="MS PGothic"/>
                <a:cs typeface="Calibri"/>
              </a:rPr>
              <a:t>collect client-level, standardized data elements that support direct service delivery and enable consistent and comparable reporting of service utilization, client outcomes &amp; client characteristics.</a:t>
            </a:r>
            <a:endParaRPr lang="en-US" sz="1867">
              <a:latin typeface="Calibri"/>
              <a:ea typeface="MS PGothic"/>
              <a:cs typeface="Calibri"/>
            </a:endParaRPr>
          </a:p>
          <a:p>
            <a:pPr marL="457189" indent="-457189">
              <a:buFont typeface="Arial" panose="020B0604020202020204" pitchFamily="34" charset="0"/>
              <a:buChar char="•"/>
            </a:pPr>
            <a:r>
              <a:rPr lang="en-US" sz="1867">
                <a:solidFill>
                  <a:srgbClr val="242424"/>
                </a:solidFill>
                <a:latin typeface="Calibri"/>
                <a:ea typeface="MS PGothic"/>
                <a:cs typeface="Calibri"/>
              </a:rPr>
              <a:t>Once the provincial EPI program has been implemented, a </a:t>
            </a:r>
            <a:r>
              <a:rPr lang="en-US" sz="1867" b="1">
                <a:solidFill>
                  <a:schemeClr val="accent1"/>
                </a:solidFill>
                <a:latin typeface="Calibri"/>
                <a:ea typeface="MS PGothic"/>
                <a:cs typeface="Calibri"/>
              </a:rPr>
              <a:t>Community of Practice</a:t>
            </a:r>
            <a:r>
              <a:rPr lang="en-US" sz="1867">
                <a:solidFill>
                  <a:schemeClr val="accent1"/>
                </a:solidFill>
                <a:latin typeface="Calibri"/>
                <a:ea typeface="MS PGothic"/>
                <a:cs typeface="Calibri"/>
              </a:rPr>
              <a:t> </a:t>
            </a:r>
            <a:r>
              <a:rPr lang="en-US" sz="1867">
                <a:solidFill>
                  <a:srgbClr val="242424"/>
                </a:solidFill>
                <a:latin typeface="Calibri"/>
                <a:ea typeface="MS PGothic"/>
                <a:cs typeface="Calibri"/>
              </a:rPr>
              <a:t>will be established and offer a forum to share lessons learned, best practices, and foster a collaborative improvement culture among EPI service providers</a:t>
            </a:r>
            <a:endParaRPr lang="en-US" sz="1867" b="1">
              <a:solidFill>
                <a:srgbClr val="242424"/>
              </a:solidFill>
              <a:latin typeface="Calibri"/>
              <a:ea typeface="MS PGothic"/>
              <a:cs typeface="Calibri"/>
            </a:endParaRPr>
          </a:p>
          <a:p>
            <a:pPr marL="457189" indent="-457189">
              <a:buFont typeface="Wingdings" panose="020B0604020202020204" pitchFamily="34" charset="0"/>
              <a:buChar char="ü"/>
            </a:pPr>
            <a:endParaRPr lang="en-US" sz="1867">
              <a:solidFill>
                <a:srgbClr val="242424"/>
              </a:solidFill>
              <a:latin typeface="Calibri"/>
              <a:ea typeface="MS PGothic"/>
              <a:cs typeface="Calibri"/>
            </a:endParaRPr>
          </a:p>
          <a:p>
            <a:pPr marL="457189" indent="-457189">
              <a:buFont typeface="+mj-lt"/>
              <a:buAutoNum type="alphaLcParenR"/>
            </a:pPr>
            <a:endParaRPr lang="en-US" sz="1867">
              <a:solidFill>
                <a:srgbClr val="242424"/>
              </a:solidFill>
              <a:latin typeface="Calibri"/>
              <a:ea typeface="MS PGothic"/>
              <a:cs typeface="Calibri"/>
            </a:endParaRPr>
          </a:p>
        </p:txBody>
      </p:sp>
      <p:pic>
        <p:nvPicPr>
          <p:cNvPr id="3" name="Picture 2">
            <a:extLst>
              <a:ext uri="{FF2B5EF4-FFF2-40B4-BE49-F238E27FC236}">
                <a16:creationId xmlns:a16="http://schemas.microsoft.com/office/drawing/2014/main" id="{9C04E8D6-9C6F-4B51-8EAE-59AE21620E3E}"/>
              </a:ext>
            </a:extLst>
          </p:cNvPr>
          <p:cNvPicPr>
            <a:picLocks noChangeAspect="1"/>
          </p:cNvPicPr>
          <p:nvPr/>
        </p:nvPicPr>
        <p:blipFill>
          <a:blip r:embed="rId3"/>
          <a:stretch>
            <a:fillRect/>
          </a:stretch>
        </p:blipFill>
        <p:spPr>
          <a:xfrm>
            <a:off x="9494444" y="185233"/>
            <a:ext cx="1469352" cy="743121"/>
          </a:xfrm>
          <a:prstGeom prst="rect">
            <a:avLst/>
          </a:prstGeom>
        </p:spPr>
      </p:pic>
      <p:pic>
        <p:nvPicPr>
          <p:cNvPr id="5" name="Picture 4">
            <a:extLst>
              <a:ext uri="{FF2B5EF4-FFF2-40B4-BE49-F238E27FC236}">
                <a16:creationId xmlns:a16="http://schemas.microsoft.com/office/drawing/2014/main" id="{0BACFA8C-F145-4EAB-A7FC-46BC7D7A7ABF}"/>
              </a:ext>
            </a:extLst>
          </p:cNvPr>
          <p:cNvPicPr>
            <a:picLocks noChangeAspect="1"/>
          </p:cNvPicPr>
          <p:nvPr/>
        </p:nvPicPr>
        <p:blipFill>
          <a:blip r:embed="rId4"/>
          <a:stretch>
            <a:fillRect/>
          </a:stretch>
        </p:blipFill>
        <p:spPr>
          <a:xfrm>
            <a:off x="10818220" y="218861"/>
            <a:ext cx="1469352" cy="768585"/>
          </a:xfrm>
          <a:prstGeom prst="rect">
            <a:avLst/>
          </a:prstGeom>
        </p:spPr>
      </p:pic>
    </p:spTree>
    <p:extLst>
      <p:ext uri="{BB962C8B-B14F-4D97-AF65-F5344CB8AC3E}">
        <p14:creationId xmlns:p14="http://schemas.microsoft.com/office/powerpoint/2010/main" val="3894808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84C968-C3AC-380B-F8F2-BDF9599FBAB6}"/>
              </a:ext>
            </a:extLst>
          </p:cNvPr>
          <p:cNvSpPr>
            <a:spLocks noGrp="1"/>
          </p:cNvSpPr>
          <p:nvPr>
            <p:ph idx="1"/>
          </p:nvPr>
        </p:nvSpPr>
        <p:spPr/>
        <p:txBody>
          <a:bodyPr>
            <a:normAutofit/>
          </a:bodyPr>
          <a:lstStyle/>
          <a:p>
            <a:pPr marL="457200" indent="-457200">
              <a:buFont typeface="Arial" panose="020B0604020202020204" pitchFamily="34" charset="0"/>
              <a:buChar char="•"/>
            </a:pPr>
            <a:r>
              <a:rPr lang="en-CA" sz="2400" dirty="0">
                <a:latin typeface="Calibri" panose="020F0502020204030204" pitchFamily="34" charset="0"/>
                <a:cs typeface="Calibri" panose="020F0502020204030204" pitchFamily="34" charset="0"/>
              </a:rPr>
              <a:t>We do not have a mental health system in Ontario</a:t>
            </a:r>
          </a:p>
          <a:p>
            <a:pPr marL="814387" lvl="1" indent="-457200">
              <a:buFont typeface="Arial" panose="020B0604020202020204" pitchFamily="34" charset="0"/>
              <a:buChar char="•"/>
            </a:pPr>
            <a:r>
              <a:rPr lang="en-CA" sz="2200" dirty="0">
                <a:latin typeface="Calibri" panose="020F0502020204030204" pitchFamily="34" charset="0"/>
                <a:cs typeface="Calibri" panose="020F0502020204030204" pitchFamily="34" charset="0"/>
              </a:rPr>
              <a:t>We have services that we fund annually</a:t>
            </a:r>
          </a:p>
          <a:p>
            <a:pPr marL="457200" indent="-457200">
              <a:buFont typeface="Arial" panose="020B0604020202020204" pitchFamily="34" charset="0"/>
              <a:buChar char="•"/>
            </a:pPr>
            <a:r>
              <a:rPr lang="en-CA" sz="2400" dirty="0">
                <a:latin typeface="Calibri" panose="020F0502020204030204" pitchFamily="34" charset="0"/>
                <a:cs typeface="Calibri" panose="020F0502020204030204" pitchFamily="34" charset="0"/>
              </a:rPr>
              <a:t>We have examples of high quality health care delivery in other areas of the health care sector</a:t>
            </a:r>
          </a:p>
          <a:p>
            <a:pPr marL="457200" indent="-457200">
              <a:buFont typeface="Arial" panose="020B0604020202020204" pitchFamily="34" charset="0"/>
              <a:buChar char="•"/>
            </a:pPr>
            <a:r>
              <a:rPr lang="en-CA" sz="2400" dirty="0">
                <a:latin typeface="Calibri" panose="020F0502020204030204" pitchFamily="34" charset="0"/>
                <a:cs typeface="Calibri" panose="020F0502020204030204" pitchFamily="34" charset="0"/>
              </a:rPr>
              <a:t>Can we apply the “playbook” that has resulted in success elsewhere to the mental health and addictions sector?</a:t>
            </a:r>
          </a:p>
          <a:p>
            <a:endParaRPr lang="en-US" dirty="0"/>
          </a:p>
        </p:txBody>
      </p:sp>
      <p:sp>
        <p:nvSpPr>
          <p:cNvPr id="3" name="Slide Number Placeholder 2">
            <a:extLst>
              <a:ext uri="{FF2B5EF4-FFF2-40B4-BE49-F238E27FC236}">
                <a16:creationId xmlns:a16="http://schemas.microsoft.com/office/drawing/2014/main" id="{B5D9C776-4C0D-85F4-F45F-0010C6B32334}"/>
              </a:ext>
            </a:extLst>
          </p:cNvPr>
          <p:cNvSpPr>
            <a:spLocks noGrp="1"/>
          </p:cNvSpPr>
          <p:nvPr>
            <p:ph type="sldNum" sz="quarter" idx="12"/>
          </p:nvPr>
        </p:nvSpPr>
        <p:spPr/>
        <p:txBody>
          <a:bodyPr/>
          <a:lstStyle/>
          <a:p>
            <a:fld id="{D032D21A-33C6-EA4C-B482-E90A3A04E6A9}" type="slidenum">
              <a:rPr lang="en-US" smtClean="0"/>
              <a:t>28</a:t>
            </a:fld>
            <a:endParaRPr lang="en-US" dirty="0"/>
          </a:p>
        </p:txBody>
      </p:sp>
      <p:sp>
        <p:nvSpPr>
          <p:cNvPr id="2" name="Title 1">
            <a:extLst>
              <a:ext uri="{FF2B5EF4-FFF2-40B4-BE49-F238E27FC236}">
                <a16:creationId xmlns:a16="http://schemas.microsoft.com/office/drawing/2014/main" id="{BB32FD20-F1E0-1B0B-CEB5-3C3B97B7BF07}"/>
              </a:ext>
            </a:extLst>
          </p:cNvPr>
          <p:cNvSpPr>
            <a:spLocks noGrp="1"/>
          </p:cNvSpPr>
          <p:nvPr>
            <p:ph type="title"/>
          </p:nvPr>
        </p:nvSpPr>
        <p:spPr/>
        <p:txBody>
          <a:bodyPr/>
          <a:lstStyle/>
          <a:p>
            <a:r>
              <a:rPr lang="en-US" b="1" dirty="0"/>
              <a:t>Conclusion</a:t>
            </a:r>
          </a:p>
        </p:txBody>
      </p:sp>
    </p:spTree>
    <p:extLst>
      <p:ext uri="{BB962C8B-B14F-4D97-AF65-F5344CB8AC3E}">
        <p14:creationId xmlns:p14="http://schemas.microsoft.com/office/powerpoint/2010/main" val="183406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9CEEF0B-054D-F92C-5F4A-C44557AC72DE}"/>
              </a:ext>
            </a:extLst>
          </p:cNvPr>
          <p:cNvPicPr>
            <a:picLocks noGrp="1" noChangeAspect="1"/>
          </p:cNvPicPr>
          <p:nvPr>
            <p:ph idx="1"/>
          </p:nvPr>
        </p:nvPicPr>
        <p:blipFill>
          <a:blip r:embed="rId4"/>
          <a:stretch>
            <a:fillRect/>
          </a:stretch>
        </p:blipFill>
        <p:spPr>
          <a:xfrm>
            <a:off x="276900" y="1813672"/>
            <a:ext cx="4933130" cy="1781298"/>
          </a:xfrm>
        </p:spPr>
      </p:pic>
      <p:sp>
        <p:nvSpPr>
          <p:cNvPr id="2" name="Title 1">
            <a:extLst>
              <a:ext uri="{FF2B5EF4-FFF2-40B4-BE49-F238E27FC236}">
                <a16:creationId xmlns:a16="http://schemas.microsoft.com/office/drawing/2014/main" id="{35DBB22D-3180-8947-AB3A-B78085551E7C}"/>
              </a:ext>
            </a:extLst>
          </p:cNvPr>
          <p:cNvSpPr>
            <a:spLocks noGrp="1"/>
          </p:cNvSpPr>
          <p:nvPr>
            <p:ph type="title"/>
          </p:nvPr>
        </p:nvSpPr>
        <p:spPr/>
        <p:txBody>
          <a:bodyPr/>
          <a:lstStyle/>
          <a:p>
            <a:r>
              <a:rPr lang="en-US" sz="2800" b="1" dirty="0"/>
              <a:t>Background – COVID Vaccinations</a:t>
            </a:r>
          </a:p>
        </p:txBody>
      </p:sp>
      <p:pic>
        <p:nvPicPr>
          <p:cNvPr id="5" name="Audio 4">
            <a:hlinkClick r:id="" action="ppaction://media"/>
            <a:extLst>
              <a:ext uri="{FF2B5EF4-FFF2-40B4-BE49-F238E27FC236}">
                <a16:creationId xmlns:a16="http://schemas.microsoft.com/office/drawing/2014/main" id="{ED3580E3-C9B3-CE41-B56E-3A0E5456BC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pic>
        <p:nvPicPr>
          <p:cNvPr id="16" name="Picture 15">
            <a:extLst>
              <a:ext uri="{FF2B5EF4-FFF2-40B4-BE49-F238E27FC236}">
                <a16:creationId xmlns:a16="http://schemas.microsoft.com/office/drawing/2014/main" id="{9514D3CB-230A-6BA5-3F2F-21CBC53A340D}"/>
              </a:ext>
            </a:extLst>
          </p:cNvPr>
          <p:cNvPicPr>
            <a:picLocks noChangeAspect="1"/>
          </p:cNvPicPr>
          <p:nvPr/>
        </p:nvPicPr>
        <p:blipFill>
          <a:blip r:embed="rId6"/>
          <a:stretch>
            <a:fillRect/>
          </a:stretch>
        </p:blipFill>
        <p:spPr>
          <a:xfrm>
            <a:off x="5060364" y="1793914"/>
            <a:ext cx="6681624" cy="3761461"/>
          </a:xfrm>
          <a:prstGeom prst="rect">
            <a:avLst/>
          </a:prstGeom>
        </p:spPr>
      </p:pic>
    </p:spTree>
    <p:extLst>
      <p:ext uri="{BB962C8B-B14F-4D97-AF65-F5344CB8AC3E}">
        <p14:creationId xmlns:p14="http://schemas.microsoft.com/office/powerpoint/2010/main" val="3811560270"/>
      </p:ext>
    </p:extLst>
  </p:cSld>
  <p:clrMapOvr>
    <a:masterClrMapping/>
  </p:clrMapOvr>
  <mc:AlternateContent xmlns:mc="http://schemas.openxmlformats.org/markup-compatibility/2006" xmlns:p14="http://schemas.microsoft.com/office/powerpoint/2010/main">
    <mc:Choice Requires="p14">
      <p:transition spd="slow" p14:dur="2000" advTm="93960"/>
    </mc:Choice>
    <mc:Fallback xmlns="">
      <p:transition spd="slow" advTm="93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5EB1-65F7-BA48-B0F4-E2AEFDB365AD}"/>
              </a:ext>
            </a:extLst>
          </p:cNvPr>
          <p:cNvSpPr>
            <a:spLocks noGrp="1"/>
          </p:cNvSpPr>
          <p:nvPr>
            <p:ph type="title"/>
          </p:nvPr>
        </p:nvSpPr>
        <p:spPr/>
        <p:txBody>
          <a:bodyPr/>
          <a:lstStyle/>
          <a:p>
            <a:r>
              <a:rPr lang="en-US" sz="2800" b="1" dirty="0"/>
              <a:t>Vaccination Rates by Diagnostic Group</a:t>
            </a:r>
          </a:p>
        </p:txBody>
      </p:sp>
      <p:sp>
        <p:nvSpPr>
          <p:cNvPr id="3" name="Slide Number Placeholder 2">
            <a:extLst>
              <a:ext uri="{FF2B5EF4-FFF2-40B4-BE49-F238E27FC236}">
                <a16:creationId xmlns:a16="http://schemas.microsoft.com/office/drawing/2014/main" id="{7FF90570-D359-3941-A00F-5472A1114F98}"/>
              </a:ext>
            </a:extLst>
          </p:cNvPr>
          <p:cNvSpPr>
            <a:spLocks noGrp="1"/>
          </p:cNvSpPr>
          <p:nvPr>
            <p:ph type="sldNum" sz="quarter" idx="12"/>
          </p:nvPr>
        </p:nvSpPr>
        <p:spPr/>
        <p:txBody>
          <a:bodyPr/>
          <a:lstStyle/>
          <a:p>
            <a:fld id="{D032D21A-33C6-EA4C-B482-E90A3A04E6A9}" type="slidenum">
              <a:rPr lang="en-US" smtClean="0"/>
              <a:t>4</a:t>
            </a:fld>
            <a:endParaRPr lang="en-US" dirty="0"/>
          </a:p>
        </p:txBody>
      </p:sp>
      <p:pic>
        <p:nvPicPr>
          <p:cNvPr id="10" name="Audio 9">
            <a:hlinkClick r:id="" action="ppaction://media"/>
            <a:extLst>
              <a:ext uri="{FF2B5EF4-FFF2-40B4-BE49-F238E27FC236}">
                <a16:creationId xmlns:a16="http://schemas.microsoft.com/office/drawing/2014/main" id="{39C5B150-969E-C649-BD4F-9D112DDF59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graphicFrame>
        <p:nvGraphicFramePr>
          <p:cNvPr id="4" name="Chart 3">
            <a:extLst>
              <a:ext uri="{FF2B5EF4-FFF2-40B4-BE49-F238E27FC236}">
                <a16:creationId xmlns:a16="http://schemas.microsoft.com/office/drawing/2014/main" id="{7AD41ED0-5FD0-C87C-10AA-D28AB4A3D2DA}"/>
              </a:ext>
            </a:extLst>
          </p:cNvPr>
          <p:cNvGraphicFramePr>
            <a:graphicFrameLocks/>
          </p:cNvGraphicFramePr>
          <p:nvPr>
            <p:extLst>
              <p:ext uri="{D42A27DB-BD31-4B8C-83A1-F6EECF244321}">
                <p14:modId xmlns:p14="http://schemas.microsoft.com/office/powerpoint/2010/main" val="495667821"/>
              </p:ext>
            </p:extLst>
          </p:nvPr>
        </p:nvGraphicFramePr>
        <p:xfrm>
          <a:off x="2029215" y="1453019"/>
          <a:ext cx="8642959" cy="48479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8828345"/>
      </p:ext>
    </p:extLst>
  </p:cSld>
  <p:clrMapOvr>
    <a:masterClrMapping/>
  </p:clrMapOvr>
  <mc:AlternateContent xmlns:mc="http://schemas.openxmlformats.org/markup-compatibility/2006" xmlns:p14="http://schemas.microsoft.com/office/powerpoint/2010/main">
    <mc:Choice Requires="p14">
      <p:transition spd="slow" p14:dur="2000" advTm="24369"/>
    </mc:Choice>
    <mc:Fallback xmlns="">
      <p:transition spd="slow" advTm="24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58048B4-3F65-4EB9-ABA8-099353BE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AE2FDE4-8ECB-4D0B-B871-D4EE5260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od human figure">
            <a:extLst>
              <a:ext uri="{FF2B5EF4-FFF2-40B4-BE49-F238E27FC236}">
                <a16:creationId xmlns:a16="http://schemas.microsoft.com/office/drawing/2014/main" id="{04CCEC59-B1FE-3520-9D8E-3F27078CDDE5}"/>
              </a:ext>
            </a:extLst>
          </p:cNvPr>
          <p:cNvPicPr>
            <a:picLocks noChangeAspect="1"/>
          </p:cNvPicPr>
          <p:nvPr/>
        </p:nvPicPr>
        <p:blipFill rotWithShape="1">
          <a:blip r:embed="rId2">
            <a:duotone>
              <a:prstClr val="black"/>
              <a:schemeClr val="bg1">
                <a:tint val="45000"/>
                <a:satMod val="400000"/>
              </a:schemeClr>
            </a:duotone>
            <a:alphaModFix amt="0"/>
            <a:extLst>
              <a:ext uri="{BEBA8EAE-BF5A-486C-A8C5-ECC9F3942E4B}">
                <a14:imgProps xmlns:a14="http://schemas.microsoft.com/office/drawing/2010/main">
                  <a14:imgLayer r:embed="rId3">
                    <a14:imgEffect>
                      <a14:colorTemperature colorTemp="3931"/>
                    </a14:imgEffect>
                    <a14:imgEffect>
                      <a14:saturation sat="138000"/>
                    </a14:imgEffect>
                  </a14:imgLayer>
                </a14:imgProps>
              </a:ext>
            </a:extLst>
          </a:blip>
          <a:srcRect b="15730"/>
          <a:stretch/>
        </p:blipFill>
        <p:spPr>
          <a:xfrm>
            <a:off x="20" y="1"/>
            <a:ext cx="12191980" cy="6857999"/>
          </a:xfrm>
          <a:prstGeom prst="rect">
            <a:avLst/>
          </a:prstGeom>
          <a:solidFill>
            <a:schemeClr val="bg2"/>
          </a:solidFill>
        </p:spPr>
      </p:pic>
      <p:sp>
        <p:nvSpPr>
          <p:cNvPr id="2" name="Title 1">
            <a:extLst>
              <a:ext uri="{FF2B5EF4-FFF2-40B4-BE49-F238E27FC236}">
                <a16:creationId xmlns:a16="http://schemas.microsoft.com/office/drawing/2014/main" id="{153532ED-743B-9D82-8ADF-15A5D5C81845}"/>
              </a:ext>
            </a:extLst>
          </p:cNvPr>
          <p:cNvSpPr>
            <a:spLocks noGrp="1"/>
          </p:cNvSpPr>
          <p:nvPr>
            <p:ph type="title"/>
          </p:nvPr>
        </p:nvSpPr>
        <p:spPr>
          <a:xfrm>
            <a:off x="732567" y="592532"/>
            <a:ext cx="10530318" cy="2736390"/>
          </a:xfrm>
        </p:spPr>
        <p:txBody>
          <a:bodyPr vert="horz" lIns="91440" tIns="45720" rIns="91440" bIns="45720" rtlCol="0" anchor="b">
            <a:normAutofit/>
          </a:bodyPr>
          <a:lstStyle/>
          <a:p>
            <a:r>
              <a:rPr lang="en-US" sz="7200" b="1" dirty="0">
                <a:solidFill>
                  <a:schemeClr val="tx2"/>
                </a:solidFill>
                <a:latin typeface="+mj-lt"/>
                <a:ea typeface="+mj-ea"/>
                <a:cs typeface="+mj-cs"/>
              </a:rPr>
              <a:t>Question from my CEO</a:t>
            </a:r>
          </a:p>
        </p:txBody>
      </p:sp>
      <p:sp>
        <p:nvSpPr>
          <p:cNvPr id="4" name="Content Placeholder 3">
            <a:extLst>
              <a:ext uri="{FF2B5EF4-FFF2-40B4-BE49-F238E27FC236}">
                <a16:creationId xmlns:a16="http://schemas.microsoft.com/office/drawing/2014/main" id="{9745E3DD-101F-DC3A-DD90-B10E3EFBF5BC}"/>
              </a:ext>
            </a:extLst>
          </p:cNvPr>
          <p:cNvSpPr>
            <a:spLocks noGrp="1"/>
          </p:cNvSpPr>
          <p:nvPr>
            <p:ph idx="1"/>
          </p:nvPr>
        </p:nvSpPr>
        <p:spPr>
          <a:xfrm>
            <a:off x="732567" y="4067745"/>
            <a:ext cx="10530318" cy="1949813"/>
          </a:xfrm>
        </p:spPr>
        <p:txBody>
          <a:bodyPr vert="horz" lIns="91440" tIns="45720" rIns="91440" bIns="45720" rtlCol="0" anchor="t">
            <a:normAutofit/>
          </a:bodyPr>
          <a:lstStyle/>
          <a:p>
            <a:pPr marL="0" indent="0">
              <a:buNone/>
            </a:pPr>
            <a:r>
              <a:rPr lang="en-US" sz="4000" dirty="0">
                <a:solidFill>
                  <a:schemeClr val="tx2"/>
                </a:solidFill>
                <a:latin typeface="+mn-lt"/>
                <a:ea typeface="+mn-ea"/>
                <a:cs typeface="+mn-cs"/>
              </a:rPr>
              <a:t>Why is the mental health system so complicated?</a:t>
            </a:r>
          </a:p>
        </p:txBody>
      </p:sp>
      <p:sp>
        <p:nvSpPr>
          <p:cNvPr id="3" name="Slide Number Placeholder 2">
            <a:extLst>
              <a:ext uri="{FF2B5EF4-FFF2-40B4-BE49-F238E27FC236}">
                <a16:creationId xmlns:a16="http://schemas.microsoft.com/office/drawing/2014/main" id="{B02E8120-D556-A4C9-B98F-4026B802EE79}"/>
              </a:ext>
            </a:extLst>
          </p:cNvPr>
          <p:cNvSpPr>
            <a:spLocks noGrp="1"/>
          </p:cNvSpPr>
          <p:nvPr>
            <p:ph type="sldNum" sz="quarter" idx="12"/>
          </p:nvPr>
        </p:nvSpPr>
        <p:spPr>
          <a:xfrm>
            <a:off x="0" y="0"/>
            <a:ext cx="777240" cy="731520"/>
          </a:xfrm>
        </p:spPr>
        <p:txBody>
          <a:bodyPr vert="horz" lIns="91440" tIns="45720" rIns="91440" bIns="45720" rtlCol="0" anchor="ctr">
            <a:normAutofit/>
          </a:bodyPr>
          <a:lstStyle/>
          <a:p>
            <a:pPr algn="r">
              <a:spcAft>
                <a:spcPts val="600"/>
              </a:spcAft>
              <a:defRPr/>
            </a:pPr>
            <a:fld id="{D032D21A-33C6-EA4C-B482-E90A3A04E6A9}" type="slidenum">
              <a:rPr lang="en-US" sz="2200" b="0">
                <a:solidFill>
                  <a:schemeClr val="tx2"/>
                </a:solidFill>
                <a:latin typeface="Calibri" panose="020F0502020204030204"/>
                <a:ea typeface="+mn-ea"/>
                <a:cs typeface="+mn-cs"/>
              </a:rPr>
              <a:pPr algn="r">
                <a:spcAft>
                  <a:spcPts val="600"/>
                </a:spcAft>
                <a:defRPr/>
              </a:pPr>
              <a:t>5</a:t>
            </a:fld>
            <a:endParaRPr lang="en-US" sz="2200" b="0">
              <a:solidFill>
                <a:schemeClr val="tx2"/>
              </a:solidFill>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3C86DB23-FEFE-4C3A-88FA-8E855AB1E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B22FAF-4B4F-40B1-97FF-67CD036C89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18488D89-E3BB-4E60-BF44-5F0BE92E3F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24" name="Straight Connector 23">
              <a:extLst>
                <a:ext uri="{FF2B5EF4-FFF2-40B4-BE49-F238E27FC236}">
                  <a16:creationId xmlns:a16="http://schemas.microsoft.com/office/drawing/2014/main" id="{98FA7B87-C151-46CF-9E07-DD4FD97175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99EB480-500C-4A3E-BED3-513B88DB01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657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F4B7-D0D0-4116-980F-0BC68E751B78}"/>
              </a:ext>
            </a:extLst>
          </p:cNvPr>
          <p:cNvSpPr>
            <a:spLocks noGrp="1"/>
          </p:cNvSpPr>
          <p:nvPr>
            <p:ph type="title"/>
          </p:nvPr>
        </p:nvSpPr>
        <p:spPr>
          <a:xfrm>
            <a:off x="863600" y="143414"/>
            <a:ext cx="10515600" cy="1162082"/>
          </a:xfrm>
        </p:spPr>
        <p:txBody>
          <a:bodyPr/>
          <a:lstStyle/>
          <a:p>
            <a:endParaRPr lang="en-US" dirty="0"/>
          </a:p>
        </p:txBody>
      </p:sp>
      <p:sp>
        <p:nvSpPr>
          <p:cNvPr id="3" name="Content Placeholder 2">
            <a:extLst>
              <a:ext uri="{FF2B5EF4-FFF2-40B4-BE49-F238E27FC236}">
                <a16:creationId xmlns:a16="http://schemas.microsoft.com/office/drawing/2014/main" id="{E9A7D8BC-F5E4-4E92-8E1A-8999D5EFFD44}"/>
              </a:ext>
            </a:extLst>
          </p:cNvPr>
          <p:cNvSpPr>
            <a:spLocks noGrp="1"/>
          </p:cNvSpPr>
          <p:nvPr>
            <p:ph idx="13"/>
          </p:nvPr>
        </p:nvSpPr>
        <p:spPr>
          <a:xfrm>
            <a:off x="863600" y="1552074"/>
            <a:ext cx="10515600" cy="4596063"/>
          </a:xfrm>
        </p:spPr>
        <p:txBody>
          <a:bodyPr>
            <a:normAutofit/>
          </a:bodyPr>
          <a:lstStyle/>
          <a:p>
            <a:pPr marL="342900" indent="-342900">
              <a:buFont typeface="Arial" panose="020B0604020202020204" pitchFamily="34" charset="0"/>
              <a:buChar char="•"/>
            </a:pPr>
            <a:endParaRPr lang="en-US" sz="2800" b="0" dirty="0"/>
          </a:p>
        </p:txBody>
      </p:sp>
      <p:pic>
        <p:nvPicPr>
          <p:cNvPr id="4" name="Content Placeholder 7">
            <a:extLst>
              <a:ext uri="{FF2B5EF4-FFF2-40B4-BE49-F238E27FC236}">
                <a16:creationId xmlns:a16="http://schemas.microsoft.com/office/drawing/2014/main" id="{D656C713-A747-0EC7-0D65-02963A277D9A}"/>
              </a:ext>
            </a:extLst>
          </p:cNvPr>
          <p:cNvPicPr>
            <a:picLocks noChangeAspect="1"/>
          </p:cNvPicPr>
          <p:nvPr/>
        </p:nvPicPr>
        <p:blipFill>
          <a:blip r:embed="rId3"/>
          <a:stretch>
            <a:fillRect/>
          </a:stretch>
        </p:blipFill>
        <p:spPr>
          <a:xfrm>
            <a:off x="1287999" y="683924"/>
            <a:ext cx="6162440" cy="1119394"/>
          </a:xfrm>
          <a:prstGeom prst="rect">
            <a:avLst/>
          </a:prstGeom>
        </p:spPr>
      </p:pic>
      <p:pic>
        <p:nvPicPr>
          <p:cNvPr id="5" name="Picture 4">
            <a:extLst>
              <a:ext uri="{FF2B5EF4-FFF2-40B4-BE49-F238E27FC236}">
                <a16:creationId xmlns:a16="http://schemas.microsoft.com/office/drawing/2014/main" id="{6AE14E77-D3C4-9553-A9F8-24399D72F6DB}"/>
              </a:ext>
            </a:extLst>
          </p:cNvPr>
          <p:cNvPicPr>
            <a:picLocks noChangeAspect="1"/>
          </p:cNvPicPr>
          <p:nvPr/>
        </p:nvPicPr>
        <p:blipFill>
          <a:blip r:embed="rId4"/>
          <a:stretch>
            <a:fillRect/>
          </a:stretch>
        </p:blipFill>
        <p:spPr>
          <a:xfrm>
            <a:off x="1287999" y="2362345"/>
            <a:ext cx="5954147" cy="1121957"/>
          </a:xfrm>
          <a:prstGeom prst="rect">
            <a:avLst/>
          </a:prstGeom>
        </p:spPr>
      </p:pic>
      <p:pic>
        <p:nvPicPr>
          <p:cNvPr id="6" name="Picture 5">
            <a:extLst>
              <a:ext uri="{FF2B5EF4-FFF2-40B4-BE49-F238E27FC236}">
                <a16:creationId xmlns:a16="http://schemas.microsoft.com/office/drawing/2014/main" id="{25D7CF7A-4401-0C29-8BD2-AA67A21F4E42}"/>
              </a:ext>
            </a:extLst>
          </p:cNvPr>
          <p:cNvPicPr>
            <a:picLocks noChangeAspect="1"/>
          </p:cNvPicPr>
          <p:nvPr/>
        </p:nvPicPr>
        <p:blipFill>
          <a:blip r:embed="rId5"/>
          <a:stretch>
            <a:fillRect/>
          </a:stretch>
        </p:blipFill>
        <p:spPr>
          <a:xfrm>
            <a:off x="7315202" y="806099"/>
            <a:ext cx="846354" cy="875044"/>
          </a:xfrm>
          <a:prstGeom prst="rect">
            <a:avLst/>
          </a:prstGeom>
        </p:spPr>
      </p:pic>
      <p:pic>
        <p:nvPicPr>
          <p:cNvPr id="7" name="Picture 6">
            <a:extLst>
              <a:ext uri="{FF2B5EF4-FFF2-40B4-BE49-F238E27FC236}">
                <a16:creationId xmlns:a16="http://schemas.microsoft.com/office/drawing/2014/main" id="{882AE19B-444E-E86E-4A21-36802A5BB029}"/>
              </a:ext>
            </a:extLst>
          </p:cNvPr>
          <p:cNvPicPr>
            <a:picLocks noChangeAspect="1"/>
          </p:cNvPicPr>
          <p:nvPr/>
        </p:nvPicPr>
        <p:blipFill>
          <a:blip r:embed="rId5"/>
          <a:stretch>
            <a:fillRect/>
          </a:stretch>
        </p:blipFill>
        <p:spPr>
          <a:xfrm>
            <a:off x="7298065" y="2362345"/>
            <a:ext cx="880627" cy="910479"/>
          </a:xfrm>
          <a:prstGeom prst="rect">
            <a:avLst/>
          </a:prstGeom>
        </p:spPr>
      </p:pic>
      <p:pic>
        <p:nvPicPr>
          <p:cNvPr id="8" name="Picture 7">
            <a:extLst>
              <a:ext uri="{FF2B5EF4-FFF2-40B4-BE49-F238E27FC236}">
                <a16:creationId xmlns:a16="http://schemas.microsoft.com/office/drawing/2014/main" id="{C88073CA-9AF0-2F88-C177-2FFC479B564E}"/>
              </a:ext>
            </a:extLst>
          </p:cNvPr>
          <p:cNvPicPr>
            <a:picLocks noChangeAspect="1"/>
          </p:cNvPicPr>
          <p:nvPr/>
        </p:nvPicPr>
        <p:blipFill>
          <a:blip r:embed="rId6"/>
          <a:stretch>
            <a:fillRect/>
          </a:stretch>
        </p:blipFill>
        <p:spPr>
          <a:xfrm>
            <a:off x="1384302" y="3831851"/>
            <a:ext cx="5930900" cy="1114699"/>
          </a:xfrm>
          <a:prstGeom prst="rect">
            <a:avLst/>
          </a:prstGeom>
        </p:spPr>
      </p:pic>
      <p:pic>
        <p:nvPicPr>
          <p:cNvPr id="9" name="Picture 8">
            <a:extLst>
              <a:ext uri="{FF2B5EF4-FFF2-40B4-BE49-F238E27FC236}">
                <a16:creationId xmlns:a16="http://schemas.microsoft.com/office/drawing/2014/main" id="{C550DA64-F96F-64B3-AD2F-B50812B17BFC}"/>
              </a:ext>
            </a:extLst>
          </p:cNvPr>
          <p:cNvPicPr>
            <a:picLocks noChangeAspect="1"/>
          </p:cNvPicPr>
          <p:nvPr/>
        </p:nvPicPr>
        <p:blipFill>
          <a:blip r:embed="rId7"/>
          <a:stretch>
            <a:fillRect/>
          </a:stretch>
        </p:blipFill>
        <p:spPr>
          <a:xfrm>
            <a:off x="1384302" y="5294099"/>
            <a:ext cx="5930900" cy="1143000"/>
          </a:xfrm>
          <a:prstGeom prst="rect">
            <a:avLst/>
          </a:prstGeom>
        </p:spPr>
      </p:pic>
      <p:pic>
        <p:nvPicPr>
          <p:cNvPr id="10" name="Picture 9">
            <a:extLst>
              <a:ext uri="{FF2B5EF4-FFF2-40B4-BE49-F238E27FC236}">
                <a16:creationId xmlns:a16="http://schemas.microsoft.com/office/drawing/2014/main" id="{87F31CE1-FCF2-6148-813C-B220DD6E1A57}"/>
              </a:ext>
            </a:extLst>
          </p:cNvPr>
          <p:cNvPicPr>
            <a:picLocks noChangeAspect="1"/>
          </p:cNvPicPr>
          <p:nvPr/>
        </p:nvPicPr>
        <p:blipFill>
          <a:blip r:embed="rId8"/>
          <a:stretch>
            <a:fillRect/>
          </a:stretch>
        </p:blipFill>
        <p:spPr>
          <a:xfrm>
            <a:off x="7242146" y="3831851"/>
            <a:ext cx="3251200" cy="520700"/>
          </a:xfrm>
          <a:prstGeom prst="rect">
            <a:avLst/>
          </a:prstGeom>
        </p:spPr>
      </p:pic>
      <p:pic>
        <p:nvPicPr>
          <p:cNvPr id="11" name="Picture 10">
            <a:extLst>
              <a:ext uri="{FF2B5EF4-FFF2-40B4-BE49-F238E27FC236}">
                <a16:creationId xmlns:a16="http://schemas.microsoft.com/office/drawing/2014/main" id="{71301245-B3FE-54CC-513E-263DEF2AD7BC}"/>
              </a:ext>
            </a:extLst>
          </p:cNvPr>
          <p:cNvPicPr>
            <a:picLocks noChangeAspect="1"/>
          </p:cNvPicPr>
          <p:nvPr/>
        </p:nvPicPr>
        <p:blipFill>
          <a:blip r:embed="rId8"/>
          <a:stretch>
            <a:fillRect/>
          </a:stretch>
        </p:blipFill>
        <p:spPr>
          <a:xfrm>
            <a:off x="7315202" y="5294099"/>
            <a:ext cx="3251200" cy="520700"/>
          </a:xfrm>
          <a:prstGeom prst="rect">
            <a:avLst/>
          </a:prstGeom>
        </p:spPr>
      </p:pic>
    </p:spTree>
    <p:extLst>
      <p:ext uri="{BB962C8B-B14F-4D97-AF65-F5344CB8AC3E}">
        <p14:creationId xmlns:p14="http://schemas.microsoft.com/office/powerpoint/2010/main" val="268168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F4B7-D0D0-4116-980F-0BC68E751B78}"/>
              </a:ext>
            </a:extLst>
          </p:cNvPr>
          <p:cNvSpPr>
            <a:spLocks noGrp="1"/>
          </p:cNvSpPr>
          <p:nvPr>
            <p:ph type="title"/>
          </p:nvPr>
        </p:nvSpPr>
        <p:spPr>
          <a:xfrm>
            <a:off x="863600" y="143414"/>
            <a:ext cx="10515600" cy="1162082"/>
          </a:xfrm>
        </p:spPr>
        <p:txBody>
          <a:bodyPr/>
          <a:lstStyle/>
          <a:p>
            <a:endParaRPr lang="en-US" dirty="0"/>
          </a:p>
        </p:txBody>
      </p:sp>
      <p:sp>
        <p:nvSpPr>
          <p:cNvPr id="3" name="Content Placeholder 2">
            <a:extLst>
              <a:ext uri="{FF2B5EF4-FFF2-40B4-BE49-F238E27FC236}">
                <a16:creationId xmlns:a16="http://schemas.microsoft.com/office/drawing/2014/main" id="{E9A7D8BC-F5E4-4E92-8E1A-8999D5EFFD44}"/>
              </a:ext>
            </a:extLst>
          </p:cNvPr>
          <p:cNvSpPr>
            <a:spLocks noGrp="1"/>
          </p:cNvSpPr>
          <p:nvPr>
            <p:ph idx="13"/>
          </p:nvPr>
        </p:nvSpPr>
        <p:spPr>
          <a:xfrm>
            <a:off x="863600" y="1552074"/>
            <a:ext cx="10515600" cy="4596063"/>
          </a:xfrm>
        </p:spPr>
        <p:txBody>
          <a:bodyPr>
            <a:normAutofit/>
          </a:bodyPr>
          <a:lstStyle/>
          <a:p>
            <a:pPr marL="342900" indent="-342900">
              <a:buFont typeface="Arial" panose="020B0604020202020204" pitchFamily="34" charset="0"/>
              <a:buChar char="•"/>
            </a:pPr>
            <a:endParaRPr lang="en-US" sz="2800" b="0" dirty="0"/>
          </a:p>
        </p:txBody>
      </p:sp>
      <p:pic>
        <p:nvPicPr>
          <p:cNvPr id="12" name="Picture 11">
            <a:extLst>
              <a:ext uri="{FF2B5EF4-FFF2-40B4-BE49-F238E27FC236}">
                <a16:creationId xmlns:a16="http://schemas.microsoft.com/office/drawing/2014/main" id="{33A9C163-5403-61A3-1A7D-BA59C73CCBC6}"/>
              </a:ext>
            </a:extLst>
          </p:cNvPr>
          <p:cNvPicPr>
            <a:picLocks noChangeAspect="1"/>
          </p:cNvPicPr>
          <p:nvPr/>
        </p:nvPicPr>
        <p:blipFill>
          <a:blip r:embed="rId3"/>
          <a:stretch>
            <a:fillRect/>
          </a:stretch>
        </p:blipFill>
        <p:spPr>
          <a:xfrm>
            <a:off x="1420397" y="709863"/>
            <a:ext cx="10321856" cy="5791200"/>
          </a:xfrm>
          <a:prstGeom prst="rect">
            <a:avLst/>
          </a:prstGeom>
        </p:spPr>
      </p:pic>
    </p:spTree>
    <p:extLst>
      <p:ext uri="{BB962C8B-B14F-4D97-AF65-F5344CB8AC3E}">
        <p14:creationId xmlns:p14="http://schemas.microsoft.com/office/powerpoint/2010/main" val="90400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F4B7-D0D0-4116-980F-0BC68E751B78}"/>
              </a:ext>
            </a:extLst>
          </p:cNvPr>
          <p:cNvSpPr>
            <a:spLocks noGrp="1"/>
          </p:cNvSpPr>
          <p:nvPr>
            <p:ph type="title"/>
          </p:nvPr>
        </p:nvSpPr>
        <p:spPr>
          <a:xfrm>
            <a:off x="863600" y="143414"/>
            <a:ext cx="10515600" cy="1162082"/>
          </a:xfrm>
        </p:spPr>
        <p:txBody>
          <a:bodyPr/>
          <a:lstStyle/>
          <a:p>
            <a:r>
              <a:rPr lang="en-US" dirty="0"/>
              <a:t>Suicide Deaths in Alberta</a:t>
            </a:r>
          </a:p>
        </p:txBody>
      </p:sp>
      <p:pic>
        <p:nvPicPr>
          <p:cNvPr id="4" name="Picture 3">
            <a:extLst>
              <a:ext uri="{FF2B5EF4-FFF2-40B4-BE49-F238E27FC236}">
                <a16:creationId xmlns:a16="http://schemas.microsoft.com/office/drawing/2014/main" id="{8257A63A-FE89-DCB8-51B0-AD46E1C26947}"/>
              </a:ext>
            </a:extLst>
          </p:cNvPr>
          <p:cNvPicPr>
            <a:picLocks noChangeAspect="1"/>
          </p:cNvPicPr>
          <p:nvPr/>
        </p:nvPicPr>
        <p:blipFill>
          <a:blip r:embed="rId3"/>
          <a:stretch>
            <a:fillRect/>
          </a:stretch>
        </p:blipFill>
        <p:spPr>
          <a:xfrm>
            <a:off x="1286510" y="2018030"/>
            <a:ext cx="9957550" cy="4142740"/>
          </a:xfrm>
          <a:prstGeom prst="rect">
            <a:avLst/>
          </a:prstGeom>
        </p:spPr>
      </p:pic>
    </p:spTree>
    <p:extLst>
      <p:ext uri="{BB962C8B-B14F-4D97-AF65-F5344CB8AC3E}">
        <p14:creationId xmlns:p14="http://schemas.microsoft.com/office/powerpoint/2010/main" val="2984831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F4B7-D0D0-4116-980F-0BC68E751B78}"/>
              </a:ext>
            </a:extLst>
          </p:cNvPr>
          <p:cNvSpPr>
            <a:spLocks noGrp="1"/>
          </p:cNvSpPr>
          <p:nvPr>
            <p:ph type="title"/>
          </p:nvPr>
        </p:nvSpPr>
        <p:spPr>
          <a:xfrm>
            <a:off x="863600" y="143414"/>
            <a:ext cx="10515600" cy="1162082"/>
          </a:xfrm>
        </p:spPr>
        <p:txBody>
          <a:bodyPr/>
          <a:lstStyle/>
          <a:p>
            <a:r>
              <a:rPr lang="en-US" dirty="0"/>
              <a:t>ED Visits for Suicide Attempts - ON</a:t>
            </a:r>
          </a:p>
        </p:txBody>
      </p:sp>
      <p:pic>
        <p:nvPicPr>
          <p:cNvPr id="5" name="Picture 4" descr="Chart&#10;&#10;Description automatically generated with medium confidence">
            <a:extLst>
              <a:ext uri="{FF2B5EF4-FFF2-40B4-BE49-F238E27FC236}">
                <a16:creationId xmlns:a16="http://schemas.microsoft.com/office/drawing/2014/main" id="{CB1F4046-5D3B-B5A7-C8AC-AA9692EE2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535630"/>
            <a:ext cx="7772400" cy="5178956"/>
          </a:xfrm>
          <a:prstGeom prst="rect">
            <a:avLst/>
          </a:prstGeom>
        </p:spPr>
      </p:pic>
    </p:spTree>
    <p:extLst>
      <p:ext uri="{BB962C8B-B14F-4D97-AF65-F5344CB8AC3E}">
        <p14:creationId xmlns:p14="http://schemas.microsoft.com/office/powerpoint/2010/main" val="3832299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CAMH_Intro">
  <a:themeElements>
    <a:clrScheme name="CAMH-v1">
      <a:dk1>
        <a:srgbClr val="1E1E1E"/>
      </a:dk1>
      <a:lt1>
        <a:srgbClr val="787878"/>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MH-Purple">
  <a:themeElements>
    <a:clrScheme name="CAMH-v1">
      <a:dk1>
        <a:srgbClr val="1E1E1E"/>
      </a:dk1>
      <a:lt1>
        <a:srgbClr val="787878"/>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MH-Teal">
  <a:themeElements>
    <a:clrScheme name="CAMH-v1">
      <a:dk1>
        <a:srgbClr val="1E1E1E"/>
      </a:dk1>
      <a:lt1>
        <a:srgbClr val="787878"/>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MH-Sky_Blue">
  <a:themeElements>
    <a:clrScheme name="CAMH-v1">
      <a:dk1>
        <a:srgbClr val="1E1E1E"/>
      </a:dk1>
      <a:lt1>
        <a:srgbClr val="787878"/>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AMH-Sand_Brown">
  <a:themeElements>
    <a:clrScheme name="CAMH-v1">
      <a:dk1>
        <a:srgbClr val="1E1E1E"/>
      </a:dk1>
      <a:lt1>
        <a:srgbClr val="787878"/>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AMH_Ending">
  <a:themeElements>
    <a:clrScheme name="CAMH-v1">
      <a:dk1>
        <a:srgbClr val="1E1E1E"/>
      </a:dk1>
      <a:lt1>
        <a:srgbClr val="787878"/>
      </a:lt1>
      <a:dk2>
        <a:srgbClr val="6E288D"/>
      </a:dk2>
      <a:lt2>
        <a:srgbClr val="FFFFFF"/>
      </a:lt2>
      <a:accent1>
        <a:srgbClr val="6E288D"/>
      </a:accent1>
      <a:accent2>
        <a:srgbClr val="63B1E5"/>
      </a:accent2>
      <a:accent3>
        <a:srgbClr val="00A39B"/>
      </a:accent3>
      <a:accent4>
        <a:srgbClr val="AB8876"/>
      </a:accent4>
      <a:accent5>
        <a:srgbClr val="FFB651"/>
      </a:accent5>
      <a:accent6>
        <a:srgbClr val="1E1E1E"/>
      </a:accent6>
      <a:hlink>
        <a:srgbClr val="787878"/>
      </a:hlink>
      <a:folHlink>
        <a:srgbClr val="1E1E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25803</TotalTime>
  <Words>2040</Words>
  <Application>Microsoft Macintosh PowerPoint</Application>
  <PresentationFormat>Widescreen</PresentationFormat>
  <Paragraphs>186</Paragraphs>
  <Slides>28</Slides>
  <Notes>13</Notes>
  <HiddenSlides>0</HiddenSlides>
  <MMClips>4</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28</vt:i4>
      </vt:variant>
    </vt:vector>
  </HeadingPairs>
  <TitlesOfParts>
    <vt:vector size="43" baseType="lpstr">
      <vt:lpstr>.AppleSystemUIFont</vt:lpstr>
      <vt:lpstr>Arial</vt:lpstr>
      <vt:lpstr>Calibri</vt:lpstr>
      <vt:lpstr>Calibri Light</vt:lpstr>
      <vt:lpstr>Manuale</vt:lpstr>
      <vt:lpstr>Open Sans</vt:lpstr>
      <vt:lpstr>Open Sans Light</vt:lpstr>
      <vt:lpstr>Segoe UI Emoji</vt:lpstr>
      <vt:lpstr>Wingdings</vt:lpstr>
      <vt:lpstr>CAMH_Intro</vt:lpstr>
      <vt:lpstr>CAMH-Purple</vt:lpstr>
      <vt:lpstr>CAMH-Teal</vt:lpstr>
      <vt:lpstr>CAMH-Sky_Blue</vt:lpstr>
      <vt:lpstr>CAMH-Sand_Brown</vt:lpstr>
      <vt:lpstr>CAMH_Ending</vt:lpstr>
      <vt:lpstr>Provincial Data – What it tells us and how it can drive decision-making.</vt:lpstr>
      <vt:lpstr>Conflicts of Interest</vt:lpstr>
      <vt:lpstr>Background – COVID Vaccinations</vt:lpstr>
      <vt:lpstr>Vaccination Rates by Diagnostic Group</vt:lpstr>
      <vt:lpstr>Question from my CEO</vt:lpstr>
      <vt:lpstr>PowerPoint Presentation</vt:lpstr>
      <vt:lpstr>PowerPoint Presentation</vt:lpstr>
      <vt:lpstr>Suicide Deaths in Alberta</vt:lpstr>
      <vt:lpstr>ED Visits for Suicide Attempts - ON</vt:lpstr>
      <vt:lpstr>Outpatient Visits</vt:lpstr>
      <vt:lpstr>Outpatient Visits Among Children and Youth</vt:lpstr>
      <vt:lpstr>What DON’T we know?</vt:lpstr>
      <vt:lpstr>Provincial Program Working Definition </vt:lpstr>
      <vt:lpstr>PowerPoint Presentation</vt:lpstr>
      <vt:lpstr>Provincial Infrastructure</vt:lpstr>
      <vt:lpstr>EPI Standards</vt:lpstr>
      <vt:lpstr>Early Psychosis Intervention</vt:lpstr>
      <vt:lpstr>Early Psychosis – Risk of Mortality</vt:lpstr>
      <vt:lpstr>Suicide Risk in Early Psychosis</vt:lpstr>
      <vt:lpstr>Early Intervention and Mortality Anderson et al., Am J Psychiatry. 2018 May 1;175(5):443-452</vt:lpstr>
      <vt:lpstr>Rates of incident psychosis (nonaffective) by OH Region</vt:lpstr>
      <vt:lpstr>The Opportunity</vt:lpstr>
      <vt:lpstr>Closing the Gap: Provincial EPI Program Goals</vt:lpstr>
      <vt:lpstr>PowerPoint Presentation</vt:lpstr>
      <vt:lpstr>1. Evidence-Based Clinical Model of Care</vt:lpstr>
      <vt:lpstr>2. System Planning and Delivery Model</vt:lpstr>
      <vt:lpstr>3. Performance Management &amp; Accountability</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Andrew Martin</dc:creator>
  <cp:keywords/>
  <dc:description/>
  <cp:lastModifiedBy>Kurdyak, Paul</cp:lastModifiedBy>
  <cp:revision>134</cp:revision>
  <dcterms:created xsi:type="dcterms:W3CDTF">2018-04-25T13:40:53Z</dcterms:created>
  <dcterms:modified xsi:type="dcterms:W3CDTF">2022-11-09T18:32:25Z</dcterms:modified>
  <cp:category/>
</cp:coreProperties>
</file>