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1" r:id="rId2"/>
    <p:sldMasterId id="2147483678" r:id="rId3"/>
    <p:sldMasterId id="2147483685" r:id="rId4"/>
    <p:sldMasterId id="2147483692" r:id="rId5"/>
    <p:sldMasterId id="2147483748" r:id="rId6"/>
    <p:sldMasterId id="2147483760" r:id="rId7"/>
  </p:sldMasterIdLst>
  <p:notesMasterIdLst>
    <p:notesMasterId r:id="rId31"/>
  </p:notesMasterIdLst>
  <p:sldIdLst>
    <p:sldId id="257" r:id="rId8"/>
    <p:sldId id="258" r:id="rId9"/>
    <p:sldId id="347" r:id="rId10"/>
    <p:sldId id="348" r:id="rId11"/>
    <p:sldId id="351" r:id="rId12"/>
    <p:sldId id="349" r:id="rId13"/>
    <p:sldId id="350" r:id="rId14"/>
    <p:sldId id="256" r:id="rId15"/>
    <p:sldId id="311" r:id="rId16"/>
    <p:sldId id="314" r:id="rId17"/>
    <p:sldId id="352" r:id="rId18"/>
    <p:sldId id="334" r:id="rId19"/>
    <p:sldId id="341" r:id="rId20"/>
    <p:sldId id="309" r:id="rId21"/>
    <p:sldId id="306" r:id="rId22"/>
    <p:sldId id="307" r:id="rId23"/>
    <p:sldId id="301" r:id="rId24"/>
    <p:sldId id="294" r:id="rId25"/>
    <p:sldId id="353" r:id="rId26"/>
    <p:sldId id="343" r:id="rId27"/>
    <p:sldId id="270" r:id="rId28"/>
    <p:sldId id="354"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78665"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337F5-D5DB-4890-9634-7BFBDF3E6103}" type="doc">
      <dgm:prSet loTypeId="urn:microsoft.com/office/officeart/2005/8/layout/matrix3" loCatId="matrix" qsTypeId="urn:microsoft.com/office/officeart/2005/8/quickstyle/simple1" qsCatId="simple" csTypeId="urn:microsoft.com/office/officeart/2005/8/colors/colorful3" csCatId="colorful" phldr="1"/>
      <dgm:spPr/>
      <dgm:t>
        <a:bodyPr/>
        <a:lstStyle/>
        <a:p>
          <a:endParaRPr lang="en-US"/>
        </a:p>
      </dgm:t>
    </dgm:pt>
    <dgm:pt modelId="{05393F73-090E-409C-A07F-91E9ACEE36C7}">
      <dgm:prSet phldrT="[Text]"/>
      <dgm:spPr>
        <a:xfrm>
          <a:off x="1302638" y="489839"/>
          <a:ext cx="2010918" cy="2010918"/>
        </a:xfrm>
        <a:solidFill>
          <a:srgbClr val="7F8FA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ill Sans MT"/>
              <a:ea typeface="+mn-ea"/>
              <a:cs typeface="+mn-cs"/>
            </a:rPr>
            <a:t>Pharmacological Interventions (Algorithm, Titration Schedule)</a:t>
          </a:r>
          <a:endParaRPr lang="en-US" dirty="0">
            <a:solidFill>
              <a:sysClr val="window" lastClr="FFFFFF"/>
            </a:solidFill>
            <a:latin typeface="Gill Sans MT"/>
            <a:ea typeface="+mn-ea"/>
            <a:cs typeface="+mn-cs"/>
          </a:endParaRPr>
        </a:p>
      </dgm:t>
    </dgm:pt>
    <dgm:pt modelId="{933FD6E6-5E7E-4798-BB46-19E90FD6AA02}" type="parTrans" cxnId="{6E6ED979-F2B1-489A-BBC0-F64A32A0808C}">
      <dgm:prSet/>
      <dgm:spPr/>
      <dgm:t>
        <a:bodyPr/>
        <a:lstStyle/>
        <a:p>
          <a:endParaRPr lang="en-US"/>
        </a:p>
      </dgm:t>
    </dgm:pt>
    <dgm:pt modelId="{922240CD-C3B8-4D34-AC39-5D23B12E9FBF}" type="sibTrans" cxnId="{6E6ED979-F2B1-489A-BBC0-F64A32A0808C}">
      <dgm:prSet/>
      <dgm:spPr/>
      <dgm:t>
        <a:bodyPr/>
        <a:lstStyle/>
        <a:p>
          <a:endParaRPr lang="en-US"/>
        </a:p>
      </dgm:t>
    </dgm:pt>
    <dgm:pt modelId="{466675B1-A987-4B47-B5F6-D2E758AAD700}">
      <dgm:prSet phldrT="[Text]"/>
      <dgm:spPr>
        <a:xfrm>
          <a:off x="3468243" y="489839"/>
          <a:ext cx="2010918" cy="2010918"/>
        </a:xfrm>
        <a:solidFill>
          <a:srgbClr val="7F8FA9">
            <a:hueOff val="114297"/>
            <a:satOff val="6737"/>
            <a:lumOff val="-3268"/>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ill Sans MT"/>
              <a:ea typeface="+mn-ea"/>
              <a:cs typeface="+mn-cs"/>
            </a:rPr>
            <a:t>Non-Pharmacological Interventions (</a:t>
          </a:r>
          <a:r>
            <a:rPr lang="en-US" dirty="0" err="1" smtClean="0">
              <a:solidFill>
                <a:sysClr val="window" lastClr="FFFFFF"/>
              </a:solidFill>
              <a:latin typeface="Gill Sans MT"/>
              <a:ea typeface="+mn-ea"/>
              <a:cs typeface="+mn-cs"/>
            </a:rPr>
            <a:t>Behavioural</a:t>
          </a:r>
          <a:r>
            <a:rPr lang="en-US" dirty="0" smtClean="0">
              <a:solidFill>
                <a:sysClr val="window" lastClr="FFFFFF"/>
              </a:solidFill>
              <a:latin typeface="Gill Sans MT"/>
              <a:ea typeface="+mn-ea"/>
              <a:cs typeface="+mn-cs"/>
            </a:rPr>
            <a:t> / Psychotherapy, </a:t>
          </a:r>
          <a:r>
            <a:rPr lang="en-US" dirty="0" err="1" smtClean="0">
              <a:solidFill>
                <a:sysClr val="window" lastClr="FFFFFF"/>
              </a:solidFill>
              <a:latin typeface="Gill Sans MT"/>
              <a:ea typeface="+mn-ea"/>
              <a:cs typeface="+mn-cs"/>
            </a:rPr>
            <a:t>Neurostimulation</a:t>
          </a:r>
          <a:r>
            <a:rPr lang="en-US" dirty="0" smtClean="0">
              <a:solidFill>
                <a:sysClr val="window" lastClr="FFFFFF"/>
              </a:solidFill>
              <a:latin typeface="Gill Sans MT"/>
              <a:ea typeface="+mn-ea"/>
              <a:cs typeface="+mn-cs"/>
            </a:rPr>
            <a:t>)</a:t>
          </a:r>
          <a:endParaRPr lang="en-US" dirty="0">
            <a:solidFill>
              <a:sysClr val="window" lastClr="FFFFFF"/>
            </a:solidFill>
            <a:latin typeface="Gill Sans MT"/>
            <a:ea typeface="+mn-ea"/>
            <a:cs typeface="+mn-cs"/>
          </a:endParaRPr>
        </a:p>
      </dgm:t>
    </dgm:pt>
    <dgm:pt modelId="{03AEB4C7-F46B-4E3D-9B83-2EF4C133FA35}" type="parTrans" cxnId="{414EE7E7-312B-4559-9E70-896BF9772A36}">
      <dgm:prSet/>
      <dgm:spPr/>
      <dgm:t>
        <a:bodyPr/>
        <a:lstStyle/>
        <a:p>
          <a:endParaRPr lang="en-US"/>
        </a:p>
      </dgm:t>
    </dgm:pt>
    <dgm:pt modelId="{E1FD03B8-63E2-40BB-8A36-2074C5460D57}" type="sibTrans" cxnId="{414EE7E7-312B-4559-9E70-896BF9772A36}">
      <dgm:prSet/>
      <dgm:spPr/>
      <dgm:t>
        <a:bodyPr/>
        <a:lstStyle/>
        <a:p>
          <a:endParaRPr lang="en-US"/>
        </a:p>
      </dgm:t>
    </dgm:pt>
    <dgm:pt modelId="{EC125125-23DA-4930-87FC-AEABDE9F244E}">
      <dgm:prSet phldrT="[Text]"/>
      <dgm:spPr>
        <a:xfrm>
          <a:off x="1302638" y="2655443"/>
          <a:ext cx="2010918" cy="2010918"/>
        </a:xfrm>
        <a:solidFill>
          <a:srgbClr val="7F8FA9">
            <a:hueOff val="228594"/>
            <a:satOff val="13473"/>
            <a:lumOff val="-6536"/>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ill Sans MT"/>
              <a:ea typeface="+mn-ea"/>
              <a:cs typeface="+mn-cs"/>
            </a:rPr>
            <a:t>Clinical Team Intervention / Interdisciplinary Collaboration</a:t>
          </a:r>
          <a:endParaRPr lang="en-US" dirty="0">
            <a:solidFill>
              <a:sysClr val="window" lastClr="FFFFFF"/>
            </a:solidFill>
            <a:latin typeface="Gill Sans MT"/>
            <a:ea typeface="+mn-ea"/>
            <a:cs typeface="+mn-cs"/>
          </a:endParaRPr>
        </a:p>
      </dgm:t>
    </dgm:pt>
    <dgm:pt modelId="{0D76C8E1-27EE-4751-8582-5962C186A7E5}" type="parTrans" cxnId="{16E74BE0-50C9-4498-A10A-CE4FEE0D5C78}">
      <dgm:prSet/>
      <dgm:spPr/>
      <dgm:t>
        <a:bodyPr/>
        <a:lstStyle/>
        <a:p>
          <a:endParaRPr lang="en-US"/>
        </a:p>
      </dgm:t>
    </dgm:pt>
    <dgm:pt modelId="{B7FF8CAF-B4DA-4409-82C5-CF0E1D259C23}" type="sibTrans" cxnId="{16E74BE0-50C9-4498-A10A-CE4FEE0D5C78}">
      <dgm:prSet/>
      <dgm:spPr/>
      <dgm:t>
        <a:bodyPr/>
        <a:lstStyle/>
        <a:p>
          <a:endParaRPr lang="en-US"/>
        </a:p>
      </dgm:t>
    </dgm:pt>
    <dgm:pt modelId="{1A3AAFB1-5F4C-4B08-8375-F0E76434B5DA}">
      <dgm:prSet phldrT="[Text]"/>
      <dgm:spPr>
        <a:xfrm>
          <a:off x="3468243" y="2655443"/>
          <a:ext cx="2010918" cy="2010918"/>
        </a:xfrm>
        <a:solidFill>
          <a:srgbClr val="7F8FA9">
            <a:hueOff val="342892"/>
            <a:satOff val="20210"/>
            <a:lumOff val="-9804"/>
            <a:alphaOff val="0"/>
          </a:srgb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Gill Sans MT"/>
              <a:ea typeface="+mn-ea"/>
              <a:cs typeface="+mn-cs"/>
            </a:rPr>
            <a:t>Measurement Based Care (MBC)</a:t>
          </a:r>
        </a:p>
        <a:p>
          <a:r>
            <a:rPr lang="en-US" dirty="0" smtClean="0">
              <a:solidFill>
                <a:sysClr val="window" lastClr="FFFFFF"/>
              </a:solidFill>
              <a:latin typeface="Gill Sans MT"/>
              <a:ea typeface="+mn-ea"/>
              <a:cs typeface="+mn-cs"/>
            </a:rPr>
            <a:t>and </a:t>
          </a:r>
        </a:p>
        <a:p>
          <a:r>
            <a:rPr lang="en-US" dirty="0" smtClean="0">
              <a:solidFill>
                <a:sysClr val="window" lastClr="FFFFFF"/>
              </a:solidFill>
              <a:latin typeface="Gill Sans MT"/>
              <a:ea typeface="+mn-ea"/>
              <a:cs typeface="+mn-cs"/>
            </a:rPr>
            <a:t>Structured Treatment Recommendations</a:t>
          </a:r>
          <a:endParaRPr lang="en-US" dirty="0">
            <a:solidFill>
              <a:sysClr val="window" lastClr="FFFFFF"/>
            </a:solidFill>
            <a:latin typeface="Gill Sans MT"/>
            <a:ea typeface="+mn-ea"/>
            <a:cs typeface="+mn-cs"/>
          </a:endParaRPr>
        </a:p>
      </dgm:t>
    </dgm:pt>
    <dgm:pt modelId="{CE9645FE-09D0-4C1E-9788-4635753CF5FF}" type="parTrans" cxnId="{2F09D1AF-B99F-434C-9495-BE6CB6239F89}">
      <dgm:prSet/>
      <dgm:spPr/>
      <dgm:t>
        <a:bodyPr/>
        <a:lstStyle/>
        <a:p>
          <a:endParaRPr lang="en-US"/>
        </a:p>
      </dgm:t>
    </dgm:pt>
    <dgm:pt modelId="{5185B10A-0BEA-4B60-A282-414F2387B2E5}" type="sibTrans" cxnId="{2F09D1AF-B99F-434C-9495-BE6CB6239F89}">
      <dgm:prSet/>
      <dgm:spPr/>
      <dgm:t>
        <a:bodyPr/>
        <a:lstStyle/>
        <a:p>
          <a:endParaRPr lang="en-US"/>
        </a:p>
      </dgm:t>
    </dgm:pt>
    <dgm:pt modelId="{096B5771-DE43-49B1-A2FD-898256D6B94F}" type="pres">
      <dgm:prSet presAssocID="{1B9337F5-D5DB-4890-9634-7BFBDF3E6103}" presName="matrix" presStyleCnt="0">
        <dgm:presLayoutVars>
          <dgm:chMax val="1"/>
          <dgm:dir/>
          <dgm:resizeHandles val="exact"/>
        </dgm:presLayoutVars>
      </dgm:prSet>
      <dgm:spPr/>
      <dgm:t>
        <a:bodyPr/>
        <a:lstStyle/>
        <a:p>
          <a:endParaRPr lang="en-US"/>
        </a:p>
      </dgm:t>
    </dgm:pt>
    <dgm:pt modelId="{3D16F5D4-02F6-48B6-9BE9-A89537401AFB}" type="pres">
      <dgm:prSet presAssocID="{1B9337F5-D5DB-4890-9634-7BFBDF3E6103}" presName="diamond" presStyleLbl="bgShp" presStyleIdx="0" presStyleCnt="1"/>
      <dgm:spPr>
        <a:xfrm>
          <a:off x="812799" y="0"/>
          <a:ext cx="5156200" cy="5156200"/>
        </a:xfrm>
        <a:prstGeom prst="diamond">
          <a:avLst/>
        </a:prstGeom>
        <a:solidFill>
          <a:srgbClr val="7F8FA9">
            <a:tint val="40000"/>
            <a:hueOff val="0"/>
            <a:satOff val="0"/>
            <a:lumOff val="0"/>
            <a:alphaOff val="0"/>
          </a:srgbClr>
        </a:solidFill>
        <a:ln>
          <a:noFill/>
        </a:ln>
        <a:effectLst/>
      </dgm:spPr>
      <dgm:t>
        <a:bodyPr/>
        <a:lstStyle/>
        <a:p>
          <a:endParaRPr lang="en-US"/>
        </a:p>
      </dgm:t>
    </dgm:pt>
    <dgm:pt modelId="{374AB28C-E446-4DC8-AEEF-56B2558F478B}" type="pres">
      <dgm:prSet presAssocID="{1B9337F5-D5DB-4890-9634-7BFBDF3E6103}" presName="quad1" presStyleLbl="node1" presStyleIdx="0" presStyleCnt="4" custLinFactNeighborX="-394" custLinFactNeighborY="743">
        <dgm:presLayoutVars>
          <dgm:chMax val="0"/>
          <dgm:chPref val="0"/>
          <dgm:bulletEnabled val="1"/>
        </dgm:presLayoutVars>
      </dgm:prSet>
      <dgm:spPr>
        <a:prstGeom prst="roundRect">
          <a:avLst/>
        </a:prstGeom>
      </dgm:spPr>
      <dgm:t>
        <a:bodyPr/>
        <a:lstStyle/>
        <a:p>
          <a:endParaRPr lang="en-US"/>
        </a:p>
      </dgm:t>
    </dgm:pt>
    <dgm:pt modelId="{4BE501DB-E174-4471-9DCB-A412C91FF25A}" type="pres">
      <dgm:prSet presAssocID="{1B9337F5-D5DB-4890-9634-7BFBDF3E6103}" presName="quad2" presStyleLbl="node1" presStyleIdx="1" presStyleCnt="4">
        <dgm:presLayoutVars>
          <dgm:chMax val="0"/>
          <dgm:chPref val="0"/>
          <dgm:bulletEnabled val="1"/>
        </dgm:presLayoutVars>
      </dgm:prSet>
      <dgm:spPr>
        <a:prstGeom prst="roundRect">
          <a:avLst/>
        </a:prstGeom>
      </dgm:spPr>
      <dgm:t>
        <a:bodyPr/>
        <a:lstStyle/>
        <a:p>
          <a:endParaRPr lang="en-US"/>
        </a:p>
      </dgm:t>
    </dgm:pt>
    <dgm:pt modelId="{EA4C4351-0D95-4BF0-A3D2-8833C52F9985}" type="pres">
      <dgm:prSet presAssocID="{1B9337F5-D5DB-4890-9634-7BFBDF3E6103}" presName="quad3" presStyleLbl="node1" presStyleIdx="2" presStyleCnt="4">
        <dgm:presLayoutVars>
          <dgm:chMax val="0"/>
          <dgm:chPref val="0"/>
          <dgm:bulletEnabled val="1"/>
        </dgm:presLayoutVars>
      </dgm:prSet>
      <dgm:spPr>
        <a:prstGeom prst="roundRect">
          <a:avLst/>
        </a:prstGeom>
      </dgm:spPr>
      <dgm:t>
        <a:bodyPr/>
        <a:lstStyle/>
        <a:p>
          <a:endParaRPr lang="en-US"/>
        </a:p>
      </dgm:t>
    </dgm:pt>
    <dgm:pt modelId="{A048899F-CAB3-49E5-9800-792ECBC743C6}" type="pres">
      <dgm:prSet presAssocID="{1B9337F5-D5DB-4890-9634-7BFBDF3E6103}" presName="quad4" presStyleLbl="node1" presStyleIdx="3" presStyleCnt="4">
        <dgm:presLayoutVars>
          <dgm:chMax val="0"/>
          <dgm:chPref val="0"/>
          <dgm:bulletEnabled val="1"/>
        </dgm:presLayoutVars>
      </dgm:prSet>
      <dgm:spPr>
        <a:prstGeom prst="roundRect">
          <a:avLst/>
        </a:prstGeom>
      </dgm:spPr>
      <dgm:t>
        <a:bodyPr/>
        <a:lstStyle/>
        <a:p>
          <a:endParaRPr lang="en-US"/>
        </a:p>
      </dgm:t>
    </dgm:pt>
  </dgm:ptLst>
  <dgm:cxnLst>
    <dgm:cxn modelId="{16E74BE0-50C9-4498-A10A-CE4FEE0D5C78}" srcId="{1B9337F5-D5DB-4890-9634-7BFBDF3E6103}" destId="{EC125125-23DA-4930-87FC-AEABDE9F244E}" srcOrd="2" destOrd="0" parTransId="{0D76C8E1-27EE-4751-8582-5962C186A7E5}" sibTransId="{B7FF8CAF-B4DA-4409-82C5-CF0E1D259C23}"/>
    <dgm:cxn modelId="{8F7D1667-682D-4744-8E59-2C0392F716E6}" type="presOf" srcId="{1B9337F5-D5DB-4890-9634-7BFBDF3E6103}" destId="{096B5771-DE43-49B1-A2FD-898256D6B94F}" srcOrd="0" destOrd="0" presId="urn:microsoft.com/office/officeart/2005/8/layout/matrix3"/>
    <dgm:cxn modelId="{2F09D1AF-B99F-434C-9495-BE6CB6239F89}" srcId="{1B9337F5-D5DB-4890-9634-7BFBDF3E6103}" destId="{1A3AAFB1-5F4C-4B08-8375-F0E76434B5DA}" srcOrd="3" destOrd="0" parTransId="{CE9645FE-09D0-4C1E-9788-4635753CF5FF}" sibTransId="{5185B10A-0BEA-4B60-A282-414F2387B2E5}"/>
    <dgm:cxn modelId="{414EE7E7-312B-4559-9E70-896BF9772A36}" srcId="{1B9337F5-D5DB-4890-9634-7BFBDF3E6103}" destId="{466675B1-A987-4B47-B5F6-D2E758AAD700}" srcOrd="1" destOrd="0" parTransId="{03AEB4C7-F46B-4E3D-9B83-2EF4C133FA35}" sibTransId="{E1FD03B8-63E2-40BB-8A36-2074C5460D57}"/>
    <dgm:cxn modelId="{6E6ED979-F2B1-489A-BBC0-F64A32A0808C}" srcId="{1B9337F5-D5DB-4890-9634-7BFBDF3E6103}" destId="{05393F73-090E-409C-A07F-91E9ACEE36C7}" srcOrd="0" destOrd="0" parTransId="{933FD6E6-5E7E-4798-BB46-19E90FD6AA02}" sibTransId="{922240CD-C3B8-4D34-AC39-5D23B12E9FBF}"/>
    <dgm:cxn modelId="{C712B5E9-62C4-45A5-8730-38071023BFF6}" type="presOf" srcId="{05393F73-090E-409C-A07F-91E9ACEE36C7}" destId="{374AB28C-E446-4DC8-AEEF-56B2558F478B}" srcOrd="0" destOrd="0" presId="urn:microsoft.com/office/officeart/2005/8/layout/matrix3"/>
    <dgm:cxn modelId="{3DA46A67-27BB-4681-B029-1F713284E0FE}" type="presOf" srcId="{466675B1-A987-4B47-B5F6-D2E758AAD700}" destId="{4BE501DB-E174-4471-9DCB-A412C91FF25A}" srcOrd="0" destOrd="0" presId="urn:microsoft.com/office/officeart/2005/8/layout/matrix3"/>
    <dgm:cxn modelId="{84209EF5-61A0-486B-960D-1BEBE4E3C31E}" type="presOf" srcId="{EC125125-23DA-4930-87FC-AEABDE9F244E}" destId="{EA4C4351-0D95-4BF0-A3D2-8833C52F9985}" srcOrd="0" destOrd="0" presId="urn:microsoft.com/office/officeart/2005/8/layout/matrix3"/>
    <dgm:cxn modelId="{D1FFEBDA-EEE9-4A9B-9D30-20E7830388D8}" type="presOf" srcId="{1A3AAFB1-5F4C-4B08-8375-F0E76434B5DA}" destId="{A048899F-CAB3-49E5-9800-792ECBC743C6}" srcOrd="0" destOrd="0" presId="urn:microsoft.com/office/officeart/2005/8/layout/matrix3"/>
    <dgm:cxn modelId="{11FD2411-C02D-425C-8234-97D0DFC75EB2}" type="presParOf" srcId="{096B5771-DE43-49B1-A2FD-898256D6B94F}" destId="{3D16F5D4-02F6-48B6-9BE9-A89537401AFB}" srcOrd="0" destOrd="0" presId="urn:microsoft.com/office/officeart/2005/8/layout/matrix3"/>
    <dgm:cxn modelId="{1139D0D3-24CC-454C-8F71-C997E583C02D}" type="presParOf" srcId="{096B5771-DE43-49B1-A2FD-898256D6B94F}" destId="{374AB28C-E446-4DC8-AEEF-56B2558F478B}" srcOrd="1" destOrd="0" presId="urn:microsoft.com/office/officeart/2005/8/layout/matrix3"/>
    <dgm:cxn modelId="{2C04BBAA-1790-4B10-8740-1D38E345FB0F}" type="presParOf" srcId="{096B5771-DE43-49B1-A2FD-898256D6B94F}" destId="{4BE501DB-E174-4471-9DCB-A412C91FF25A}" srcOrd="2" destOrd="0" presId="urn:microsoft.com/office/officeart/2005/8/layout/matrix3"/>
    <dgm:cxn modelId="{567E8A37-91E1-4D57-B830-4D352CB68A8E}" type="presParOf" srcId="{096B5771-DE43-49B1-A2FD-898256D6B94F}" destId="{EA4C4351-0D95-4BF0-A3D2-8833C52F9985}" srcOrd="3" destOrd="0" presId="urn:microsoft.com/office/officeart/2005/8/layout/matrix3"/>
    <dgm:cxn modelId="{FCFCCADB-C10F-470A-871E-6185F0C31F56}" type="presParOf" srcId="{096B5771-DE43-49B1-A2FD-898256D6B94F}" destId="{A048899F-CAB3-49E5-9800-792ECBC743C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6F5D4-02F6-48B6-9BE9-A89537401AFB}">
      <dsp:nvSpPr>
        <dsp:cNvPr id="0" name=""/>
        <dsp:cNvSpPr/>
      </dsp:nvSpPr>
      <dsp:spPr>
        <a:xfrm>
          <a:off x="812799" y="0"/>
          <a:ext cx="5156200" cy="5156200"/>
        </a:xfrm>
        <a:prstGeom prst="diamond">
          <a:avLst/>
        </a:prstGeom>
        <a:solidFill>
          <a:srgbClr val="7F8FA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74AB28C-E446-4DC8-AEEF-56B2558F478B}">
      <dsp:nvSpPr>
        <dsp:cNvPr id="0" name=""/>
        <dsp:cNvSpPr/>
      </dsp:nvSpPr>
      <dsp:spPr>
        <a:xfrm>
          <a:off x="1294715" y="504780"/>
          <a:ext cx="2010918" cy="2010918"/>
        </a:xfrm>
        <a:prstGeom prst="roundRect">
          <a:avLst/>
        </a:prstGeom>
        <a:solidFill>
          <a:srgbClr val="7F8FA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ysClr val="window" lastClr="FFFFFF"/>
              </a:solidFill>
              <a:latin typeface="Gill Sans MT"/>
              <a:ea typeface="+mn-ea"/>
              <a:cs typeface="+mn-cs"/>
            </a:rPr>
            <a:t>Pharmacological Interventions (Algorithm, Titration Schedule)</a:t>
          </a:r>
          <a:endParaRPr lang="en-US" sz="1700" kern="1200" dirty="0">
            <a:solidFill>
              <a:sysClr val="window" lastClr="FFFFFF"/>
            </a:solidFill>
            <a:latin typeface="Gill Sans MT"/>
            <a:ea typeface="+mn-ea"/>
            <a:cs typeface="+mn-cs"/>
          </a:endParaRPr>
        </a:p>
      </dsp:txBody>
      <dsp:txXfrm>
        <a:off x="1392880" y="602945"/>
        <a:ext cx="1814588" cy="1814588"/>
      </dsp:txXfrm>
    </dsp:sp>
    <dsp:sp modelId="{4BE501DB-E174-4471-9DCB-A412C91FF25A}">
      <dsp:nvSpPr>
        <dsp:cNvPr id="0" name=""/>
        <dsp:cNvSpPr/>
      </dsp:nvSpPr>
      <dsp:spPr>
        <a:xfrm>
          <a:off x="3468243" y="489839"/>
          <a:ext cx="2010918" cy="2010918"/>
        </a:xfrm>
        <a:prstGeom prst="roundRect">
          <a:avLst/>
        </a:prstGeom>
        <a:solidFill>
          <a:srgbClr val="7F8FA9">
            <a:hueOff val="114297"/>
            <a:satOff val="6737"/>
            <a:lumOff val="-3268"/>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ysClr val="window" lastClr="FFFFFF"/>
              </a:solidFill>
              <a:latin typeface="Gill Sans MT"/>
              <a:ea typeface="+mn-ea"/>
              <a:cs typeface="+mn-cs"/>
            </a:rPr>
            <a:t>Non-Pharmacological Interventions (</a:t>
          </a:r>
          <a:r>
            <a:rPr lang="en-US" sz="1700" kern="1200" dirty="0" err="1" smtClean="0">
              <a:solidFill>
                <a:sysClr val="window" lastClr="FFFFFF"/>
              </a:solidFill>
              <a:latin typeface="Gill Sans MT"/>
              <a:ea typeface="+mn-ea"/>
              <a:cs typeface="+mn-cs"/>
            </a:rPr>
            <a:t>Behavioural</a:t>
          </a:r>
          <a:r>
            <a:rPr lang="en-US" sz="1700" kern="1200" dirty="0" smtClean="0">
              <a:solidFill>
                <a:sysClr val="window" lastClr="FFFFFF"/>
              </a:solidFill>
              <a:latin typeface="Gill Sans MT"/>
              <a:ea typeface="+mn-ea"/>
              <a:cs typeface="+mn-cs"/>
            </a:rPr>
            <a:t> / Psychotherapy, </a:t>
          </a:r>
          <a:r>
            <a:rPr lang="en-US" sz="1700" kern="1200" dirty="0" err="1" smtClean="0">
              <a:solidFill>
                <a:sysClr val="window" lastClr="FFFFFF"/>
              </a:solidFill>
              <a:latin typeface="Gill Sans MT"/>
              <a:ea typeface="+mn-ea"/>
              <a:cs typeface="+mn-cs"/>
            </a:rPr>
            <a:t>Neurostimulation</a:t>
          </a:r>
          <a:r>
            <a:rPr lang="en-US" sz="1700" kern="1200" dirty="0" smtClean="0">
              <a:solidFill>
                <a:sysClr val="window" lastClr="FFFFFF"/>
              </a:solidFill>
              <a:latin typeface="Gill Sans MT"/>
              <a:ea typeface="+mn-ea"/>
              <a:cs typeface="+mn-cs"/>
            </a:rPr>
            <a:t>)</a:t>
          </a:r>
          <a:endParaRPr lang="en-US" sz="1700" kern="1200" dirty="0">
            <a:solidFill>
              <a:sysClr val="window" lastClr="FFFFFF"/>
            </a:solidFill>
            <a:latin typeface="Gill Sans MT"/>
            <a:ea typeface="+mn-ea"/>
            <a:cs typeface="+mn-cs"/>
          </a:endParaRPr>
        </a:p>
      </dsp:txBody>
      <dsp:txXfrm>
        <a:off x="3566408" y="588004"/>
        <a:ext cx="1814588" cy="1814588"/>
      </dsp:txXfrm>
    </dsp:sp>
    <dsp:sp modelId="{EA4C4351-0D95-4BF0-A3D2-8833C52F9985}">
      <dsp:nvSpPr>
        <dsp:cNvPr id="0" name=""/>
        <dsp:cNvSpPr/>
      </dsp:nvSpPr>
      <dsp:spPr>
        <a:xfrm>
          <a:off x="1302638" y="2655443"/>
          <a:ext cx="2010918" cy="2010918"/>
        </a:xfrm>
        <a:prstGeom prst="roundRect">
          <a:avLst/>
        </a:prstGeom>
        <a:solidFill>
          <a:srgbClr val="7F8FA9">
            <a:hueOff val="228594"/>
            <a:satOff val="13473"/>
            <a:lumOff val="-6536"/>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ysClr val="window" lastClr="FFFFFF"/>
              </a:solidFill>
              <a:latin typeface="Gill Sans MT"/>
              <a:ea typeface="+mn-ea"/>
              <a:cs typeface="+mn-cs"/>
            </a:rPr>
            <a:t>Clinical Team Intervention / Interdisciplinary Collaboration</a:t>
          </a:r>
          <a:endParaRPr lang="en-US" sz="1700" kern="1200" dirty="0">
            <a:solidFill>
              <a:sysClr val="window" lastClr="FFFFFF"/>
            </a:solidFill>
            <a:latin typeface="Gill Sans MT"/>
            <a:ea typeface="+mn-ea"/>
            <a:cs typeface="+mn-cs"/>
          </a:endParaRPr>
        </a:p>
      </dsp:txBody>
      <dsp:txXfrm>
        <a:off x="1400803" y="2753608"/>
        <a:ext cx="1814588" cy="1814588"/>
      </dsp:txXfrm>
    </dsp:sp>
    <dsp:sp modelId="{A048899F-CAB3-49E5-9800-792ECBC743C6}">
      <dsp:nvSpPr>
        <dsp:cNvPr id="0" name=""/>
        <dsp:cNvSpPr/>
      </dsp:nvSpPr>
      <dsp:spPr>
        <a:xfrm>
          <a:off x="3468243" y="2655443"/>
          <a:ext cx="2010918" cy="2010918"/>
        </a:xfrm>
        <a:prstGeom prst="roundRect">
          <a:avLst/>
        </a:prstGeom>
        <a:solidFill>
          <a:srgbClr val="7F8FA9">
            <a:hueOff val="342892"/>
            <a:satOff val="20210"/>
            <a:lumOff val="-9804"/>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ysClr val="window" lastClr="FFFFFF"/>
              </a:solidFill>
              <a:latin typeface="Gill Sans MT"/>
              <a:ea typeface="+mn-ea"/>
              <a:cs typeface="+mn-cs"/>
            </a:rPr>
            <a:t>Measurement Based Care (MBC)</a:t>
          </a:r>
        </a:p>
        <a:p>
          <a:pPr lvl="0" algn="ctr" defTabSz="755650">
            <a:lnSpc>
              <a:spcPct val="90000"/>
            </a:lnSpc>
            <a:spcBef>
              <a:spcPct val="0"/>
            </a:spcBef>
            <a:spcAft>
              <a:spcPct val="35000"/>
            </a:spcAft>
          </a:pPr>
          <a:r>
            <a:rPr lang="en-US" sz="1700" kern="1200" dirty="0" smtClean="0">
              <a:solidFill>
                <a:sysClr val="window" lastClr="FFFFFF"/>
              </a:solidFill>
              <a:latin typeface="Gill Sans MT"/>
              <a:ea typeface="+mn-ea"/>
              <a:cs typeface="+mn-cs"/>
            </a:rPr>
            <a:t>and </a:t>
          </a:r>
        </a:p>
        <a:p>
          <a:pPr lvl="0" algn="ctr" defTabSz="755650">
            <a:lnSpc>
              <a:spcPct val="90000"/>
            </a:lnSpc>
            <a:spcBef>
              <a:spcPct val="0"/>
            </a:spcBef>
            <a:spcAft>
              <a:spcPct val="35000"/>
            </a:spcAft>
          </a:pPr>
          <a:r>
            <a:rPr lang="en-US" sz="1700" kern="1200" dirty="0" smtClean="0">
              <a:solidFill>
                <a:sysClr val="window" lastClr="FFFFFF"/>
              </a:solidFill>
              <a:latin typeface="Gill Sans MT"/>
              <a:ea typeface="+mn-ea"/>
              <a:cs typeface="+mn-cs"/>
            </a:rPr>
            <a:t>Structured Treatment Recommendations</a:t>
          </a:r>
          <a:endParaRPr lang="en-US" sz="1700" kern="1200" dirty="0">
            <a:solidFill>
              <a:sysClr val="window" lastClr="FFFFFF"/>
            </a:solidFill>
            <a:latin typeface="Gill Sans MT"/>
            <a:ea typeface="+mn-ea"/>
            <a:cs typeface="+mn-cs"/>
          </a:endParaRPr>
        </a:p>
      </dsp:txBody>
      <dsp:txXfrm>
        <a:off x="3566408" y="2753608"/>
        <a:ext cx="1814588" cy="181458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182A9-D98B-47A5-92E5-7BFB350E1694}"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04786-FEC3-43B0-9EDE-9EE876AB8164}" type="slidenum">
              <a:rPr lang="en-US" smtClean="0"/>
              <a:t>‹#›</a:t>
            </a:fld>
            <a:endParaRPr lang="en-US"/>
          </a:p>
        </p:txBody>
      </p:sp>
    </p:spTree>
    <p:extLst>
      <p:ext uri="{BB962C8B-B14F-4D97-AF65-F5344CB8AC3E}">
        <p14:creationId xmlns:p14="http://schemas.microsoft.com/office/powerpoint/2010/main" val="352731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very much for the invitation and opportunity to present our work on the MDD-ICP and how Digitization of Measurement Based Care was developed and evolved alongside this program. David</a:t>
            </a:r>
            <a:r>
              <a:rPr lang="en-US" sz="1200" kern="1200" baseline="0" dirty="0" smtClean="0">
                <a:solidFill>
                  <a:schemeClr val="tx1"/>
                </a:solidFill>
                <a:effectLst/>
                <a:latin typeface="+mn-lt"/>
                <a:ea typeface="+mn-ea"/>
                <a:cs typeface="+mn-cs"/>
              </a:rPr>
              <a:t> Rotenberg and I planned to do the presentation together, but unfortunately he was not able to come here today.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1</a:t>
            </a:fld>
            <a:endParaRPr lang="en-US"/>
          </a:p>
        </p:txBody>
      </p:sp>
    </p:spTree>
    <p:extLst>
      <p:ext uri="{BB962C8B-B14F-4D97-AF65-F5344CB8AC3E}">
        <p14:creationId xmlns:p14="http://schemas.microsoft.com/office/powerpoint/2010/main" val="547874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observed benefits of digitization of MBC, received positive feedback from clinicians and patients, e.g. physicians reported it actually reduced time spent on administrative tasks and documentation, patients felt there was more time available during clinical appointments to ask questions and discuss aspects of their care.</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11</a:t>
            </a:fld>
            <a:endParaRPr lang="en-US"/>
          </a:p>
        </p:txBody>
      </p:sp>
    </p:spTree>
    <p:extLst>
      <p:ext uri="{BB962C8B-B14F-4D97-AF65-F5344CB8AC3E}">
        <p14:creationId xmlns:p14="http://schemas.microsoft.com/office/powerpoint/2010/main" val="669212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 next and more recent step clinical and operational dashboards were implemented for improving clinic management and care decisions. </a:t>
            </a:r>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12</a:t>
            </a:fld>
            <a:endParaRPr lang="en-US"/>
          </a:p>
        </p:txBody>
      </p:sp>
    </p:spTree>
    <p:extLst>
      <p:ext uri="{BB962C8B-B14F-4D97-AF65-F5344CB8AC3E}">
        <p14:creationId xmlns:p14="http://schemas.microsoft.com/office/powerpoint/2010/main" val="177688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Data from the EHR and Clinical </a:t>
            </a:r>
            <a:r>
              <a:rPr lang="en-US" sz="1200" kern="1200" dirty="0" err="1" smtClean="0">
                <a:solidFill>
                  <a:schemeClr val="tx1"/>
                </a:solidFill>
                <a:effectLst/>
                <a:latin typeface="+mn-lt"/>
                <a:ea typeface="+mn-ea"/>
                <a:cs typeface="+mn-cs"/>
              </a:rPr>
              <a:t>REDCap</a:t>
            </a:r>
            <a:r>
              <a:rPr lang="en-US" sz="1200" kern="1200" dirty="0" smtClean="0">
                <a:solidFill>
                  <a:schemeClr val="tx1"/>
                </a:solidFill>
                <a:effectLst/>
                <a:latin typeface="+mn-lt"/>
                <a:ea typeface="+mn-ea"/>
                <a:cs typeface="+mn-cs"/>
              </a:rPr>
              <a:t> are integrated and harmonized under the Fast Health Interoperable Resource (FHIR) data model. This is aligned with the provincial direction and allows significant flexibility to present data in relational and semantic formats. These are then made available for visualization and analysis.</a:t>
            </a:r>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13</a:t>
            </a:fld>
            <a:endParaRPr lang="en-US"/>
          </a:p>
        </p:txBody>
      </p:sp>
    </p:spTree>
    <p:extLst>
      <p:ext uri="{BB962C8B-B14F-4D97-AF65-F5344CB8AC3E}">
        <p14:creationId xmlns:p14="http://schemas.microsoft.com/office/powerpoint/2010/main" val="1179513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Clinical dashboards displaying the course of treatment of individuals patients can be directly access in their EHR.  Multiple pathways are available, and clinicians select the one relevant to their patient flow from a central landing page under “Clinical Dashboards”.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14</a:t>
            </a:fld>
            <a:endParaRPr lang="en-US"/>
          </a:p>
        </p:txBody>
      </p:sp>
    </p:spTree>
    <p:extLst>
      <p:ext uri="{BB962C8B-B14F-4D97-AF65-F5344CB8AC3E}">
        <p14:creationId xmlns:p14="http://schemas.microsoft.com/office/powerpoint/2010/main" val="2697950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selected the dashboard automatically shows information for the patient. Clinicians can interact with the dashboard, selecting and reviewing information through the dynamic filters.</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15</a:t>
            </a:fld>
            <a:endParaRPr lang="en-US"/>
          </a:p>
        </p:txBody>
      </p:sp>
    </p:spTree>
    <p:extLst>
      <p:ext uri="{BB962C8B-B14F-4D97-AF65-F5344CB8AC3E}">
        <p14:creationId xmlns:p14="http://schemas.microsoft.com/office/powerpoint/2010/main" val="219264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dashboards were co-developed with patients and clinicians and standardized across pathways. The design consists of three primary panels – Dynamic Visit Summary that provides key information and recommendations; Patient Trajectory showing the trends in relevant measures and suicide risk over time, Treatment, detailing the mode and degree of intervention, typically pharmacological.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16</a:t>
            </a:fld>
            <a:endParaRPr lang="en-US"/>
          </a:p>
        </p:txBody>
      </p:sp>
    </p:spTree>
    <p:extLst>
      <p:ext uri="{BB962C8B-B14F-4D97-AF65-F5344CB8AC3E}">
        <p14:creationId xmlns:p14="http://schemas.microsoft.com/office/powerpoint/2010/main" val="3289795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Based</a:t>
            </a:r>
            <a:r>
              <a:rPr lang="en-US" sz="1200" kern="1200" baseline="0" dirty="0" smtClean="0">
                <a:solidFill>
                  <a:schemeClr val="tx1"/>
                </a:solidFill>
                <a:effectLst/>
                <a:latin typeface="+mn-lt"/>
                <a:ea typeface="+mn-ea"/>
                <a:cs typeface="+mn-cs"/>
              </a:rPr>
              <a:t> on current clinical research project that occur in parallel, f</a:t>
            </a:r>
            <a:r>
              <a:rPr lang="en-US" sz="1200" kern="1200" dirty="0" smtClean="0">
                <a:solidFill>
                  <a:schemeClr val="tx1"/>
                </a:solidFill>
                <a:effectLst/>
                <a:latin typeface="+mn-lt"/>
                <a:ea typeface="+mn-ea"/>
                <a:cs typeface="+mn-cs"/>
              </a:rPr>
              <a:t>uture directions and additional options for</a:t>
            </a:r>
            <a:r>
              <a:rPr lang="en-US" sz="1200" kern="1200" baseline="0" dirty="0" smtClean="0">
                <a:solidFill>
                  <a:schemeClr val="tx1"/>
                </a:solidFill>
                <a:effectLst/>
                <a:latin typeface="+mn-lt"/>
                <a:ea typeface="+mn-ea"/>
                <a:cs typeface="+mn-cs"/>
              </a:rPr>
              <a:t> the clinical dashboard</a:t>
            </a:r>
            <a:r>
              <a:rPr lang="en-US" sz="1200" kern="1200" dirty="0" smtClean="0">
                <a:solidFill>
                  <a:schemeClr val="tx1"/>
                </a:solidFill>
                <a:effectLst/>
                <a:latin typeface="+mn-lt"/>
                <a:ea typeface="+mn-ea"/>
                <a:cs typeface="+mn-cs"/>
              </a:rPr>
              <a:t> could include the integration of summarized notes panels leveraging natural language processing, genetic testing and pharmacogenomics results and sleep/activity indicators from wearable devices. Artificial intelligence projects are also underway to provide predictions (e.g. suicide risk, trajectory and treatment response).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17</a:t>
            </a:fld>
            <a:endParaRPr lang="en-US"/>
          </a:p>
        </p:txBody>
      </p:sp>
    </p:spTree>
    <p:extLst>
      <p:ext uri="{BB962C8B-B14F-4D97-AF65-F5344CB8AC3E}">
        <p14:creationId xmlns:p14="http://schemas.microsoft.com/office/powerpoint/2010/main" val="320946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dashboard was also developed to support MBC operations –providing near real time information on completion of measures and compliance.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18</a:t>
            </a:fld>
            <a:endParaRPr lang="en-US"/>
          </a:p>
        </p:txBody>
      </p:sp>
    </p:spTree>
    <p:extLst>
      <p:ext uri="{BB962C8B-B14F-4D97-AF65-F5344CB8AC3E}">
        <p14:creationId xmlns:p14="http://schemas.microsoft.com/office/powerpoint/2010/main" val="106612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next two slides I would like to share some feedback / quotes from clinicians and patients on ICPs, MBC, and experience with dashboards.</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19</a:t>
            </a:fld>
            <a:endParaRPr lang="en-US"/>
          </a:p>
        </p:txBody>
      </p:sp>
    </p:spTree>
    <p:extLst>
      <p:ext uri="{BB962C8B-B14F-4D97-AF65-F5344CB8AC3E}">
        <p14:creationId xmlns:p14="http://schemas.microsoft.com/office/powerpoint/2010/main" val="72055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feedback ha</a:t>
            </a:r>
            <a:r>
              <a:rPr lang="en-US" baseline="0" dirty="0" smtClean="0"/>
              <a:t>s also been strong, with the visualizations helping to track progress over time.</a:t>
            </a:r>
            <a:endParaRPr lang="en-US" dirty="0"/>
          </a:p>
        </p:txBody>
      </p:sp>
      <p:sp>
        <p:nvSpPr>
          <p:cNvPr id="4" name="Slide Number Placeholder 3"/>
          <p:cNvSpPr>
            <a:spLocks noGrp="1"/>
          </p:cNvSpPr>
          <p:nvPr>
            <p:ph type="sldNum" sz="quarter" idx="5"/>
          </p:nvPr>
        </p:nvSpPr>
        <p:spPr/>
        <p:txBody>
          <a:bodyPr/>
          <a:lstStyle/>
          <a:p>
            <a:fld id="{0F35116C-148C-3541-9BB1-4E268B31E0E5}" type="slidenum">
              <a:rPr lang="en-US" smtClean="0"/>
              <a:t>20</a:t>
            </a:fld>
            <a:endParaRPr lang="en-US"/>
          </a:p>
        </p:txBody>
      </p:sp>
    </p:spTree>
    <p:extLst>
      <p:ext uri="{BB962C8B-B14F-4D97-AF65-F5344CB8AC3E}">
        <p14:creationId xmlns:p14="http://schemas.microsoft.com/office/powerpoint/2010/main" val="310399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2</a:t>
            </a:fld>
            <a:endParaRPr lang="en-US"/>
          </a:p>
        </p:txBody>
      </p:sp>
    </p:spTree>
    <p:extLst>
      <p:ext uri="{BB962C8B-B14F-4D97-AF65-F5344CB8AC3E}">
        <p14:creationId xmlns:p14="http://schemas.microsoft.com/office/powerpoint/2010/main" val="2455253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thank</a:t>
            </a:r>
            <a:r>
              <a:rPr lang="en-US" baseline="0" dirty="0" smtClean="0"/>
              <a:t> all individuals and organizations who contributed to this work and thank you for your </a:t>
            </a:r>
            <a:r>
              <a:rPr lang="en-US" baseline="0" smtClean="0"/>
              <a:t>time.</a:t>
            </a:r>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22</a:t>
            </a:fld>
            <a:endParaRPr lang="en-US"/>
          </a:p>
        </p:txBody>
      </p:sp>
    </p:spTree>
    <p:extLst>
      <p:ext uri="{BB962C8B-B14F-4D97-AF65-F5344CB8AC3E}">
        <p14:creationId xmlns:p14="http://schemas.microsoft.com/office/powerpoint/2010/main" val="290397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About 2 million individuals in Canada suffer from MDD. In addition, about 1/3 or more do not sufficiently respond to current treatments.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there are many factors that contribute to limited improvement of symptoms in MDD, it has been shown that MBC including regular standardized measures and structured care decisions and/or recommendations can improve outcomes for individuals suffering from MDD.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4</a:t>
            </a:fld>
            <a:endParaRPr lang="en-US"/>
          </a:p>
        </p:txBody>
      </p:sp>
    </p:spTree>
    <p:extLst>
      <p:ext uri="{BB962C8B-B14F-4D97-AF65-F5344CB8AC3E}">
        <p14:creationId xmlns:p14="http://schemas.microsoft.com/office/powerpoint/2010/main" val="337873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study by </a:t>
            </a:r>
            <a:r>
              <a:rPr lang="en-US" sz="1200" kern="1200" dirty="0" err="1" smtClean="0">
                <a:solidFill>
                  <a:schemeClr val="tx1"/>
                </a:solidFill>
                <a:effectLst/>
                <a:latin typeface="+mn-lt"/>
                <a:ea typeface="+mn-ea"/>
                <a:cs typeface="+mn-cs"/>
              </a:rPr>
              <a:t>Guo</a:t>
            </a:r>
            <a:r>
              <a:rPr lang="en-US" sz="1200" kern="1200" dirty="0" smtClean="0">
                <a:solidFill>
                  <a:schemeClr val="tx1"/>
                </a:solidFill>
                <a:effectLst/>
                <a:latin typeface="+mn-lt"/>
                <a:ea typeface="+mn-ea"/>
                <a:cs typeface="+mn-cs"/>
              </a:rPr>
              <a:t> et al has been a prominent example, the study design was simple …</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5</a:t>
            </a:fld>
            <a:endParaRPr lang="en-US"/>
          </a:p>
        </p:txBody>
      </p:sp>
    </p:spTree>
    <p:extLst>
      <p:ext uri="{BB962C8B-B14F-4D97-AF65-F5344CB8AC3E}">
        <p14:creationId xmlns:p14="http://schemas.microsoft.com/office/powerpoint/2010/main" val="256670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MBC is often a key component of ICPs. The benefits of ICPs have been demonstrated and include … At CAMH we developed the MDD-ICP based on current evidence and guidelines … Key components of the MDD-ICP include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6</a:t>
            </a:fld>
            <a:endParaRPr lang="en-US"/>
          </a:p>
        </p:txBody>
      </p:sp>
    </p:spTree>
    <p:extLst>
      <p:ext uri="{BB962C8B-B14F-4D97-AF65-F5344CB8AC3E}">
        <p14:creationId xmlns:p14="http://schemas.microsoft.com/office/powerpoint/2010/main" val="42809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MDD-ICP we use mainly self-report information and scales, at start of treatment … . At each follow-up patients are asked to provide structured</a:t>
            </a:r>
            <a:r>
              <a:rPr lang="en-US" sz="1200" kern="1200" baseline="0" dirty="0" smtClean="0">
                <a:solidFill>
                  <a:schemeClr val="tx1"/>
                </a:solidFill>
                <a:effectLst/>
                <a:latin typeface="+mn-lt"/>
                <a:ea typeface="+mn-ea"/>
                <a:cs typeface="+mn-cs"/>
              </a:rPr>
              <a:t> information on</a:t>
            </a:r>
            <a:r>
              <a:rPr lang="en-US" sz="1200" kern="1200" dirty="0" smtClean="0">
                <a:solidFill>
                  <a:schemeClr val="tx1"/>
                </a:solidFill>
                <a:effectLst/>
                <a:latin typeface="+mn-lt"/>
                <a:ea typeface="+mn-ea"/>
                <a:cs typeface="+mn-cs"/>
              </a:rPr>
              <a:t> …. In addition, we ask patients to provide information on </a:t>
            </a:r>
            <a:r>
              <a:rPr lang="en-US" sz="1200" kern="1200" dirty="0" err="1" smtClean="0">
                <a:solidFill>
                  <a:schemeClr val="tx1"/>
                </a:solidFill>
                <a:effectLst/>
                <a:latin typeface="+mn-lt"/>
                <a:ea typeface="+mn-ea"/>
                <a:cs typeface="+mn-cs"/>
              </a:rPr>
              <a:t>Qol</a:t>
            </a:r>
            <a:r>
              <a:rPr lang="en-US" sz="1200" kern="1200" dirty="0" smtClean="0">
                <a:solidFill>
                  <a:schemeClr val="tx1"/>
                </a:solidFill>
                <a:effectLst/>
                <a:latin typeface="+mn-lt"/>
                <a:ea typeface="+mn-ea"/>
                <a:cs typeface="+mn-cs"/>
              </a:rPr>
              <a:t>, disability and perception of care</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7</a:t>
            </a:fld>
            <a:endParaRPr lang="en-US"/>
          </a:p>
        </p:txBody>
      </p:sp>
    </p:spTree>
    <p:extLst>
      <p:ext uri="{BB962C8B-B14F-4D97-AF65-F5344CB8AC3E}">
        <p14:creationId xmlns:p14="http://schemas.microsoft.com/office/powerpoint/2010/main" val="376463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Initially, self-reports were done on paper when patients came to the clinic. This was however a clear barrier to implementation and required more time from clinicians to review self-reports, document and it was not possible to review course of treatment.</a:t>
            </a:r>
          </a:p>
          <a:p>
            <a:endParaRPr lang="en-US" dirty="0"/>
          </a:p>
        </p:txBody>
      </p:sp>
      <p:sp>
        <p:nvSpPr>
          <p:cNvPr id="4" name="Slide Number Placeholder 3"/>
          <p:cNvSpPr>
            <a:spLocks noGrp="1"/>
          </p:cNvSpPr>
          <p:nvPr>
            <p:ph type="sldNum" sz="quarter" idx="10"/>
          </p:nvPr>
        </p:nvSpPr>
        <p:spPr/>
        <p:txBody>
          <a:bodyPr/>
          <a:lstStyle/>
          <a:p>
            <a:fld id="{34604786-FEC3-43B0-9EDE-9EE876AB8164}" type="slidenum">
              <a:rPr lang="en-US" smtClean="0"/>
              <a:t>8</a:t>
            </a:fld>
            <a:endParaRPr lang="en-US"/>
          </a:p>
        </p:txBody>
      </p:sp>
    </p:spTree>
    <p:extLst>
      <p:ext uri="{BB962C8B-B14F-4D97-AF65-F5344CB8AC3E}">
        <p14:creationId xmlns:p14="http://schemas.microsoft.com/office/powerpoint/2010/main" val="425002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Initially, a workflow was established to enable collection and administration of measures using </a:t>
            </a:r>
            <a:r>
              <a:rPr lang="en-US" sz="1200" kern="1200" dirty="0" err="1" smtClean="0">
                <a:solidFill>
                  <a:schemeClr val="tx1"/>
                </a:solidFill>
                <a:effectLst/>
                <a:latin typeface="+mn-lt"/>
                <a:ea typeface="+mn-ea"/>
                <a:cs typeface="+mn-cs"/>
              </a:rPr>
              <a:t>REDCap</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 second step this was integrated with the EHR. Measures from </a:t>
            </a:r>
            <a:r>
              <a:rPr lang="en-US" sz="1200" kern="1200" dirty="0" err="1" smtClean="0">
                <a:solidFill>
                  <a:schemeClr val="tx1"/>
                </a:solidFill>
                <a:effectLst/>
                <a:latin typeface="+mn-lt"/>
                <a:ea typeface="+mn-ea"/>
                <a:cs typeface="+mn-cs"/>
              </a:rPr>
              <a:t>REDCap</a:t>
            </a:r>
            <a:r>
              <a:rPr lang="en-US" sz="1200" kern="1200" dirty="0" smtClean="0">
                <a:solidFill>
                  <a:schemeClr val="tx1"/>
                </a:solidFill>
                <a:effectLst/>
                <a:latin typeface="+mn-lt"/>
                <a:ea typeface="+mn-ea"/>
                <a:cs typeface="+mn-cs"/>
              </a:rPr>
              <a:t> are automatically sent to I-CARE in both discrete CSV and PDF formats (screen captures show examples for the PHQ-9).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9</a:t>
            </a:fld>
            <a:endParaRPr lang="en-US"/>
          </a:p>
        </p:txBody>
      </p:sp>
    </p:spTree>
    <p:extLst>
      <p:ext uri="{BB962C8B-B14F-4D97-AF65-F5344CB8AC3E}">
        <p14:creationId xmlns:p14="http://schemas.microsoft.com/office/powerpoint/2010/main" val="215860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REDCap</a:t>
            </a:r>
            <a:r>
              <a:rPr lang="en-US" sz="1200" kern="1200" dirty="0" smtClean="0">
                <a:solidFill>
                  <a:schemeClr val="tx1"/>
                </a:solidFill>
                <a:effectLst/>
                <a:latin typeface="+mn-lt"/>
                <a:ea typeface="+mn-ea"/>
                <a:cs typeface="+mn-cs"/>
              </a:rPr>
              <a:t> was launched in alignment with clinical information system governance, adhering to processes, ensuring source of truth and limiting access.  This has allowed for the rapid development of new measures and pathways – scaling to 19, across 7 clinics.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604786-FEC3-43B0-9EDE-9EE876AB8164}" type="slidenum">
              <a:rPr lang="en-US" smtClean="0"/>
              <a:t>10</a:t>
            </a:fld>
            <a:endParaRPr lang="en-US"/>
          </a:p>
        </p:txBody>
      </p:sp>
    </p:spTree>
    <p:extLst>
      <p:ext uri="{BB962C8B-B14F-4D97-AF65-F5344CB8AC3E}">
        <p14:creationId xmlns:p14="http://schemas.microsoft.com/office/powerpoint/2010/main" val="3312674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325" y="3593245"/>
            <a:ext cx="9144000" cy="1655762"/>
          </a:xfrm>
        </p:spPr>
        <p:txBody>
          <a:bodyPr anchor="ctr"/>
          <a:lstStyle>
            <a:lvl1pPr algn="l">
              <a:defRPr sz="5000">
                <a:solidFill>
                  <a:schemeClr val="bg2"/>
                </a:solidFill>
              </a:defRPr>
            </a:lvl1pPr>
          </a:lstStyle>
          <a:p>
            <a:r>
              <a:rPr lang="en-US" dirty="0" smtClean="0"/>
              <a:t>Click to </a:t>
            </a:r>
            <a:r>
              <a:rPr lang="en-US" smtClean="0"/>
              <a:t>edit </a:t>
            </a:r>
            <a:br>
              <a:rPr lang="en-US" smtClean="0"/>
            </a:br>
            <a:r>
              <a:rPr lang="en-US" smtClean="0"/>
              <a:t>Master </a:t>
            </a:r>
            <a:r>
              <a:rPr lang="en-US" dirty="0" smtClean="0"/>
              <a:t>title style</a:t>
            </a:r>
            <a:endParaRPr lang="en-US" dirty="0"/>
          </a:p>
        </p:txBody>
      </p:sp>
      <p:sp>
        <p:nvSpPr>
          <p:cNvPr id="3" name="Subtitle 2"/>
          <p:cNvSpPr>
            <a:spLocks noGrp="1"/>
          </p:cNvSpPr>
          <p:nvPr>
            <p:ph type="subTitle" idx="1" hasCustomPrompt="1"/>
          </p:nvPr>
        </p:nvSpPr>
        <p:spPr>
          <a:xfrm>
            <a:off x="1269022" y="1216954"/>
            <a:ext cx="9144000" cy="1655762"/>
          </a:xfrm>
        </p:spPr>
        <p:txBody>
          <a:bodyPr anchor="ctr">
            <a:noAutofit/>
          </a:bodyPr>
          <a:lstStyle>
            <a:lvl1pPr marL="0" indent="0" algn="l">
              <a:buNone/>
              <a:defRPr sz="21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1</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54"/>
          <a:stretch/>
        </p:blipFill>
        <p:spPr>
          <a:xfrm>
            <a:off x="10937631" y="6117253"/>
            <a:ext cx="786422" cy="259900"/>
          </a:xfrm>
          <a:prstGeom prst="rect">
            <a:avLst/>
          </a:prstGeom>
        </p:spPr>
      </p:pic>
    </p:spTree>
    <p:extLst>
      <p:ext uri="{BB962C8B-B14F-4D97-AF65-F5344CB8AC3E}">
        <p14:creationId xmlns:p14="http://schemas.microsoft.com/office/powerpoint/2010/main" val="334318791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
        <p:nvSpPr>
          <p:cNvPr id="10" name="Content Placeholder 9"/>
          <p:cNvSpPr>
            <a:spLocks noGrp="1"/>
          </p:cNvSpPr>
          <p:nvPr>
            <p:ph sz="quarter" idx="13"/>
          </p:nvPr>
        </p:nvSpPr>
        <p:spPr>
          <a:xfrm>
            <a:off x="1292225" y="773113"/>
            <a:ext cx="3349625" cy="5316537"/>
          </a:xfrm>
          <a:solidFill>
            <a:schemeClr val="accent1">
              <a:alpha val="60000"/>
            </a:schemeClr>
          </a:solidFill>
        </p:spPr>
        <p:txBody>
          <a:bodyPr lIns="144000" tIns="324000" rIns="108000" bIns="288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87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0909" y="1113819"/>
            <a:ext cx="9144000" cy="4522049"/>
          </a:xfrm>
        </p:spPr>
        <p:txBody>
          <a:bodyPr anchor="t"/>
          <a:lstStyle>
            <a:lvl1pPr algn="l">
              <a:defRPr sz="7000">
                <a:solidFill>
                  <a:schemeClr val="bg2"/>
                </a:solidFill>
                <a:latin typeface="Manuale" charset="0"/>
                <a:ea typeface="Manuale" charset="0"/>
                <a:cs typeface="Manuale" charset="0"/>
              </a:defRPr>
            </a:lvl1pPr>
          </a:lstStyle>
          <a:p>
            <a:r>
              <a:rPr lang="en-US" dirty="0" smtClean="0"/>
              <a:t>Click to edit </a:t>
            </a:r>
            <a:br>
              <a:rPr lang="en-US" dirty="0" smtClean="0"/>
            </a:br>
            <a:r>
              <a:rPr lang="en-US" dirty="0" smtClean="0"/>
              <a:t>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Tree>
    <p:extLst>
      <p:ext uri="{BB962C8B-B14F-4D97-AF65-F5344CB8AC3E}">
        <p14:creationId xmlns:p14="http://schemas.microsoft.com/office/powerpoint/2010/main" val="2347867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688" y="1101335"/>
            <a:ext cx="9675374" cy="1527565"/>
          </a:xfrm>
        </p:spPr>
        <p:txBody>
          <a:bodyPr anchor="ctr"/>
          <a:lstStyle>
            <a:lvl1pPr>
              <a:defRPr sz="5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1402936"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EE783-4751-3447-A075-565592F019DC}" type="slidenum">
              <a:rPr lang="en-US" smtClean="0"/>
              <a:t>‹#›</a:t>
            </a:fld>
            <a:endParaRPr lang="en-US"/>
          </a:p>
        </p:txBody>
      </p:sp>
      <p:sp>
        <p:nvSpPr>
          <p:cNvPr id="9" name="Content Placeholder 2"/>
          <p:cNvSpPr>
            <a:spLocks noGrp="1"/>
          </p:cNvSpPr>
          <p:nvPr>
            <p:ph sz="half" idx="13"/>
          </p:nvPr>
        </p:nvSpPr>
        <p:spPr>
          <a:xfrm>
            <a:off x="5315513"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447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extLst>
              <a:ext uri="{28A0092B-C50C-407E-A947-70E740481C1C}">
                <a14:useLocalDpi xmlns:a14="http://schemas.microsoft.com/office/drawing/2010/main" val="0"/>
              </a:ext>
            </a:extLst>
          </a:blip>
          <a:srcRect l="15012" t="144" r="13555" b="-2"/>
          <a:stretch/>
        </p:blipFill>
        <p:spPr>
          <a:xfrm>
            <a:off x="5398477" y="395654"/>
            <a:ext cx="6409593" cy="6066692"/>
          </a:xfrm>
          <a:prstGeom prst="rect">
            <a:avLst/>
          </a:prstGeom>
        </p:spPr>
      </p:pic>
      <p:sp>
        <p:nvSpPr>
          <p:cNvPr id="2" name="Title 1"/>
          <p:cNvSpPr>
            <a:spLocks noGrp="1"/>
          </p:cNvSpPr>
          <p:nvPr>
            <p:ph type="ctrTitle" hasCustomPrompt="1"/>
          </p:nvPr>
        </p:nvSpPr>
        <p:spPr>
          <a:xfrm>
            <a:off x="1383325" y="475837"/>
            <a:ext cx="9144000" cy="2215661"/>
          </a:xfrm>
        </p:spPr>
        <p:txBody>
          <a:bodyPr anchor="b"/>
          <a:lstStyle>
            <a:lvl1pPr algn="l">
              <a:defRPr sz="4000" b="0" i="0">
                <a:solidFill>
                  <a:schemeClr val="bg2"/>
                </a:solidFill>
                <a:latin typeface="Open Sans Light" charset="0"/>
                <a:ea typeface="Open Sans Light" charset="0"/>
                <a:cs typeface="Open Sans Light" charset="0"/>
              </a:defRPr>
            </a:lvl1pPr>
          </a:lstStyle>
          <a:p>
            <a:r>
              <a:rPr lang="en-US" dirty="0" smtClean="0"/>
              <a:t>Click to </a:t>
            </a:r>
            <a:br>
              <a:rPr lang="en-US" dirty="0" smtClean="0"/>
            </a:br>
            <a:r>
              <a:rPr lang="en-US" dirty="0" smtClean="0"/>
              <a:t>edit Master </a:t>
            </a:r>
            <a:br>
              <a:rPr lang="en-US" dirty="0" smtClean="0"/>
            </a:br>
            <a:r>
              <a:rPr lang="en-US" dirty="0" smtClean="0"/>
              <a:t>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b="27047"/>
          <a:stretch/>
        </p:blipFill>
        <p:spPr>
          <a:xfrm>
            <a:off x="1488830" y="5335902"/>
            <a:ext cx="1931377" cy="639229"/>
          </a:xfrm>
          <a:prstGeom prst="rect">
            <a:avLst/>
          </a:prstGeom>
        </p:spPr>
      </p:pic>
      <p:sp>
        <p:nvSpPr>
          <p:cNvPr id="7" name="Content Placeholder 6"/>
          <p:cNvSpPr>
            <a:spLocks noGrp="1"/>
          </p:cNvSpPr>
          <p:nvPr>
            <p:ph sz="quarter" idx="13" hasCustomPrompt="1"/>
          </p:nvPr>
        </p:nvSpPr>
        <p:spPr>
          <a:xfrm>
            <a:off x="1348157" y="2775646"/>
            <a:ext cx="4665663" cy="633413"/>
          </a:xfrm>
        </p:spPr>
        <p:txBody>
          <a:bodyPr>
            <a:normAutofit/>
          </a:bodyPr>
          <a:lstStyle>
            <a:lvl1pPr>
              <a:defRPr sz="2000" b="1">
                <a:solidFill>
                  <a:schemeClr val="bg2"/>
                </a:solidFill>
              </a:defRPr>
            </a:lvl1pPr>
          </a:lstStyle>
          <a:p>
            <a:pPr lvl="0"/>
            <a:r>
              <a:rPr lang="en-CA" dirty="0" smtClean="0"/>
              <a:t>20-Apr-25</a:t>
            </a:r>
            <a:endParaRPr lang="en-US" dirty="0"/>
          </a:p>
        </p:txBody>
      </p:sp>
      <p:cxnSp>
        <p:nvCxnSpPr>
          <p:cNvPr id="5" name="Straight Connector 4"/>
          <p:cNvCxnSpPr/>
          <p:nvPr userDrawn="1"/>
        </p:nvCxnSpPr>
        <p:spPr>
          <a:xfrm>
            <a:off x="5398477" y="334108"/>
            <a:ext cx="0" cy="6189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4"/>
          </p:nvPr>
        </p:nvSpPr>
        <p:spPr>
          <a:xfrm>
            <a:off x="1733550" y="2943225"/>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6149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9281E-65A5-4265-90F6-CDEFFD329BC7}"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2F4272-ECDC-482D-9392-1DE0441A2E26}" type="slidenum">
              <a:rPr lang="en-US" smtClean="0"/>
              <a:t>‹#›</a:t>
            </a:fld>
            <a:endParaRPr lang="en-US"/>
          </a:p>
        </p:txBody>
      </p:sp>
    </p:spTree>
    <p:extLst>
      <p:ext uri="{BB962C8B-B14F-4D97-AF65-F5344CB8AC3E}">
        <p14:creationId xmlns:p14="http://schemas.microsoft.com/office/powerpoint/2010/main" val="673983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p:bg>
      <p:bgPr>
        <a:solidFill>
          <a:schemeClr val="bg2">
            <a:lumMod val="9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1ECEE783-4751-3447-A075-565592F019DC}" type="slidenum">
              <a:rPr lang="en-US" smtClean="0"/>
              <a:pPr/>
              <a:t>‹#›</a:t>
            </a:fld>
            <a:endParaRPr lang="en-US" dirty="0"/>
          </a:p>
        </p:txBody>
      </p:sp>
      <p:cxnSp>
        <p:nvCxnSpPr>
          <p:cNvPr id="5" name="Straight Connector 4"/>
          <p:cNvCxnSpPr/>
          <p:nvPr userDrawn="1"/>
        </p:nvCxnSpPr>
        <p:spPr>
          <a:xfrm>
            <a:off x="1503485" y="1605152"/>
            <a:ext cx="9187961" cy="0"/>
          </a:xfrm>
          <a:prstGeom prst="line">
            <a:avLst/>
          </a:prstGeom>
          <a:ln>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4" hasCustomPrompt="1"/>
          </p:nvPr>
        </p:nvSpPr>
        <p:spPr>
          <a:xfrm>
            <a:off x="1257178" y="2123493"/>
            <a:ext cx="905730" cy="901873"/>
          </a:xfrm>
        </p:spPr>
        <p:txBody>
          <a:bodyPr wrap="none" lIns="0" tIns="0" rIns="0" bIns="0" anchor="b">
            <a:noAutofit/>
          </a:bodyPr>
          <a:lstStyle>
            <a:lvl1pPr>
              <a:defRPr sz="6200" b="1">
                <a:solidFill>
                  <a:schemeClr val="accent5"/>
                </a:solidFill>
              </a:defRPr>
            </a:lvl1pPr>
          </a:lstStyle>
          <a:p>
            <a:pPr lvl="0"/>
            <a:r>
              <a:rPr lang="en-US" dirty="0" smtClean="0"/>
              <a:t>1</a:t>
            </a:r>
            <a:endParaRPr lang="en-US" dirty="0"/>
          </a:p>
        </p:txBody>
      </p:sp>
      <p:sp>
        <p:nvSpPr>
          <p:cNvPr id="18" name="Text Placeholder 15"/>
          <p:cNvSpPr>
            <a:spLocks noGrp="1"/>
          </p:cNvSpPr>
          <p:nvPr>
            <p:ph type="body" sz="quarter" idx="15" hasCustomPrompt="1"/>
          </p:nvPr>
        </p:nvSpPr>
        <p:spPr>
          <a:xfrm>
            <a:off x="1406709" y="3025366"/>
            <a:ext cx="1459645" cy="2123493"/>
          </a:xfrm>
        </p:spPr>
        <p:txBody>
          <a:bodyPr wrap="square" lIns="0" tIns="0" rIns="0" bIns="0" anchor="t">
            <a:noAutofit/>
          </a:bodyPr>
          <a:lstStyle>
            <a:lvl1pPr marL="95250" indent="-95250">
              <a:spcAft>
                <a:spcPts val="200"/>
              </a:spcAft>
              <a:tabLst/>
              <a:defRPr sz="2400" b="0">
                <a:solidFill>
                  <a:schemeClr val="accent5"/>
                </a:solidFill>
              </a:defRPr>
            </a:lvl1pPr>
            <a:lvl2pPr marL="95250" indent="-87313">
              <a:lnSpc>
                <a:spcPct val="110000"/>
              </a:lnSpc>
              <a:buFont typeface=".AppleSystemUIFont" charset="-120"/>
              <a:buChar char=" "/>
              <a:tabLst/>
              <a:defRPr sz="1000"/>
            </a:lvl2pPr>
          </a:lstStyle>
          <a:p>
            <a:pPr lvl="0"/>
            <a:r>
              <a:rPr lang="en-US" dirty="0" smtClean="0"/>
              <a:t>Section</a:t>
            </a:r>
            <a:br>
              <a:rPr lang="en-US" dirty="0" smtClean="0"/>
            </a:br>
            <a:r>
              <a:rPr lang="en-US" dirty="0" smtClean="0"/>
              <a:t>Title</a:t>
            </a:r>
          </a:p>
          <a:p>
            <a:pPr lvl="1"/>
            <a:r>
              <a:rPr lang="en-US" dirty="0" smtClean="0"/>
              <a:t>Loren ipsum dolor</a:t>
            </a:r>
            <a:br>
              <a:rPr lang="en-US" dirty="0" smtClean="0"/>
            </a:br>
            <a:r>
              <a:rPr lang="en-US" dirty="0" smtClean="0"/>
              <a:t>sit </a:t>
            </a:r>
            <a:r>
              <a:rPr lang="en-US" dirty="0" err="1" smtClean="0"/>
              <a:t>amet</a:t>
            </a:r>
            <a:endParaRPr lang="en-US" dirty="0"/>
          </a:p>
        </p:txBody>
      </p:sp>
      <p:sp>
        <p:nvSpPr>
          <p:cNvPr id="20" name="Text Placeholder 15"/>
          <p:cNvSpPr>
            <a:spLocks noGrp="1"/>
          </p:cNvSpPr>
          <p:nvPr>
            <p:ph type="body" sz="quarter" idx="16" hasCustomPrompt="1"/>
          </p:nvPr>
        </p:nvSpPr>
        <p:spPr>
          <a:xfrm>
            <a:off x="2901339" y="2123493"/>
            <a:ext cx="905730" cy="901873"/>
          </a:xfrm>
        </p:spPr>
        <p:txBody>
          <a:bodyPr wrap="none" lIns="0" tIns="0" rIns="0" bIns="0" anchor="b">
            <a:noAutofit/>
          </a:bodyPr>
          <a:lstStyle>
            <a:lvl1pPr>
              <a:defRPr sz="6200" b="1">
                <a:solidFill>
                  <a:schemeClr val="accent1"/>
                </a:solidFill>
              </a:defRPr>
            </a:lvl1pPr>
          </a:lstStyle>
          <a:p>
            <a:pPr lvl="0"/>
            <a:r>
              <a:rPr lang="en-US" dirty="0" smtClean="0"/>
              <a:t>2</a:t>
            </a:r>
            <a:endParaRPr lang="en-US" dirty="0"/>
          </a:p>
        </p:txBody>
      </p:sp>
      <p:sp>
        <p:nvSpPr>
          <p:cNvPr id="21" name="Text Placeholder 15"/>
          <p:cNvSpPr>
            <a:spLocks noGrp="1"/>
          </p:cNvSpPr>
          <p:nvPr>
            <p:ph type="body" sz="quarter" idx="17" hasCustomPrompt="1"/>
          </p:nvPr>
        </p:nvSpPr>
        <p:spPr>
          <a:xfrm>
            <a:off x="2999196" y="3025366"/>
            <a:ext cx="1459645" cy="2123493"/>
          </a:xfrm>
        </p:spPr>
        <p:txBody>
          <a:bodyPr wrap="square" lIns="0" tIns="0" rIns="0" bIns="0" anchor="t">
            <a:noAutofit/>
          </a:bodyPr>
          <a:lstStyle>
            <a:lvl1pPr marL="95250" indent="-95250">
              <a:spcAft>
                <a:spcPts val="200"/>
              </a:spcAft>
              <a:tabLst/>
              <a:defRPr sz="2400" b="0">
                <a:solidFill>
                  <a:schemeClr val="tx2"/>
                </a:solidFill>
              </a:defRPr>
            </a:lvl1pPr>
            <a:lvl2pPr marL="95250" indent="-87313">
              <a:lnSpc>
                <a:spcPct val="110000"/>
              </a:lnSpc>
              <a:buFont typeface=".AppleSystemUIFont" charset="-120"/>
              <a:buChar char=" "/>
              <a:tabLst/>
              <a:defRPr sz="1000"/>
            </a:lvl2pPr>
          </a:lstStyle>
          <a:p>
            <a:pPr lvl="0"/>
            <a:r>
              <a:rPr lang="en-US" dirty="0" smtClean="0"/>
              <a:t>Section</a:t>
            </a:r>
            <a:br>
              <a:rPr lang="en-US" dirty="0" smtClean="0"/>
            </a:br>
            <a:r>
              <a:rPr lang="en-US" dirty="0" smtClean="0"/>
              <a:t>Title</a:t>
            </a:r>
          </a:p>
          <a:p>
            <a:pPr lvl="1"/>
            <a:r>
              <a:rPr lang="en-US" dirty="0" smtClean="0"/>
              <a:t>Loren ipsum dolor</a:t>
            </a:r>
            <a:br>
              <a:rPr lang="en-US" dirty="0" smtClean="0"/>
            </a:br>
            <a:r>
              <a:rPr lang="en-US" dirty="0" smtClean="0"/>
              <a:t>sit </a:t>
            </a:r>
            <a:r>
              <a:rPr lang="en-US" dirty="0" err="1" smtClean="0"/>
              <a:t>amet</a:t>
            </a:r>
            <a:endParaRPr lang="en-US" dirty="0"/>
          </a:p>
        </p:txBody>
      </p:sp>
      <p:sp>
        <p:nvSpPr>
          <p:cNvPr id="22" name="Text Placeholder 15"/>
          <p:cNvSpPr>
            <a:spLocks noGrp="1"/>
          </p:cNvSpPr>
          <p:nvPr>
            <p:ph type="body" sz="quarter" idx="18" hasCustomPrompt="1"/>
          </p:nvPr>
        </p:nvSpPr>
        <p:spPr>
          <a:xfrm>
            <a:off x="4591683" y="3025366"/>
            <a:ext cx="1459645" cy="2123493"/>
          </a:xfrm>
        </p:spPr>
        <p:txBody>
          <a:bodyPr wrap="square" lIns="0" tIns="0" rIns="0" bIns="0" anchor="t">
            <a:noAutofit/>
          </a:bodyPr>
          <a:lstStyle>
            <a:lvl1pPr marL="95250" indent="-95250">
              <a:spcAft>
                <a:spcPts val="200"/>
              </a:spcAft>
              <a:tabLst/>
              <a:defRPr sz="2400" b="0">
                <a:solidFill>
                  <a:schemeClr val="accent3"/>
                </a:solidFill>
              </a:defRPr>
            </a:lvl1pPr>
            <a:lvl2pPr marL="95250" indent="-87313">
              <a:lnSpc>
                <a:spcPct val="110000"/>
              </a:lnSpc>
              <a:buFont typeface=".AppleSystemUIFont" charset="-120"/>
              <a:buChar char=" "/>
              <a:tabLst/>
              <a:defRPr sz="1000"/>
            </a:lvl2pPr>
          </a:lstStyle>
          <a:p>
            <a:pPr lvl="0"/>
            <a:r>
              <a:rPr lang="en-US" dirty="0" smtClean="0"/>
              <a:t>Section</a:t>
            </a:r>
            <a:br>
              <a:rPr lang="en-US" dirty="0" smtClean="0"/>
            </a:br>
            <a:r>
              <a:rPr lang="en-US" dirty="0" smtClean="0"/>
              <a:t>Title</a:t>
            </a:r>
          </a:p>
          <a:p>
            <a:pPr lvl="1"/>
            <a:r>
              <a:rPr lang="en-US" dirty="0" smtClean="0"/>
              <a:t>Loren ipsum dolor</a:t>
            </a:r>
            <a:br>
              <a:rPr lang="en-US" dirty="0" smtClean="0"/>
            </a:br>
            <a:r>
              <a:rPr lang="en-US" dirty="0" smtClean="0"/>
              <a:t>sit </a:t>
            </a:r>
            <a:r>
              <a:rPr lang="en-US" dirty="0" err="1" smtClean="0"/>
              <a:t>amet</a:t>
            </a:r>
            <a:endParaRPr lang="en-US" dirty="0"/>
          </a:p>
        </p:txBody>
      </p:sp>
      <p:sp>
        <p:nvSpPr>
          <p:cNvPr id="23" name="Text Placeholder 15"/>
          <p:cNvSpPr>
            <a:spLocks noGrp="1"/>
          </p:cNvSpPr>
          <p:nvPr>
            <p:ph type="body" sz="quarter" idx="19" hasCustomPrompt="1"/>
          </p:nvPr>
        </p:nvSpPr>
        <p:spPr>
          <a:xfrm>
            <a:off x="6184170" y="3025366"/>
            <a:ext cx="1459645" cy="2123493"/>
          </a:xfrm>
        </p:spPr>
        <p:txBody>
          <a:bodyPr wrap="square" lIns="0" tIns="0" rIns="0" bIns="0" anchor="t">
            <a:noAutofit/>
          </a:bodyPr>
          <a:lstStyle>
            <a:lvl1pPr marL="95250" indent="-95250">
              <a:spcAft>
                <a:spcPts val="200"/>
              </a:spcAft>
              <a:tabLst/>
              <a:defRPr sz="2400" b="0">
                <a:solidFill>
                  <a:schemeClr val="accent2"/>
                </a:solidFill>
              </a:defRPr>
            </a:lvl1pPr>
            <a:lvl2pPr marL="95250" indent="-87313">
              <a:lnSpc>
                <a:spcPct val="110000"/>
              </a:lnSpc>
              <a:buFont typeface=".AppleSystemUIFont" charset="-120"/>
              <a:buChar char=" "/>
              <a:tabLst/>
              <a:defRPr sz="1000"/>
            </a:lvl2pPr>
          </a:lstStyle>
          <a:p>
            <a:pPr lvl="0"/>
            <a:r>
              <a:rPr lang="en-US" dirty="0" smtClean="0"/>
              <a:t>Section</a:t>
            </a:r>
            <a:br>
              <a:rPr lang="en-US" dirty="0" smtClean="0"/>
            </a:br>
            <a:r>
              <a:rPr lang="en-US" dirty="0" smtClean="0"/>
              <a:t>Title</a:t>
            </a:r>
          </a:p>
          <a:p>
            <a:pPr lvl="1"/>
            <a:r>
              <a:rPr lang="en-US" dirty="0" smtClean="0"/>
              <a:t>Loren ipsum dolor</a:t>
            </a:r>
            <a:br>
              <a:rPr lang="en-US" dirty="0" smtClean="0"/>
            </a:br>
            <a:r>
              <a:rPr lang="en-US" dirty="0" smtClean="0"/>
              <a:t>sit </a:t>
            </a:r>
            <a:r>
              <a:rPr lang="en-US" dirty="0" err="1" smtClean="0"/>
              <a:t>amet</a:t>
            </a:r>
            <a:endParaRPr lang="en-US" dirty="0"/>
          </a:p>
        </p:txBody>
      </p:sp>
      <p:sp>
        <p:nvSpPr>
          <p:cNvPr id="24" name="Text Placeholder 15"/>
          <p:cNvSpPr>
            <a:spLocks noGrp="1"/>
          </p:cNvSpPr>
          <p:nvPr>
            <p:ph type="body" sz="quarter" idx="20" hasCustomPrompt="1"/>
          </p:nvPr>
        </p:nvSpPr>
        <p:spPr>
          <a:xfrm>
            <a:off x="7776658" y="3025366"/>
            <a:ext cx="1459645" cy="2123493"/>
          </a:xfrm>
        </p:spPr>
        <p:txBody>
          <a:bodyPr wrap="square" lIns="0" tIns="0" rIns="0" bIns="0" anchor="t">
            <a:noAutofit/>
          </a:bodyPr>
          <a:lstStyle>
            <a:lvl1pPr marL="95250" indent="-95250">
              <a:spcAft>
                <a:spcPts val="200"/>
              </a:spcAft>
              <a:tabLst/>
              <a:defRPr sz="2400" b="0">
                <a:solidFill>
                  <a:schemeClr val="accent4"/>
                </a:solidFill>
              </a:defRPr>
            </a:lvl1pPr>
            <a:lvl2pPr marL="95250" indent="-87313">
              <a:lnSpc>
                <a:spcPct val="110000"/>
              </a:lnSpc>
              <a:buFont typeface=".AppleSystemUIFont" charset="-120"/>
              <a:buChar char=" "/>
              <a:tabLst/>
              <a:defRPr sz="1000"/>
            </a:lvl2pPr>
          </a:lstStyle>
          <a:p>
            <a:pPr lvl="0"/>
            <a:r>
              <a:rPr lang="en-US" dirty="0" smtClean="0"/>
              <a:t>Section</a:t>
            </a:r>
            <a:br>
              <a:rPr lang="en-US" dirty="0" smtClean="0"/>
            </a:br>
            <a:r>
              <a:rPr lang="en-US" dirty="0" smtClean="0"/>
              <a:t>Title</a:t>
            </a:r>
          </a:p>
          <a:p>
            <a:pPr lvl="1"/>
            <a:r>
              <a:rPr lang="en-US" dirty="0" smtClean="0"/>
              <a:t>Loren ipsum dolor</a:t>
            </a:r>
            <a:br>
              <a:rPr lang="en-US" dirty="0" smtClean="0"/>
            </a:br>
            <a:r>
              <a:rPr lang="en-US" dirty="0" smtClean="0"/>
              <a:t>sit </a:t>
            </a:r>
            <a:r>
              <a:rPr lang="en-US" dirty="0" err="1" smtClean="0"/>
              <a:t>amet</a:t>
            </a:r>
            <a:endParaRPr lang="en-US" dirty="0"/>
          </a:p>
        </p:txBody>
      </p:sp>
      <p:sp>
        <p:nvSpPr>
          <p:cNvPr id="25" name="Text Placeholder 15"/>
          <p:cNvSpPr>
            <a:spLocks noGrp="1"/>
          </p:cNvSpPr>
          <p:nvPr>
            <p:ph type="body" sz="quarter" idx="21" hasCustomPrompt="1"/>
          </p:nvPr>
        </p:nvSpPr>
        <p:spPr>
          <a:xfrm>
            <a:off x="4498288" y="2123493"/>
            <a:ext cx="905730" cy="901873"/>
          </a:xfrm>
        </p:spPr>
        <p:txBody>
          <a:bodyPr wrap="none" lIns="0" tIns="0" rIns="0" bIns="0" anchor="b">
            <a:noAutofit/>
          </a:bodyPr>
          <a:lstStyle>
            <a:lvl1pPr>
              <a:defRPr sz="6200" b="1">
                <a:solidFill>
                  <a:schemeClr val="accent3"/>
                </a:solidFill>
              </a:defRPr>
            </a:lvl1pPr>
          </a:lstStyle>
          <a:p>
            <a:pPr lvl="0"/>
            <a:r>
              <a:rPr lang="en-US" dirty="0" smtClean="0"/>
              <a:t>3</a:t>
            </a:r>
            <a:endParaRPr lang="en-US" dirty="0"/>
          </a:p>
        </p:txBody>
      </p:sp>
      <p:sp>
        <p:nvSpPr>
          <p:cNvPr id="26" name="Text Placeholder 15"/>
          <p:cNvSpPr>
            <a:spLocks noGrp="1"/>
          </p:cNvSpPr>
          <p:nvPr>
            <p:ph type="body" sz="quarter" idx="22" hasCustomPrompt="1"/>
          </p:nvPr>
        </p:nvSpPr>
        <p:spPr>
          <a:xfrm>
            <a:off x="6079696" y="2123493"/>
            <a:ext cx="905730" cy="901873"/>
          </a:xfrm>
        </p:spPr>
        <p:txBody>
          <a:bodyPr wrap="none" lIns="0" tIns="0" rIns="0" bIns="0" anchor="b">
            <a:noAutofit/>
          </a:bodyPr>
          <a:lstStyle>
            <a:lvl1pPr>
              <a:defRPr sz="6200" b="1">
                <a:solidFill>
                  <a:schemeClr val="accent2"/>
                </a:solidFill>
              </a:defRPr>
            </a:lvl1pPr>
          </a:lstStyle>
          <a:p>
            <a:pPr lvl="0"/>
            <a:r>
              <a:rPr lang="en-US" dirty="0" smtClean="0"/>
              <a:t>4</a:t>
            </a:r>
            <a:endParaRPr lang="en-US" dirty="0"/>
          </a:p>
        </p:txBody>
      </p:sp>
      <p:sp>
        <p:nvSpPr>
          <p:cNvPr id="27" name="Text Placeholder 15"/>
          <p:cNvSpPr>
            <a:spLocks noGrp="1"/>
          </p:cNvSpPr>
          <p:nvPr>
            <p:ph type="body" sz="quarter" idx="23" hasCustomPrompt="1"/>
          </p:nvPr>
        </p:nvSpPr>
        <p:spPr>
          <a:xfrm>
            <a:off x="7653503" y="2123493"/>
            <a:ext cx="905730" cy="901873"/>
          </a:xfrm>
        </p:spPr>
        <p:txBody>
          <a:bodyPr wrap="none" lIns="0" tIns="0" rIns="0" bIns="0" anchor="b">
            <a:noAutofit/>
          </a:bodyPr>
          <a:lstStyle>
            <a:lvl1pPr>
              <a:defRPr sz="6200" b="1">
                <a:solidFill>
                  <a:schemeClr val="accent4"/>
                </a:solidFill>
              </a:defRPr>
            </a:lvl1pPr>
          </a:lstStyle>
          <a:p>
            <a:pPr lvl="0"/>
            <a:r>
              <a:rPr lang="en-US" dirty="0" smtClean="0"/>
              <a:t>5</a:t>
            </a:r>
            <a:endParaRPr lang="en-US" dirty="0"/>
          </a:p>
        </p:txBody>
      </p:sp>
      <p:sp>
        <p:nvSpPr>
          <p:cNvPr id="28" name="TextBox 27"/>
          <p:cNvSpPr txBox="1"/>
          <p:nvPr userDrawn="1"/>
        </p:nvSpPr>
        <p:spPr>
          <a:xfrm>
            <a:off x="1420617" y="6550198"/>
            <a:ext cx="5454869" cy="184666"/>
          </a:xfrm>
          <a:prstGeom prst="rect">
            <a:avLst/>
          </a:prstGeom>
          <a:noFill/>
        </p:spPr>
        <p:txBody>
          <a:bodyPr wrap="square" rtlCol="0">
            <a:spAutoFit/>
          </a:bodyPr>
          <a:lstStyle/>
          <a:p>
            <a:r>
              <a:rPr lang="en-US" sz="600" dirty="0" smtClean="0">
                <a:solidFill>
                  <a:schemeClr val="tx1">
                    <a:lumMod val="50000"/>
                    <a:lumOff val="50000"/>
                  </a:schemeClr>
                </a:solidFill>
                <a:latin typeface="Open Sans" charset="0"/>
                <a:ea typeface="Open Sans" charset="0"/>
                <a:cs typeface="Open Sans" charset="0"/>
              </a:rPr>
              <a:t>Copyright</a:t>
            </a:r>
            <a:r>
              <a:rPr lang="en-US" sz="600" baseline="0" dirty="0" smtClean="0">
                <a:solidFill>
                  <a:schemeClr val="tx1">
                    <a:lumMod val="50000"/>
                    <a:lumOff val="50000"/>
                  </a:schemeClr>
                </a:solidFill>
                <a:latin typeface="Open Sans" charset="0"/>
                <a:ea typeface="Open Sans" charset="0"/>
                <a:cs typeface="Open Sans" charset="0"/>
              </a:rPr>
              <a:t> © 2020, CAMH</a:t>
            </a:r>
            <a:endParaRPr lang="en-US" sz="600" dirty="0">
              <a:solidFill>
                <a:schemeClr val="tx1">
                  <a:lumMod val="50000"/>
                  <a:lumOff val="50000"/>
                </a:schemeClr>
              </a:solidFill>
              <a:latin typeface="Open Sans" charset="0"/>
              <a:ea typeface="Open Sans" charset="0"/>
              <a:cs typeface="Open Sans" charset="0"/>
            </a:endParaRPr>
          </a:p>
        </p:txBody>
      </p:sp>
      <p:sp>
        <p:nvSpPr>
          <p:cNvPr id="29" name="TextBox 28"/>
          <p:cNvSpPr txBox="1"/>
          <p:nvPr userDrawn="1"/>
        </p:nvSpPr>
        <p:spPr>
          <a:xfrm>
            <a:off x="1420617" y="1251351"/>
            <a:ext cx="2584938" cy="307777"/>
          </a:xfrm>
          <a:prstGeom prst="rect">
            <a:avLst/>
          </a:prstGeom>
          <a:noFill/>
        </p:spPr>
        <p:txBody>
          <a:bodyPr wrap="square" rtlCol="0">
            <a:spAutoFit/>
          </a:bodyPr>
          <a:lstStyle/>
          <a:p>
            <a:r>
              <a:rPr lang="en-US" sz="1400" b="1" dirty="0" smtClean="0">
                <a:solidFill>
                  <a:schemeClr val="accent1"/>
                </a:solidFill>
                <a:latin typeface="Open Sans" charset="0"/>
                <a:ea typeface="Open Sans" charset="0"/>
                <a:cs typeface="Open Sans" charset="0"/>
              </a:rPr>
              <a:t>AGENDA</a:t>
            </a:r>
            <a:endParaRPr lang="en-US" sz="1400" b="1" dirty="0">
              <a:solidFill>
                <a:schemeClr val="accent1"/>
              </a:solidFill>
              <a:latin typeface="Open Sans" charset="0"/>
              <a:ea typeface="Open Sans" charset="0"/>
              <a:cs typeface="Open Sans" charset="0"/>
            </a:endParaRPr>
          </a:p>
        </p:txBody>
      </p:sp>
    </p:spTree>
    <p:extLst>
      <p:ext uri="{BB962C8B-B14F-4D97-AF65-F5344CB8AC3E}">
        <p14:creationId xmlns:p14="http://schemas.microsoft.com/office/powerpoint/2010/main" val="509353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Layout ">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116076" y="71120"/>
            <a:ext cx="11661943"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accent2"/>
                </a:solidFill>
              </a:defRPr>
            </a:lvl1pPr>
          </a:lstStyle>
          <a:p>
            <a:pPr lvl="0"/>
            <a:r>
              <a:rPr lang="en-US" altLang="en-US" dirty="0" smtClean="0"/>
              <a:t>Click to edit Master title style</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ECEE783-4751-3447-A075-565592F019DC}" type="slidenum">
              <a:rPr lang="en-US" smtClean="0"/>
              <a:pPr/>
              <a:t>‹#›</a:t>
            </a:fld>
            <a:endParaRPr lang="en-US" dirty="0"/>
          </a:p>
        </p:txBody>
      </p:sp>
    </p:spTree>
    <p:extLst>
      <p:ext uri="{BB962C8B-B14F-4D97-AF65-F5344CB8AC3E}">
        <p14:creationId xmlns:p14="http://schemas.microsoft.com/office/powerpoint/2010/main" val="26012656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lt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325" y="1434196"/>
            <a:ext cx="9144000" cy="2215661"/>
          </a:xfrm>
        </p:spPr>
        <p:txBody>
          <a:bodyPr anchor="b"/>
          <a:lstStyle>
            <a:lvl1pPr algn="l">
              <a:defRPr sz="5600" b="0" i="0">
                <a:solidFill>
                  <a:schemeClr val="bg2"/>
                </a:solidFill>
                <a:latin typeface="Open Sans Light" charset="0"/>
                <a:ea typeface="Open Sans Light" charset="0"/>
                <a:cs typeface="Open Sans Light" charset="0"/>
              </a:defRPr>
            </a:lvl1pPr>
          </a:lstStyle>
          <a:p>
            <a:r>
              <a:rPr lang="en-US" dirty="0" smtClean="0"/>
              <a:t>Click to edit </a:t>
            </a:r>
            <a:br>
              <a:rPr lang="en-US" dirty="0" smtClean="0"/>
            </a:br>
            <a:r>
              <a:rPr lang="en-US" dirty="0" smtClean="0"/>
              <a:t>Master title style</a:t>
            </a:r>
            <a:endParaRPr lang="en-US" dirty="0"/>
          </a:p>
        </p:txBody>
      </p:sp>
      <p:sp>
        <p:nvSpPr>
          <p:cNvPr id="7" name="Content Placeholder 6"/>
          <p:cNvSpPr>
            <a:spLocks noGrp="1"/>
          </p:cNvSpPr>
          <p:nvPr>
            <p:ph sz="quarter" idx="13" hasCustomPrompt="1"/>
          </p:nvPr>
        </p:nvSpPr>
        <p:spPr>
          <a:xfrm>
            <a:off x="1348157" y="3716421"/>
            <a:ext cx="4665663" cy="633413"/>
          </a:xfrm>
        </p:spPr>
        <p:txBody>
          <a:bodyPr>
            <a:normAutofit/>
          </a:bodyPr>
          <a:lstStyle>
            <a:lvl1pPr>
              <a:defRPr sz="2400" b="1">
                <a:solidFill>
                  <a:schemeClr val="bg2"/>
                </a:solidFill>
              </a:defRPr>
            </a:lvl1pPr>
          </a:lstStyle>
          <a:p>
            <a:pPr lvl="0"/>
            <a:r>
              <a:rPr lang="en-CA" dirty="0" smtClean="0"/>
              <a:t>18-Apr-25</a:t>
            </a:r>
            <a:endParaRPr lang="en-US" dirty="0"/>
          </a:p>
        </p:txBody>
      </p:sp>
      <p:sp>
        <p:nvSpPr>
          <p:cNvPr id="12" name="Content Placeholder 11"/>
          <p:cNvSpPr>
            <a:spLocks noGrp="1"/>
          </p:cNvSpPr>
          <p:nvPr>
            <p:ph sz="quarter" idx="14"/>
          </p:nvPr>
        </p:nvSpPr>
        <p:spPr>
          <a:xfrm>
            <a:off x="4926622" y="5162481"/>
            <a:ext cx="5158155" cy="965285"/>
          </a:xfrm>
        </p:spPr>
        <p:txBody>
          <a:bodyPr anchor="b">
            <a:normAutofit/>
          </a:bodyPr>
          <a:lstStyle>
            <a:lvl1pPr>
              <a:lnSpc>
                <a:spcPct val="80000"/>
              </a:lnSpc>
              <a:defRPr sz="700">
                <a:solidFill>
                  <a:schemeClr val="bg2"/>
                </a:solidFill>
              </a:defRPr>
            </a:lvl1pPr>
          </a:lstStyle>
          <a:p>
            <a:pPr lvl="0"/>
            <a:r>
              <a:rPr lang="en-US" dirty="0" smtClean="0"/>
              <a:t>Click to edit Master text styles</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27047"/>
          <a:stretch/>
        </p:blipFill>
        <p:spPr>
          <a:xfrm>
            <a:off x="1488830" y="5441239"/>
            <a:ext cx="1931377" cy="639229"/>
          </a:xfrm>
          <a:prstGeom prst="rect">
            <a:avLst/>
          </a:prstGeom>
        </p:spPr>
      </p:pic>
    </p:spTree>
    <p:extLst>
      <p:ext uri="{BB962C8B-B14F-4D97-AF65-F5344CB8AC3E}">
        <p14:creationId xmlns:p14="http://schemas.microsoft.com/office/powerpoint/2010/main" val="25268814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userDrawn="1"/>
        </p:nvSpPr>
        <p:spPr>
          <a:xfrm>
            <a:off x="1427284" y="2118947"/>
            <a:ext cx="6740769" cy="1015663"/>
          </a:xfrm>
          <a:prstGeom prst="rect">
            <a:avLst/>
          </a:prstGeom>
          <a:noFill/>
        </p:spPr>
        <p:txBody>
          <a:bodyPr wrap="square" rtlCol="0">
            <a:spAutoFit/>
          </a:bodyPr>
          <a:lstStyle/>
          <a:p>
            <a:r>
              <a:rPr lang="en-US" sz="6000" b="1" dirty="0" smtClean="0">
                <a:solidFill>
                  <a:schemeClr val="bg2"/>
                </a:solidFill>
                <a:latin typeface="Open Sans" charset="0"/>
                <a:ea typeface="Open Sans" charset="0"/>
                <a:cs typeface="Open Sans" charset="0"/>
              </a:rPr>
              <a:t>Thank You</a:t>
            </a:r>
            <a:endParaRPr lang="en-US" sz="6000" b="1" dirty="0">
              <a:solidFill>
                <a:schemeClr val="bg2"/>
              </a:solidFill>
              <a:latin typeface="Open Sans" charset="0"/>
              <a:ea typeface="Open Sans" charset="0"/>
              <a:cs typeface="Open Sans"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27047"/>
          <a:stretch/>
        </p:blipFill>
        <p:spPr>
          <a:xfrm>
            <a:off x="1488830" y="5441239"/>
            <a:ext cx="1931377" cy="639229"/>
          </a:xfrm>
          <a:prstGeom prst="rect">
            <a:avLst/>
          </a:prstGeom>
        </p:spPr>
      </p:pic>
    </p:spTree>
    <p:extLst>
      <p:ext uri="{BB962C8B-B14F-4D97-AF65-F5344CB8AC3E}">
        <p14:creationId xmlns:p14="http://schemas.microsoft.com/office/powerpoint/2010/main" val="16343941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urquoise Tab">
    <p:spTree>
      <p:nvGrpSpPr>
        <p:cNvPr id="1" name=""/>
        <p:cNvGrpSpPr/>
        <p:nvPr/>
      </p:nvGrpSpPr>
      <p:grpSpPr>
        <a:xfrm>
          <a:off x="0" y="0"/>
          <a:ext cx="0" cy="0"/>
          <a:chOff x="0" y="0"/>
          <a:chExt cx="0" cy="0"/>
        </a:xfrm>
      </p:grpSpPr>
      <p:sp>
        <p:nvSpPr>
          <p:cNvPr id="3" name="Rectangle 2"/>
          <p:cNvSpPr/>
          <p:nvPr userDrawn="1"/>
        </p:nvSpPr>
        <p:spPr>
          <a:xfrm>
            <a:off x="631190" y="0"/>
            <a:ext cx="368300" cy="82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p:cNvSpPr>
            <a:spLocks noGrp="1"/>
          </p:cNvSpPr>
          <p:nvPr>
            <p:ph type="body" sz="quarter" idx="13" hasCustomPrompt="1"/>
          </p:nvPr>
        </p:nvSpPr>
        <p:spPr>
          <a:xfrm>
            <a:off x="1127125" y="404876"/>
            <a:ext cx="10440988" cy="420624"/>
          </a:xfrm>
          <a:prstGeom prst="rect">
            <a:avLst/>
          </a:prstGeom>
        </p:spPr>
        <p:txBody>
          <a:bodyPr bIns="0" anchor="b" anchorCtr="0">
            <a:normAutofit/>
          </a:bodyPr>
          <a:lstStyle>
            <a:lvl1pPr marL="0" indent="0">
              <a:buNone/>
              <a:defRPr sz="2399" baseline="0">
                <a:solidFill>
                  <a:schemeClr val="tx1"/>
                </a:solidFill>
                <a:latin typeface="+mj-lt"/>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Heading One</a:t>
            </a:r>
          </a:p>
        </p:txBody>
      </p:sp>
    </p:spTree>
    <p:extLst>
      <p:ext uri="{BB962C8B-B14F-4D97-AF65-F5344CB8AC3E}">
        <p14:creationId xmlns:p14="http://schemas.microsoft.com/office/powerpoint/2010/main" val="2762389398"/>
      </p:ext>
    </p:extLst>
  </p:cSld>
  <p:clrMapOvr>
    <a:masterClrMapping/>
  </p:clrMapOvr>
  <p:extLst mod="1">
    <p:ext uri="{DCECCB84-F9BA-43D5-87BE-67443E8EF086}">
      <p15:sldGuideLst xmlns:p15="http://schemas.microsoft.com/office/powerpoint/2012/main">
        <p15:guide id="1" pos="7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1ECEE783-4751-3447-A075-565592F019DC}" type="slidenum">
              <a:rPr lang="en-US" smtClean="0"/>
              <a:pPr/>
              <a:t>‹#›</a:t>
            </a:fld>
            <a:endParaRPr lang="en-US" dirty="0"/>
          </a:p>
        </p:txBody>
      </p:sp>
      <p:sp>
        <p:nvSpPr>
          <p:cNvPr id="12" name="Title 11"/>
          <p:cNvSpPr>
            <a:spLocks noGrp="1"/>
          </p:cNvSpPr>
          <p:nvPr>
            <p:ph type="title"/>
          </p:nvPr>
        </p:nvSpPr>
        <p:spPr/>
        <p:txBody>
          <a:bodyPr/>
          <a:lstStyle/>
          <a:p>
            <a:r>
              <a:rPr lang="en-US" dirty="0" smtClean="0"/>
              <a:t>Click to edit Master title style</a:t>
            </a:r>
            <a:endParaRPr lang="en-US" dirty="0"/>
          </a:p>
        </p:txBody>
      </p:sp>
      <p:cxnSp>
        <p:nvCxnSpPr>
          <p:cNvPr id="14" name="Straight Connector 13"/>
          <p:cNvCxnSpPr/>
          <p:nvPr userDrawn="1"/>
        </p:nvCxnSpPr>
        <p:spPr>
          <a:xfrm>
            <a:off x="367862" y="6449714"/>
            <a:ext cx="11424745"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64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688" y="1101335"/>
            <a:ext cx="9675374" cy="1527565"/>
          </a:xfrm>
        </p:spPr>
        <p:txBody>
          <a:bodyPr anchor="ctr"/>
          <a:lstStyle>
            <a:lvl1pPr>
              <a:defRPr sz="5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1402936"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EE783-4751-3447-A075-565592F019DC}" type="slidenum">
              <a:rPr lang="en-US" smtClean="0"/>
              <a:t>‹#›</a:t>
            </a:fld>
            <a:endParaRPr lang="en-US"/>
          </a:p>
        </p:txBody>
      </p:sp>
      <p:sp>
        <p:nvSpPr>
          <p:cNvPr id="9" name="Content Placeholder 2"/>
          <p:cNvSpPr>
            <a:spLocks noGrp="1"/>
          </p:cNvSpPr>
          <p:nvPr>
            <p:ph sz="half" idx="13"/>
          </p:nvPr>
        </p:nvSpPr>
        <p:spPr>
          <a:xfrm>
            <a:off x="5315513"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110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urquoise Tab">
    <p:spTree>
      <p:nvGrpSpPr>
        <p:cNvPr id="1" name=""/>
        <p:cNvGrpSpPr/>
        <p:nvPr/>
      </p:nvGrpSpPr>
      <p:grpSpPr>
        <a:xfrm>
          <a:off x="0" y="0"/>
          <a:ext cx="0" cy="0"/>
          <a:chOff x="0" y="0"/>
          <a:chExt cx="0" cy="0"/>
        </a:xfrm>
      </p:grpSpPr>
      <p:sp>
        <p:nvSpPr>
          <p:cNvPr id="3" name="Rectangle 2"/>
          <p:cNvSpPr/>
          <p:nvPr userDrawn="1"/>
        </p:nvSpPr>
        <p:spPr>
          <a:xfrm>
            <a:off x="631190" y="0"/>
            <a:ext cx="368300" cy="82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p:cNvSpPr>
            <a:spLocks noGrp="1"/>
          </p:cNvSpPr>
          <p:nvPr>
            <p:ph type="body" sz="quarter" idx="13" hasCustomPrompt="1"/>
          </p:nvPr>
        </p:nvSpPr>
        <p:spPr>
          <a:xfrm>
            <a:off x="1127125" y="404876"/>
            <a:ext cx="10440988" cy="420624"/>
          </a:xfrm>
          <a:prstGeom prst="rect">
            <a:avLst/>
          </a:prstGeom>
        </p:spPr>
        <p:txBody>
          <a:bodyPr bIns="0" anchor="b" anchorCtr="0">
            <a:normAutofit/>
          </a:bodyPr>
          <a:lstStyle>
            <a:lvl1pPr marL="0" indent="0">
              <a:buNone/>
              <a:defRPr sz="2399" baseline="0">
                <a:solidFill>
                  <a:schemeClr val="tx1"/>
                </a:solidFill>
                <a:latin typeface="+mj-lt"/>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Heading One</a:t>
            </a:r>
          </a:p>
        </p:txBody>
      </p:sp>
    </p:spTree>
    <p:extLst>
      <p:ext uri="{BB962C8B-B14F-4D97-AF65-F5344CB8AC3E}">
        <p14:creationId xmlns:p14="http://schemas.microsoft.com/office/powerpoint/2010/main" val="2313961189"/>
      </p:ext>
    </p:extLst>
  </p:cSld>
  <p:clrMapOvr>
    <a:masterClrMapping/>
  </p:clrMapOvr>
  <p:extLst mod="1">
    <p:ext uri="{DCECCB84-F9BA-43D5-87BE-67443E8EF086}">
      <p15:sldGuideLst xmlns:p15="http://schemas.microsoft.com/office/powerpoint/2012/main">
        <p15:guide id="1" pos="71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1ECEE783-4751-3447-A075-565592F019DC}" type="slidenum">
              <a:rPr lang="en-US" smtClean="0"/>
              <a:pPr/>
              <a:t>‹#›</a:t>
            </a:fld>
            <a:endParaRPr lang="en-US" dirty="0"/>
          </a:p>
        </p:txBody>
      </p:sp>
      <p:sp>
        <p:nvSpPr>
          <p:cNvPr id="12" name="Title 11"/>
          <p:cNvSpPr>
            <a:spLocks noGrp="1"/>
          </p:cNvSpPr>
          <p:nvPr>
            <p:ph type="title"/>
          </p:nvPr>
        </p:nvSpPr>
        <p:spPr/>
        <p:txBody>
          <a:bodyPr/>
          <a:lstStyle/>
          <a:p>
            <a:r>
              <a:rPr lang="en-US" smtClean="0"/>
              <a:t>Click to edit Master title style</a:t>
            </a:r>
            <a:endParaRPr lang="en-US" dirty="0"/>
          </a:p>
        </p:txBody>
      </p:sp>
      <p:cxnSp>
        <p:nvCxnSpPr>
          <p:cNvPr id="7" name="Straight Connector 6"/>
          <p:cNvCxnSpPr/>
          <p:nvPr userDrawn="1"/>
        </p:nvCxnSpPr>
        <p:spPr>
          <a:xfrm>
            <a:off x="367867" y="6449714"/>
            <a:ext cx="11424745"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21741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mage Layout ">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116076" y="71120"/>
            <a:ext cx="11661943"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accent2"/>
                </a:solidFill>
              </a:defRPr>
            </a:lvl1pPr>
          </a:lstStyle>
          <a:p>
            <a:pPr lvl="0"/>
            <a:r>
              <a:rPr lang="en-US" altLang="en-US" dirty="0" smtClean="0"/>
              <a:t>Click to edit Master title style</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ECEE783-4751-3447-A075-565592F019DC}" type="slidenum">
              <a:rPr lang="en-US" smtClean="0"/>
              <a:pPr/>
              <a:t>‹#›</a:t>
            </a:fld>
            <a:endParaRPr lang="en-US" dirty="0"/>
          </a:p>
        </p:txBody>
      </p:sp>
    </p:spTree>
    <p:extLst>
      <p:ext uri="{BB962C8B-B14F-4D97-AF65-F5344CB8AC3E}">
        <p14:creationId xmlns:p14="http://schemas.microsoft.com/office/powerpoint/2010/main" val="24122611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656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297429" y="850811"/>
            <a:ext cx="2765181" cy="2765181"/>
          </a:xfrm>
          <a:prstGeom prst="ellipse">
            <a:avLst/>
          </a:prstGeom>
        </p:spPr>
        <p:txBody>
          <a:bodyPr rtlCol="0">
            <a:normAutofit/>
          </a:bodyPr>
          <a:lstStyle/>
          <a:p>
            <a:pPr lvl="0"/>
            <a:endParaRPr lang="en-US" noProof="0"/>
          </a:p>
        </p:txBody>
      </p:sp>
    </p:spTree>
    <p:extLst>
      <p:ext uri="{BB962C8B-B14F-4D97-AF65-F5344CB8AC3E}">
        <p14:creationId xmlns:p14="http://schemas.microsoft.com/office/powerpoint/2010/main" val="3853057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Picture Placeholder 11"/>
          <p:cNvSpPr>
            <a:spLocks noGrp="1"/>
          </p:cNvSpPr>
          <p:nvPr>
            <p:ph type="pic" sz="quarter" idx="13"/>
          </p:nvPr>
        </p:nvSpPr>
        <p:spPr>
          <a:xfrm>
            <a:off x="9202086" y="1905000"/>
            <a:ext cx="1812616" cy="1812616"/>
          </a:xfrm>
          <a:prstGeom prst="ellipse">
            <a:avLst/>
          </a:prstGeom>
        </p:spPr>
        <p:txBody>
          <a:bodyPr rtlCol="0">
            <a:normAutofit/>
          </a:bodyPr>
          <a:lstStyle/>
          <a:p>
            <a:pPr lvl="0"/>
            <a:endParaRPr lang="en-US" noProof="0"/>
          </a:p>
        </p:txBody>
      </p:sp>
      <p:sp>
        <p:nvSpPr>
          <p:cNvPr id="12" name="Picture Placeholder 11"/>
          <p:cNvSpPr>
            <a:spLocks noGrp="1"/>
          </p:cNvSpPr>
          <p:nvPr>
            <p:ph type="pic" sz="quarter" idx="10"/>
          </p:nvPr>
        </p:nvSpPr>
        <p:spPr>
          <a:xfrm>
            <a:off x="1177299" y="1905000"/>
            <a:ext cx="1812616" cy="1812616"/>
          </a:xfrm>
          <a:prstGeom prst="ellipse">
            <a:avLst/>
          </a:prstGeom>
        </p:spPr>
        <p:txBody>
          <a:bodyPr rtlCol="0">
            <a:normAutofit/>
          </a:bodyPr>
          <a:lstStyle/>
          <a:p>
            <a:pPr lvl="0"/>
            <a:endParaRPr lang="en-US" noProof="0"/>
          </a:p>
        </p:txBody>
      </p:sp>
      <p:sp>
        <p:nvSpPr>
          <p:cNvPr id="13" name="Picture Placeholder 11"/>
          <p:cNvSpPr>
            <a:spLocks noGrp="1"/>
          </p:cNvSpPr>
          <p:nvPr>
            <p:ph type="pic" sz="quarter" idx="11"/>
          </p:nvPr>
        </p:nvSpPr>
        <p:spPr>
          <a:xfrm>
            <a:off x="3852228" y="1905000"/>
            <a:ext cx="1812616" cy="1812616"/>
          </a:xfrm>
          <a:prstGeom prst="ellipse">
            <a:avLst/>
          </a:prstGeom>
        </p:spPr>
        <p:txBody>
          <a:bodyPr rtlCol="0">
            <a:normAutofit/>
          </a:bodyPr>
          <a:lstStyle/>
          <a:p>
            <a:pPr lvl="0"/>
            <a:endParaRPr lang="en-US" noProof="0"/>
          </a:p>
        </p:txBody>
      </p:sp>
      <p:sp>
        <p:nvSpPr>
          <p:cNvPr id="14" name="Picture Placeholder 11"/>
          <p:cNvSpPr>
            <a:spLocks noGrp="1"/>
          </p:cNvSpPr>
          <p:nvPr>
            <p:ph type="pic" sz="quarter" idx="12"/>
          </p:nvPr>
        </p:nvSpPr>
        <p:spPr>
          <a:xfrm>
            <a:off x="6527157" y="1905000"/>
            <a:ext cx="1812616" cy="1812616"/>
          </a:xfrm>
          <a:prstGeom prst="ellipse">
            <a:avLst/>
          </a:prstGeom>
        </p:spPr>
        <p:txBody>
          <a:bodyPr rtlCol="0">
            <a:normAutofit/>
          </a:bodyPr>
          <a:lstStyle/>
          <a:p>
            <a:pPr lvl="0"/>
            <a:endParaRPr lang="en-US" noProof="0"/>
          </a:p>
        </p:txBody>
      </p:sp>
    </p:spTree>
    <p:extLst>
      <p:ext uri="{BB962C8B-B14F-4D97-AF65-F5344CB8AC3E}">
        <p14:creationId xmlns:p14="http://schemas.microsoft.com/office/powerpoint/2010/main" val="2318434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rtlCol="0">
            <a:normAutofit/>
          </a:bodyPr>
          <a:lstStyle/>
          <a:p>
            <a:pPr lvl="0"/>
            <a:endParaRPr lang="en-US" noProof="0"/>
          </a:p>
        </p:txBody>
      </p:sp>
    </p:spTree>
    <p:extLst>
      <p:ext uri="{BB962C8B-B14F-4D97-AF65-F5344CB8AC3E}">
        <p14:creationId xmlns:p14="http://schemas.microsoft.com/office/powerpoint/2010/main" val="306252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Picture Placeholder 9"/>
          <p:cNvSpPr>
            <a:spLocks noGrp="1"/>
          </p:cNvSpPr>
          <p:nvPr>
            <p:ph type="pic" sz="quarter" idx="11"/>
          </p:nvPr>
        </p:nvSpPr>
        <p:spPr>
          <a:xfrm>
            <a:off x="6396753" y="1905000"/>
            <a:ext cx="4466803" cy="2181478"/>
          </a:xfrm>
        </p:spPr>
        <p:txBody>
          <a:bodyPr rtlCol="0">
            <a:normAutofit/>
          </a:bodyPr>
          <a:lstStyle/>
          <a:p>
            <a:pPr lvl="0"/>
            <a:endParaRPr lang="en-US" noProof="0"/>
          </a:p>
        </p:txBody>
      </p:sp>
      <p:sp>
        <p:nvSpPr>
          <p:cNvPr id="10" name="Picture Placeholder 9"/>
          <p:cNvSpPr>
            <a:spLocks noGrp="1"/>
          </p:cNvSpPr>
          <p:nvPr>
            <p:ph type="pic" sz="quarter" idx="10"/>
          </p:nvPr>
        </p:nvSpPr>
        <p:spPr>
          <a:xfrm>
            <a:off x="1328442" y="1905000"/>
            <a:ext cx="4466803" cy="2181478"/>
          </a:xfrm>
        </p:spPr>
        <p:txBody>
          <a:bodyPr rtlCol="0">
            <a:normAutofit/>
          </a:bodyPr>
          <a:lstStyle/>
          <a:p>
            <a:pPr lvl="0"/>
            <a:endParaRPr lang="en-US" noProof="0"/>
          </a:p>
        </p:txBody>
      </p:sp>
    </p:spTree>
    <p:extLst>
      <p:ext uri="{BB962C8B-B14F-4D97-AF65-F5344CB8AC3E}">
        <p14:creationId xmlns:p14="http://schemas.microsoft.com/office/powerpoint/2010/main" val="1091427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Picture Placeholder 21"/>
          <p:cNvSpPr>
            <a:spLocks noGrp="1"/>
          </p:cNvSpPr>
          <p:nvPr>
            <p:ph type="pic" sz="quarter" idx="13"/>
          </p:nvPr>
        </p:nvSpPr>
        <p:spPr>
          <a:xfrm>
            <a:off x="8713097" y="1905000"/>
            <a:ext cx="2150461" cy="3010236"/>
          </a:xfrm>
        </p:spPr>
        <p:txBody>
          <a:bodyPr rtlCol="0">
            <a:normAutofit/>
          </a:bodyPr>
          <a:lstStyle/>
          <a:p>
            <a:pPr lvl="0"/>
            <a:endParaRPr lang="en-US" noProof="0"/>
          </a:p>
        </p:txBody>
      </p:sp>
      <p:sp>
        <p:nvSpPr>
          <p:cNvPr id="22" name="Picture Placeholder 21"/>
          <p:cNvSpPr>
            <a:spLocks noGrp="1"/>
          </p:cNvSpPr>
          <p:nvPr>
            <p:ph type="pic" sz="quarter" idx="10"/>
          </p:nvPr>
        </p:nvSpPr>
        <p:spPr>
          <a:xfrm>
            <a:off x="1328441" y="1905000"/>
            <a:ext cx="2150461" cy="3010236"/>
          </a:xfrm>
        </p:spPr>
        <p:txBody>
          <a:bodyPr rtlCol="0">
            <a:normAutofit/>
          </a:bodyPr>
          <a:lstStyle/>
          <a:p>
            <a:pPr lvl="0"/>
            <a:endParaRPr lang="en-US" noProof="0"/>
          </a:p>
        </p:txBody>
      </p:sp>
      <p:sp>
        <p:nvSpPr>
          <p:cNvPr id="23" name="Picture Placeholder 21"/>
          <p:cNvSpPr>
            <a:spLocks noGrp="1"/>
          </p:cNvSpPr>
          <p:nvPr>
            <p:ph type="pic" sz="quarter" idx="11"/>
          </p:nvPr>
        </p:nvSpPr>
        <p:spPr>
          <a:xfrm>
            <a:off x="3789994" y="1905000"/>
            <a:ext cx="2150461" cy="3010236"/>
          </a:xfrm>
        </p:spPr>
        <p:txBody>
          <a:bodyPr rtlCol="0">
            <a:normAutofit/>
          </a:bodyPr>
          <a:lstStyle/>
          <a:p>
            <a:pPr lvl="0"/>
            <a:endParaRPr lang="en-US" noProof="0"/>
          </a:p>
        </p:txBody>
      </p:sp>
      <p:sp>
        <p:nvSpPr>
          <p:cNvPr id="24" name="Picture Placeholder 21"/>
          <p:cNvSpPr>
            <a:spLocks noGrp="1"/>
          </p:cNvSpPr>
          <p:nvPr>
            <p:ph type="pic" sz="quarter" idx="12"/>
          </p:nvPr>
        </p:nvSpPr>
        <p:spPr>
          <a:xfrm>
            <a:off x="6251546" y="1905000"/>
            <a:ext cx="2150461" cy="3010236"/>
          </a:xfrm>
        </p:spPr>
        <p:txBody>
          <a:bodyPr rtlCol="0">
            <a:normAutofit/>
          </a:bodyPr>
          <a:lstStyle/>
          <a:p>
            <a:pPr lvl="0"/>
            <a:endParaRPr lang="en-US" noProof="0"/>
          </a:p>
        </p:txBody>
      </p:sp>
    </p:spTree>
    <p:extLst>
      <p:ext uri="{BB962C8B-B14F-4D97-AF65-F5344CB8AC3E}">
        <p14:creationId xmlns:p14="http://schemas.microsoft.com/office/powerpoint/2010/main" val="1839630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7167" y="4249816"/>
            <a:ext cx="10346029" cy="619071"/>
          </a:xfrm>
        </p:spPr>
        <p:txBody>
          <a:bodyPr/>
          <a:lstStyle>
            <a:lvl1pPr>
              <a:defRPr sz="2900" b="1">
                <a:solidFill>
                  <a:schemeClr val="bg2"/>
                </a:solidFill>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EE783-4751-3447-A075-565592F019DC}" type="slidenum">
              <a:rPr lang="en-US" smtClean="0"/>
              <a:t>‹#›</a:t>
            </a:fld>
            <a:endParaRPr lang="en-US"/>
          </a:p>
        </p:txBody>
      </p:sp>
      <p:sp>
        <p:nvSpPr>
          <p:cNvPr id="12" name="Text Placeholder 11"/>
          <p:cNvSpPr>
            <a:spLocks noGrp="1"/>
          </p:cNvSpPr>
          <p:nvPr>
            <p:ph type="body" sz="quarter" idx="13"/>
          </p:nvPr>
        </p:nvSpPr>
        <p:spPr>
          <a:xfrm>
            <a:off x="1370866" y="4798551"/>
            <a:ext cx="9337675" cy="1336063"/>
          </a:xfrm>
        </p:spPr>
        <p:txBody>
          <a:bodyPr>
            <a:normAutofit/>
          </a:bodyPr>
          <a:lstStyle>
            <a:lvl1pPr>
              <a:defRPr sz="1200"/>
            </a:lvl1pPr>
            <a:lvl2pPr>
              <a:defRPr sz="1100"/>
            </a:lvl2pPr>
            <a:lvl3pPr>
              <a:defRPr sz="105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4" hasCustomPrompt="1"/>
          </p:nvPr>
        </p:nvSpPr>
        <p:spPr>
          <a:xfrm>
            <a:off x="1256687" y="1323323"/>
            <a:ext cx="8915400" cy="2522538"/>
          </a:xfrm>
        </p:spPr>
        <p:txBody>
          <a:bodyPr anchor="t">
            <a:noAutofit/>
          </a:bodyPr>
          <a:lstStyle>
            <a:lvl1pPr marL="0" indent="0" algn="l">
              <a:buNone/>
              <a:defRPr sz="24500" b="1">
                <a:solidFill>
                  <a:schemeClr val="bg2"/>
                </a:solidFill>
              </a:defRPr>
            </a:lvl1pPr>
          </a:lstStyle>
          <a:p>
            <a:pPr marL="9525" marR="0" lvl="0" indent="-9525" algn="l" defTabSz="914400" rtl="0" eaLnBrk="1" fontAlgn="auto" latinLnBrk="0" hangingPunct="1">
              <a:lnSpc>
                <a:spcPct val="90000"/>
              </a:lnSpc>
              <a:spcBef>
                <a:spcPts val="1000"/>
              </a:spcBef>
              <a:spcAft>
                <a:spcPts val="0"/>
              </a:spcAft>
              <a:buClrTx/>
              <a:buSzTx/>
              <a:tabLst/>
              <a:defRPr/>
            </a:pPr>
            <a:r>
              <a:rPr lang="en-US" dirty="0" smtClean="0"/>
              <a:t>888%</a:t>
            </a:r>
            <a:endParaRPr lang="en-US" dirty="0"/>
          </a:p>
        </p:txBody>
      </p:sp>
    </p:spTree>
    <p:extLst>
      <p:ext uri="{BB962C8B-B14F-4D97-AF65-F5344CB8AC3E}">
        <p14:creationId xmlns:p14="http://schemas.microsoft.com/office/powerpoint/2010/main" val="1307743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0" name="Picture Placeholder 15"/>
          <p:cNvSpPr>
            <a:spLocks noGrp="1"/>
          </p:cNvSpPr>
          <p:nvPr>
            <p:ph type="pic" sz="quarter" idx="14"/>
          </p:nvPr>
        </p:nvSpPr>
        <p:spPr>
          <a:xfrm>
            <a:off x="1328440" y="4160823"/>
            <a:ext cx="2150461" cy="1414589"/>
          </a:xfrm>
        </p:spPr>
        <p:txBody>
          <a:bodyPr rtlCol="0">
            <a:normAutofit/>
          </a:bodyPr>
          <a:lstStyle/>
          <a:p>
            <a:pPr lvl="0"/>
            <a:endParaRPr lang="en-US" noProof="0"/>
          </a:p>
        </p:txBody>
      </p:sp>
      <p:sp>
        <p:nvSpPr>
          <p:cNvPr id="21" name="Picture Placeholder 15"/>
          <p:cNvSpPr>
            <a:spLocks noGrp="1"/>
          </p:cNvSpPr>
          <p:nvPr>
            <p:ph type="pic" sz="quarter" idx="15"/>
          </p:nvPr>
        </p:nvSpPr>
        <p:spPr>
          <a:xfrm>
            <a:off x="3789994" y="4160823"/>
            <a:ext cx="2150461" cy="1414589"/>
          </a:xfrm>
        </p:spPr>
        <p:txBody>
          <a:bodyPr rtlCol="0">
            <a:normAutofit/>
          </a:bodyPr>
          <a:lstStyle/>
          <a:p>
            <a:pPr lvl="0"/>
            <a:endParaRPr lang="en-US" noProof="0"/>
          </a:p>
        </p:txBody>
      </p:sp>
      <p:sp>
        <p:nvSpPr>
          <p:cNvPr id="22" name="Picture Placeholder 15"/>
          <p:cNvSpPr>
            <a:spLocks noGrp="1"/>
          </p:cNvSpPr>
          <p:nvPr>
            <p:ph type="pic" sz="quarter" idx="16"/>
          </p:nvPr>
        </p:nvSpPr>
        <p:spPr>
          <a:xfrm>
            <a:off x="6251546" y="4160823"/>
            <a:ext cx="2150461" cy="1414589"/>
          </a:xfrm>
        </p:spPr>
        <p:txBody>
          <a:bodyPr rtlCol="0">
            <a:normAutofit/>
          </a:bodyPr>
          <a:lstStyle/>
          <a:p>
            <a:pPr lvl="0"/>
            <a:endParaRPr lang="en-US" noProof="0"/>
          </a:p>
        </p:txBody>
      </p:sp>
      <p:sp>
        <p:nvSpPr>
          <p:cNvPr id="23" name="Picture Placeholder 15"/>
          <p:cNvSpPr>
            <a:spLocks noGrp="1"/>
          </p:cNvSpPr>
          <p:nvPr>
            <p:ph type="pic" sz="quarter" idx="17"/>
          </p:nvPr>
        </p:nvSpPr>
        <p:spPr>
          <a:xfrm>
            <a:off x="8713097" y="4160823"/>
            <a:ext cx="2150461" cy="1414589"/>
          </a:xfrm>
        </p:spPr>
        <p:txBody>
          <a:bodyPr rtlCol="0">
            <a:normAutofit/>
          </a:bodyPr>
          <a:lstStyle/>
          <a:p>
            <a:pPr lvl="0"/>
            <a:endParaRPr lang="en-US" noProof="0"/>
          </a:p>
        </p:txBody>
      </p:sp>
      <p:sp>
        <p:nvSpPr>
          <p:cNvPr id="16" name="Picture Placeholder 15"/>
          <p:cNvSpPr>
            <a:spLocks noGrp="1"/>
          </p:cNvSpPr>
          <p:nvPr>
            <p:ph type="pic" sz="quarter" idx="10"/>
          </p:nvPr>
        </p:nvSpPr>
        <p:spPr>
          <a:xfrm>
            <a:off x="1328440" y="1904999"/>
            <a:ext cx="2150461" cy="1414589"/>
          </a:xfrm>
        </p:spPr>
        <p:txBody>
          <a:bodyPr rtlCol="0">
            <a:normAutofit/>
          </a:bodyPr>
          <a:lstStyle/>
          <a:p>
            <a:pPr lvl="0"/>
            <a:endParaRPr lang="en-US" noProof="0"/>
          </a:p>
        </p:txBody>
      </p:sp>
      <p:sp>
        <p:nvSpPr>
          <p:cNvPr id="17" name="Picture Placeholder 15"/>
          <p:cNvSpPr>
            <a:spLocks noGrp="1"/>
          </p:cNvSpPr>
          <p:nvPr>
            <p:ph type="pic" sz="quarter" idx="11"/>
          </p:nvPr>
        </p:nvSpPr>
        <p:spPr>
          <a:xfrm>
            <a:off x="3789994" y="1904999"/>
            <a:ext cx="2150461" cy="1414589"/>
          </a:xfrm>
        </p:spPr>
        <p:txBody>
          <a:bodyPr rtlCol="0">
            <a:normAutofit/>
          </a:bodyPr>
          <a:lstStyle/>
          <a:p>
            <a:pPr lvl="0"/>
            <a:endParaRPr lang="en-US" noProof="0"/>
          </a:p>
        </p:txBody>
      </p:sp>
      <p:sp>
        <p:nvSpPr>
          <p:cNvPr id="18" name="Picture Placeholder 15"/>
          <p:cNvSpPr>
            <a:spLocks noGrp="1"/>
          </p:cNvSpPr>
          <p:nvPr>
            <p:ph type="pic" sz="quarter" idx="12"/>
          </p:nvPr>
        </p:nvSpPr>
        <p:spPr>
          <a:xfrm>
            <a:off x="6251546" y="1904999"/>
            <a:ext cx="2150461" cy="1414589"/>
          </a:xfrm>
        </p:spPr>
        <p:txBody>
          <a:bodyPr rtlCol="0">
            <a:normAutofit/>
          </a:bodyPr>
          <a:lstStyle/>
          <a:p>
            <a:pPr lvl="0"/>
            <a:endParaRPr lang="en-US" noProof="0"/>
          </a:p>
        </p:txBody>
      </p:sp>
      <p:sp>
        <p:nvSpPr>
          <p:cNvPr id="19" name="Picture Placeholder 15"/>
          <p:cNvSpPr>
            <a:spLocks noGrp="1"/>
          </p:cNvSpPr>
          <p:nvPr>
            <p:ph type="pic" sz="quarter" idx="13"/>
          </p:nvPr>
        </p:nvSpPr>
        <p:spPr>
          <a:xfrm>
            <a:off x="8713097" y="1904999"/>
            <a:ext cx="2150461" cy="1414589"/>
          </a:xfrm>
        </p:spPr>
        <p:txBody>
          <a:bodyPr rtlCol="0">
            <a:normAutofit/>
          </a:bodyPr>
          <a:lstStyle/>
          <a:p>
            <a:pPr lvl="0"/>
            <a:endParaRPr lang="en-US" noProof="0"/>
          </a:p>
        </p:txBody>
      </p:sp>
    </p:spTree>
    <p:extLst>
      <p:ext uri="{BB962C8B-B14F-4D97-AF65-F5344CB8AC3E}">
        <p14:creationId xmlns:p14="http://schemas.microsoft.com/office/powerpoint/2010/main" val="2698710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Picture Placeholder 11"/>
          <p:cNvSpPr>
            <a:spLocks noGrp="1"/>
          </p:cNvSpPr>
          <p:nvPr>
            <p:ph type="pic" sz="quarter" idx="13"/>
          </p:nvPr>
        </p:nvSpPr>
        <p:spPr>
          <a:xfrm>
            <a:off x="8949103" y="1905000"/>
            <a:ext cx="2365131" cy="1805354"/>
          </a:xfrm>
        </p:spPr>
        <p:txBody>
          <a:bodyPr rtlCol="0">
            <a:normAutofit/>
          </a:bodyPr>
          <a:lstStyle/>
          <a:p>
            <a:pPr lvl="0"/>
            <a:endParaRPr lang="en-US" noProof="0"/>
          </a:p>
        </p:txBody>
      </p:sp>
      <p:sp>
        <p:nvSpPr>
          <p:cNvPr id="12" name="Picture Placeholder 11"/>
          <p:cNvSpPr>
            <a:spLocks noGrp="1"/>
          </p:cNvSpPr>
          <p:nvPr>
            <p:ph type="pic" sz="quarter" idx="10"/>
          </p:nvPr>
        </p:nvSpPr>
        <p:spPr>
          <a:xfrm>
            <a:off x="877765" y="1905000"/>
            <a:ext cx="2365131" cy="1805354"/>
          </a:xfrm>
        </p:spPr>
        <p:txBody>
          <a:bodyPr rtlCol="0">
            <a:normAutofit/>
          </a:bodyPr>
          <a:lstStyle/>
          <a:p>
            <a:pPr lvl="0"/>
            <a:endParaRPr lang="en-US" noProof="0"/>
          </a:p>
        </p:txBody>
      </p:sp>
      <p:sp>
        <p:nvSpPr>
          <p:cNvPr id="13" name="Picture Placeholder 11"/>
          <p:cNvSpPr>
            <a:spLocks noGrp="1"/>
          </p:cNvSpPr>
          <p:nvPr>
            <p:ph type="pic" sz="quarter" idx="11"/>
          </p:nvPr>
        </p:nvSpPr>
        <p:spPr>
          <a:xfrm>
            <a:off x="3568212" y="1905000"/>
            <a:ext cx="2365131" cy="1805354"/>
          </a:xfrm>
        </p:spPr>
        <p:txBody>
          <a:bodyPr rtlCol="0">
            <a:normAutofit/>
          </a:bodyPr>
          <a:lstStyle/>
          <a:p>
            <a:pPr lvl="0"/>
            <a:endParaRPr lang="en-US" noProof="0"/>
          </a:p>
        </p:txBody>
      </p:sp>
      <p:sp>
        <p:nvSpPr>
          <p:cNvPr id="14" name="Picture Placeholder 11"/>
          <p:cNvSpPr>
            <a:spLocks noGrp="1"/>
          </p:cNvSpPr>
          <p:nvPr>
            <p:ph type="pic" sz="quarter" idx="12"/>
          </p:nvPr>
        </p:nvSpPr>
        <p:spPr>
          <a:xfrm>
            <a:off x="6258657" y="1905000"/>
            <a:ext cx="2365131" cy="1805354"/>
          </a:xfrm>
        </p:spPr>
        <p:txBody>
          <a:bodyPr rtlCol="0">
            <a:normAutofit/>
          </a:bodyPr>
          <a:lstStyle/>
          <a:p>
            <a:pPr lvl="0"/>
            <a:endParaRPr lang="en-US" noProof="0"/>
          </a:p>
        </p:txBody>
      </p:sp>
    </p:spTree>
    <p:extLst>
      <p:ext uri="{BB962C8B-B14F-4D97-AF65-F5344CB8AC3E}">
        <p14:creationId xmlns:p14="http://schemas.microsoft.com/office/powerpoint/2010/main" val="3588530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12"/>
          <p:cNvSpPr>
            <a:spLocks noGrp="1"/>
          </p:cNvSpPr>
          <p:nvPr>
            <p:ph type="pic" sz="quarter" idx="10"/>
          </p:nvPr>
        </p:nvSpPr>
        <p:spPr>
          <a:xfrm>
            <a:off x="0" y="2"/>
            <a:ext cx="4276165" cy="3325614"/>
          </a:xfrm>
          <a:prstGeom prst="rect">
            <a:avLst/>
          </a:prstGeom>
        </p:spPr>
        <p:txBody>
          <a:bodyPr rtlCol="0">
            <a:normAutofit/>
          </a:bodyPr>
          <a:lstStyle/>
          <a:p>
            <a:pPr lvl="0"/>
            <a:endParaRPr lang="en-US" noProof="0"/>
          </a:p>
        </p:txBody>
      </p:sp>
      <p:sp>
        <p:nvSpPr>
          <p:cNvPr id="7" name="Picture Placeholder 14"/>
          <p:cNvSpPr>
            <a:spLocks noGrp="1"/>
          </p:cNvSpPr>
          <p:nvPr>
            <p:ph type="pic" sz="quarter" idx="11"/>
          </p:nvPr>
        </p:nvSpPr>
        <p:spPr>
          <a:xfrm>
            <a:off x="-1" y="3325614"/>
            <a:ext cx="2653553" cy="1270393"/>
          </a:xfrm>
          <a:prstGeom prst="rect">
            <a:avLst/>
          </a:prstGeom>
        </p:spPr>
        <p:txBody>
          <a:bodyPr rtlCol="0">
            <a:normAutofit/>
          </a:bodyPr>
          <a:lstStyle/>
          <a:p>
            <a:pPr lvl="0"/>
            <a:endParaRPr lang="en-US" noProof="0"/>
          </a:p>
        </p:txBody>
      </p:sp>
      <p:sp>
        <p:nvSpPr>
          <p:cNvPr id="8" name="Picture Placeholder 16"/>
          <p:cNvSpPr>
            <a:spLocks noGrp="1"/>
          </p:cNvSpPr>
          <p:nvPr>
            <p:ph type="pic" sz="quarter" idx="12"/>
          </p:nvPr>
        </p:nvSpPr>
        <p:spPr>
          <a:xfrm>
            <a:off x="2653552" y="3325613"/>
            <a:ext cx="1616173" cy="1270393"/>
          </a:xfrm>
          <a:prstGeom prst="rect">
            <a:avLst/>
          </a:prstGeom>
        </p:spPr>
        <p:txBody>
          <a:bodyPr rtlCol="0">
            <a:normAutofit/>
          </a:bodyPr>
          <a:lstStyle/>
          <a:p>
            <a:pPr lvl="0"/>
            <a:endParaRPr lang="en-US" noProof="0"/>
          </a:p>
        </p:txBody>
      </p:sp>
      <p:sp>
        <p:nvSpPr>
          <p:cNvPr id="9" name="Picture Placeholder 18"/>
          <p:cNvSpPr>
            <a:spLocks noGrp="1"/>
          </p:cNvSpPr>
          <p:nvPr>
            <p:ph type="pic" sz="quarter" idx="13"/>
          </p:nvPr>
        </p:nvSpPr>
        <p:spPr>
          <a:xfrm>
            <a:off x="7882506" y="1"/>
            <a:ext cx="2668955" cy="2298004"/>
          </a:xfrm>
          <a:prstGeom prst="rect">
            <a:avLst/>
          </a:prstGeom>
        </p:spPr>
        <p:txBody>
          <a:bodyPr rtlCol="0">
            <a:normAutofit/>
          </a:bodyPr>
          <a:lstStyle/>
          <a:p>
            <a:pPr lvl="0"/>
            <a:endParaRPr lang="en-US" noProof="0"/>
          </a:p>
        </p:txBody>
      </p:sp>
      <p:sp>
        <p:nvSpPr>
          <p:cNvPr id="10" name="Picture Placeholder 20"/>
          <p:cNvSpPr>
            <a:spLocks noGrp="1"/>
          </p:cNvSpPr>
          <p:nvPr>
            <p:ph type="pic" sz="quarter" idx="14"/>
          </p:nvPr>
        </p:nvSpPr>
        <p:spPr>
          <a:xfrm>
            <a:off x="10538582" y="0"/>
            <a:ext cx="1653418" cy="2298003"/>
          </a:xfrm>
          <a:prstGeom prst="rect">
            <a:avLst/>
          </a:prstGeom>
        </p:spPr>
        <p:txBody>
          <a:bodyPr rtlCol="0">
            <a:normAutofit/>
          </a:bodyPr>
          <a:lstStyle/>
          <a:p>
            <a:pPr lvl="0"/>
            <a:endParaRPr lang="en-US" noProof="0"/>
          </a:p>
        </p:txBody>
      </p:sp>
      <p:sp>
        <p:nvSpPr>
          <p:cNvPr id="11" name="Picture Placeholder 22"/>
          <p:cNvSpPr>
            <a:spLocks noGrp="1"/>
          </p:cNvSpPr>
          <p:nvPr>
            <p:ph type="pic" sz="quarter" idx="15"/>
          </p:nvPr>
        </p:nvSpPr>
        <p:spPr>
          <a:xfrm>
            <a:off x="7882506" y="2272263"/>
            <a:ext cx="4309494" cy="2323744"/>
          </a:xfrm>
          <a:prstGeom prst="rect">
            <a:avLst/>
          </a:prstGeom>
        </p:spPr>
        <p:txBody>
          <a:bodyPr rtlCol="0">
            <a:normAutofit/>
          </a:bodyPr>
          <a:lstStyle/>
          <a:p>
            <a:pPr lvl="0"/>
            <a:endParaRPr lang="en-US" noProof="0"/>
          </a:p>
        </p:txBody>
      </p:sp>
      <p:sp>
        <p:nvSpPr>
          <p:cNvPr id="12" name="Picture Placeholder 24"/>
          <p:cNvSpPr>
            <a:spLocks noGrp="1"/>
          </p:cNvSpPr>
          <p:nvPr>
            <p:ph type="pic" sz="quarter" idx="16"/>
          </p:nvPr>
        </p:nvSpPr>
        <p:spPr>
          <a:xfrm>
            <a:off x="4269725" y="0"/>
            <a:ext cx="3612781" cy="4596006"/>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4210856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3" name="Picture Placeholder 17"/>
          <p:cNvSpPr>
            <a:spLocks noGrp="1"/>
          </p:cNvSpPr>
          <p:nvPr>
            <p:ph type="pic" sz="quarter" idx="15"/>
          </p:nvPr>
        </p:nvSpPr>
        <p:spPr>
          <a:xfrm>
            <a:off x="0" y="2438400"/>
            <a:ext cx="2438400" cy="2438400"/>
          </a:xfrm>
        </p:spPr>
        <p:txBody>
          <a:bodyPr rtlCol="0">
            <a:normAutofit/>
          </a:bodyPr>
          <a:lstStyle/>
          <a:p>
            <a:pPr lvl="0"/>
            <a:endParaRPr lang="en-US" noProof="0"/>
          </a:p>
        </p:txBody>
      </p:sp>
      <p:sp>
        <p:nvSpPr>
          <p:cNvPr id="24" name="Picture Placeholder 17"/>
          <p:cNvSpPr>
            <a:spLocks noGrp="1"/>
          </p:cNvSpPr>
          <p:nvPr>
            <p:ph type="pic" sz="quarter" idx="16"/>
          </p:nvPr>
        </p:nvSpPr>
        <p:spPr>
          <a:xfrm>
            <a:off x="2438400" y="2438400"/>
            <a:ext cx="2438400" cy="2438400"/>
          </a:xfrm>
        </p:spPr>
        <p:txBody>
          <a:bodyPr rtlCol="0">
            <a:normAutofit/>
          </a:bodyPr>
          <a:lstStyle/>
          <a:p>
            <a:pPr lvl="0"/>
            <a:endParaRPr lang="en-US" noProof="0"/>
          </a:p>
        </p:txBody>
      </p:sp>
      <p:sp>
        <p:nvSpPr>
          <p:cNvPr id="25" name="Picture Placeholder 17"/>
          <p:cNvSpPr>
            <a:spLocks noGrp="1"/>
          </p:cNvSpPr>
          <p:nvPr>
            <p:ph type="pic" sz="quarter" idx="17"/>
          </p:nvPr>
        </p:nvSpPr>
        <p:spPr>
          <a:xfrm>
            <a:off x="4876800" y="2438400"/>
            <a:ext cx="2438400" cy="2438400"/>
          </a:xfrm>
        </p:spPr>
        <p:txBody>
          <a:bodyPr rtlCol="0">
            <a:normAutofit/>
          </a:bodyPr>
          <a:lstStyle/>
          <a:p>
            <a:pPr lvl="0"/>
            <a:endParaRPr lang="en-US" noProof="0"/>
          </a:p>
        </p:txBody>
      </p:sp>
      <p:sp>
        <p:nvSpPr>
          <p:cNvPr id="26" name="Picture Placeholder 17"/>
          <p:cNvSpPr>
            <a:spLocks noGrp="1"/>
          </p:cNvSpPr>
          <p:nvPr>
            <p:ph type="pic" sz="quarter" idx="18"/>
          </p:nvPr>
        </p:nvSpPr>
        <p:spPr>
          <a:xfrm>
            <a:off x="7315200" y="2438400"/>
            <a:ext cx="2438400" cy="2438400"/>
          </a:xfrm>
        </p:spPr>
        <p:txBody>
          <a:bodyPr rtlCol="0">
            <a:normAutofit/>
          </a:bodyPr>
          <a:lstStyle/>
          <a:p>
            <a:pPr lvl="0"/>
            <a:endParaRPr lang="en-US" noProof="0"/>
          </a:p>
        </p:txBody>
      </p:sp>
      <p:sp>
        <p:nvSpPr>
          <p:cNvPr id="27" name="Picture Placeholder 17"/>
          <p:cNvSpPr>
            <a:spLocks noGrp="1"/>
          </p:cNvSpPr>
          <p:nvPr>
            <p:ph type="pic" sz="quarter" idx="19"/>
          </p:nvPr>
        </p:nvSpPr>
        <p:spPr>
          <a:xfrm>
            <a:off x="9753600" y="2438400"/>
            <a:ext cx="2438400" cy="2438400"/>
          </a:xfrm>
        </p:spPr>
        <p:txBody>
          <a:bodyPr rtlCol="0">
            <a:normAutofit/>
          </a:bodyPr>
          <a:lstStyle/>
          <a:p>
            <a:pPr lvl="0"/>
            <a:endParaRPr lang="en-US" noProof="0"/>
          </a:p>
        </p:txBody>
      </p:sp>
      <p:sp>
        <p:nvSpPr>
          <p:cNvPr id="18" name="Picture Placeholder 17"/>
          <p:cNvSpPr>
            <a:spLocks noGrp="1"/>
          </p:cNvSpPr>
          <p:nvPr>
            <p:ph type="pic" sz="quarter" idx="10"/>
          </p:nvPr>
        </p:nvSpPr>
        <p:spPr>
          <a:xfrm>
            <a:off x="0" y="0"/>
            <a:ext cx="2438400" cy="2438400"/>
          </a:xfrm>
        </p:spPr>
        <p:txBody>
          <a:bodyPr rtlCol="0">
            <a:normAutofit/>
          </a:bodyPr>
          <a:lstStyle/>
          <a:p>
            <a:pPr lvl="0"/>
            <a:endParaRPr lang="en-US" noProof="0"/>
          </a:p>
        </p:txBody>
      </p:sp>
      <p:sp>
        <p:nvSpPr>
          <p:cNvPr id="19" name="Picture Placeholder 17"/>
          <p:cNvSpPr>
            <a:spLocks noGrp="1"/>
          </p:cNvSpPr>
          <p:nvPr>
            <p:ph type="pic" sz="quarter" idx="11"/>
          </p:nvPr>
        </p:nvSpPr>
        <p:spPr>
          <a:xfrm>
            <a:off x="2438400" y="0"/>
            <a:ext cx="2438400" cy="2438400"/>
          </a:xfrm>
        </p:spPr>
        <p:txBody>
          <a:bodyPr rtlCol="0">
            <a:normAutofit/>
          </a:bodyPr>
          <a:lstStyle/>
          <a:p>
            <a:pPr lvl="0"/>
            <a:endParaRPr lang="en-US" noProof="0"/>
          </a:p>
        </p:txBody>
      </p:sp>
      <p:sp>
        <p:nvSpPr>
          <p:cNvPr id="20" name="Picture Placeholder 17"/>
          <p:cNvSpPr>
            <a:spLocks noGrp="1"/>
          </p:cNvSpPr>
          <p:nvPr>
            <p:ph type="pic" sz="quarter" idx="12"/>
          </p:nvPr>
        </p:nvSpPr>
        <p:spPr>
          <a:xfrm>
            <a:off x="4876800" y="0"/>
            <a:ext cx="2438400" cy="2438400"/>
          </a:xfrm>
        </p:spPr>
        <p:txBody>
          <a:bodyPr rtlCol="0">
            <a:normAutofit/>
          </a:bodyPr>
          <a:lstStyle/>
          <a:p>
            <a:pPr lvl="0"/>
            <a:endParaRPr lang="en-US" noProof="0"/>
          </a:p>
        </p:txBody>
      </p:sp>
      <p:sp>
        <p:nvSpPr>
          <p:cNvPr id="21" name="Picture Placeholder 17"/>
          <p:cNvSpPr>
            <a:spLocks noGrp="1"/>
          </p:cNvSpPr>
          <p:nvPr>
            <p:ph type="pic" sz="quarter" idx="13"/>
          </p:nvPr>
        </p:nvSpPr>
        <p:spPr>
          <a:xfrm>
            <a:off x="7315200" y="0"/>
            <a:ext cx="2438400" cy="2438400"/>
          </a:xfrm>
        </p:spPr>
        <p:txBody>
          <a:bodyPr rtlCol="0">
            <a:normAutofit/>
          </a:bodyPr>
          <a:lstStyle/>
          <a:p>
            <a:pPr lvl="0"/>
            <a:endParaRPr lang="en-US" noProof="0"/>
          </a:p>
        </p:txBody>
      </p:sp>
      <p:sp>
        <p:nvSpPr>
          <p:cNvPr id="22" name="Picture Placeholder 17"/>
          <p:cNvSpPr>
            <a:spLocks noGrp="1"/>
          </p:cNvSpPr>
          <p:nvPr>
            <p:ph type="pic" sz="quarter" idx="14"/>
          </p:nvPr>
        </p:nvSpPr>
        <p:spPr>
          <a:xfrm>
            <a:off x="9753600" y="0"/>
            <a:ext cx="2438400" cy="2438400"/>
          </a:xfrm>
        </p:spPr>
        <p:txBody>
          <a:bodyPr rtlCol="0">
            <a:normAutofit/>
          </a:bodyPr>
          <a:lstStyle/>
          <a:p>
            <a:pPr lvl="0"/>
            <a:endParaRPr lang="en-US" noProof="0"/>
          </a:p>
        </p:txBody>
      </p:sp>
    </p:spTree>
    <p:extLst>
      <p:ext uri="{BB962C8B-B14F-4D97-AF65-F5344CB8AC3E}">
        <p14:creationId xmlns:p14="http://schemas.microsoft.com/office/powerpoint/2010/main" val="378882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1ECEE783-4751-3447-A075-565592F019DC}" type="slidenum">
              <a:rPr lang="en-US" smtClean="0"/>
              <a:pPr/>
              <a:t>‹#›</a:t>
            </a:fld>
            <a:endParaRPr lang="en-US" dirty="0"/>
          </a:p>
        </p:txBody>
      </p:sp>
      <p:sp>
        <p:nvSpPr>
          <p:cNvPr id="12" name="Title 11"/>
          <p:cNvSpPr>
            <a:spLocks noGrp="1"/>
          </p:cNvSpPr>
          <p:nvPr>
            <p:ph type="title"/>
          </p:nvPr>
        </p:nvSpPr>
        <p:spPr/>
        <p:txBody>
          <a:bodyPr/>
          <a:lstStyle/>
          <a:p>
            <a:r>
              <a:rPr lang="en-US" smtClean="0"/>
              <a:t>Click to edit Master title style</a:t>
            </a:r>
            <a:endParaRPr lang="en-US" dirty="0"/>
          </a:p>
        </p:txBody>
      </p:sp>
      <p:cxnSp>
        <p:nvCxnSpPr>
          <p:cNvPr id="7" name="Straight Connector 6"/>
          <p:cNvCxnSpPr/>
          <p:nvPr userDrawn="1"/>
        </p:nvCxnSpPr>
        <p:spPr>
          <a:xfrm>
            <a:off x="367867" y="6449714"/>
            <a:ext cx="11424745"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61148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7172" y="4249826"/>
            <a:ext cx="10346029" cy="619071"/>
          </a:xfrm>
        </p:spPr>
        <p:txBody>
          <a:bodyPr/>
          <a:lstStyle>
            <a:lvl1pPr>
              <a:defRPr sz="2900" b="1">
                <a:solidFill>
                  <a:schemeClr val="bg2"/>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EE783-4751-3447-A075-565592F019DC}" type="slidenum">
              <a:rPr lang="en-US" smtClean="0"/>
              <a:t>‹#›</a:t>
            </a:fld>
            <a:endParaRPr lang="en-US"/>
          </a:p>
        </p:txBody>
      </p:sp>
      <p:sp>
        <p:nvSpPr>
          <p:cNvPr id="12" name="Text Placeholder 11"/>
          <p:cNvSpPr>
            <a:spLocks noGrp="1"/>
          </p:cNvSpPr>
          <p:nvPr>
            <p:ph type="body" sz="quarter" idx="13"/>
          </p:nvPr>
        </p:nvSpPr>
        <p:spPr>
          <a:xfrm>
            <a:off x="1370871" y="4798561"/>
            <a:ext cx="9337675" cy="1336063"/>
          </a:xfrm>
        </p:spPr>
        <p:txBody>
          <a:bodyPr>
            <a:normAutofit/>
          </a:bodyPr>
          <a:lstStyle>
            <a:lvl1pPr>
              <a:defRPr sz="1200"/>
            </a:lvl1pPr>
            <a:lvl2pPr>
              <a:defRPr sz="1100"/>
            </a:lvl2pPr>
            <a:lvl3pPr>
              <a:defRPr sz="1050"/>
            </a:lvl3pPr>
            <a:lvl4pPr>
              <a:defRPr sz="12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p:cNvSpPr>
            <a:spLocks noGrp="1"/>
          </p:cNvSpPr>
          <p:nvPr>
            <p:ph type="body" sz="quarter" idx="14" hasCustomPrompt="1"/>
          </p:nvPr>
        </p:nvSpPr>
        <p:spPr>
          <a:xfrm>
            <a:off x="1256687" y="1323323"/>
            <a:ext cx="8915400" cy="2522538"/>
          </a:xfrm>
        </p:spPr>
        <p:txBody>
          <a:bodyPr anchor="t">
            <a:noAutofit/>
          </a:bodyPr>
          <a:lstStyle>
            <a:lvl1pPr marL="0" indent="0">
              <a:buNone/>
              <a:defRPr sz="24500" b="1">
                <a:solidFill>
                  <a:schemeClr val="bg2"/>
                </a:solidFill>
              </a:defRPr>
            </a:lvl1pPr>
          </a:lstStyle>
          <a:p>
            <a:pPr marL="9525" marR="0" lvl="0" indent="-9525" algn="l" defTabSz="914400" rtl="0" eaLnBrk="1" fontAlgn="auto" latinLnBrk="0" hangingPunct="1">
              <a:lnSpc>
                <a:spcPct val="90000"/>
              </a:lnSpc>
              <a:spcBef>
                <a:spcPts val="1000"/>
              </a:spcBef>
              <a:spcAft>
                <a:spcPts val="0"/>
              </a:spcAft>
              <a:buClrTx/>
              <a:buSzTx/>
              <a:tabLst/>
              <a:defRPr/>
            </a:pPr>
            <a:r>
              <a:rPr lang="en-US" dirty="0" smtClean="0"/>
              <a:t>888%</a:t>
            </a:r>
            <a:endParaRPr lang="en-US" dirty="0"/>
          </a:p>
        </p:txBody>
      </p:sp>
    </p:spTree>
    <p:extLst>
      <p:ext uri="{BB962C8B-B14F-4D97-AF65-F5344CB8AC3E}">
        <p14:creationId xmlns:p14="http://schemas.microsoft.com/office/powerpoint/2010/main" val="158747753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
        <p:nvSpPr>
          <p:cNvPr id="10" name="Content Placeholder 9"/>
          <p:cNvSpPr>
            <a:spLocks noGrp="1"/>
          </p:cNvSpPr>
          <p:nvPr>
            <p:ph sz="quarter" idx="13"/>
          </p:nvPr>
        </p:nvSpPr>
        <p:spPr>
          <a:xfrm>
            <a:off x="1292230" y="773114"/>
            <a:ext cx="3349625" cy="5316537"/>
          </a:xfrm>
          <a:solidFill>
            <a:schemeClr val="accent3">
              <a:alpha val="60000"/>
            </a:schemeClr>
          </a:solidFill>
        </p:spPr>
        <p:txBody>
          <a:bodyPr lIns="144000" tIns="324000" rIns="108000" bIns="288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24097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0909" y="1113822"/>
            <a:ext cx="9144000" cy="4522049"/>
          </a:xfrm>
        </p:spPr>
        <p:txBody>
          <a:bodyPr anchor="t"/>
          <a:lstStyle>
            <a:lvl1pPr algn="l">
              <a:defRPr sz="7000">
                <a:solidFill>
                  <a:schemeClr val="bg2"/>
                </a:solidFill>
                <a:latin typeface="Manuale" charset="0"/>
                <a:ea typeface="Manuale" charset="0"/>
                <a:cs typeface="Manuale" charset="0"/>
              </a:defRPr>
            </a:lvl1pPr>
          </a:lstStyle>
          <a:p>
            <a:r>
              <a:rPr lang="en-US" dirty="0" smtClean="0"/>
              <a:t>Click to edit </a:t>
            </a:r>
            <a:br>
              <a:rPr lang="en-US" dirty="0" smtClean="0"/>
            </a:br>
            <a:r>
              <a:rPr lang="en-US" dirty="0" smtClean="0"/>
              <a:t>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Tree>
    <p:extLst>
      <p:ext uri="{BB962C8B-B14F-4D97-AF65-F5344CB8AC3E}">
        <p14:creationId xmlns:p14="http://schemas.microsoft.com/office/powerpoint/2010/main" val="31996267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accent3">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688" y="1101336"/>
            <a:ext cx="9675374" cy="1527565"/>
          </a:xfrm>
        </p:spPr>
        <p:txBody>
          <a:bodyPr anchor="ctr"/>
          <a:lstStyle>
            <a:lvl1pPr>
              <a:defRPr sz="5000"/>
            </a:lvl1pPr>
          </a:lstStyle>
          <a:p>
            <a:r>
              <a:rPr lang="en-US" smtClean="0"/>
              <a:t>Click to edit Master title style</a:t>
            </a:r>
            <a:endParaRPr lang="en-US" dirty="0"/>
          </a:p>
        </p:txBody>
      </p:sp>
      <p:sp>
        <p:nvSpPr>
          <p:cNvPr id="3" name="Content Placeholder 2"/>
          <p:cNvSpPr>
            <a:spLocks noGrp="1"/>
          </p:cNvSpPr>
          <p:nvPr>
            <p:ph sz="half" idx="1"/>
          </p:nvPr>
        </p:nvSpPr>
        <p:spPr>
          <a:xfrm>
            <a:off x="1402936" y="2810365"/>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EE783-4751-3447-A075-565592F019DC}" type="slidenum">
              <a:rPr lang="en-US" smtClean="0"/>
              <a:t>‹#›</a:t>
            </a:fld>
            <a:endParaRPr lang="en-US"/>
          </a:p>
        </p:txBody>
      </p:sp>
      <p:sp>
        <p:nvSpPr>
          <p:cNvPr id="9" name="Content Placeholder 2"/>
          <p:cNvSpPr>
            <a:spLocks noGrp="1"/>
          </p:cNvSpPr>
          <p:nvPr>
            <p:ph sz="half" idx="13"/>
          </p:nvPr>
        </p:nvSpPr>
        <p:spPr>
          <a:xfrm>
            <a:off x="5315513" y="2810365"/>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454892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Image Layout ">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116076" y="71120"/>
            <a:ext cx="11661943"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accent3"/>
                </a:solidFill>
              </a:defRPr>
            </a:lvl1pPr>
          </a:lstStyle>
          <a:p>
            <a:pPr lvl="0"/>
            <a:r>
              <a:rPr lang="en-US" altLang="en-US" dirty="0" smtClean="0"/>
              <a:t>Click to edit Master title style</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ECEE783-4751-3447-A075-565592F019DC}" type="slidenum">
              <a:rPr lang="en-US" smtClean="0"/>
              <a:pPr/>
              <a:t>‹#›</a:t>
            </a:fld>
            <a:endParaRPr lang="en-US" dirty="0"/>
          </a:p>
        </p:txBody>
      </p:sp>
    </p:spTree>
    <p:extLst>
      <p:ext uri="{BB962C8B-B14F-4D97-AF65-F5344CB8AC3E}">
        <p14:creationId xmlns:p14="http://schemas.microsoft.com/office/powerpoint/2010/main" val="8532794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
        <p:nvSpPr>
          <p:cNvPr id="10" name="Content Placeholder 9"/>
          <p:cNvSpPr>
            <a:spLocks noGrp="1"/>
          </p:cNvSpPr>
          <p:nvPr>
            <p:ph sz="quarter" idx="13"/>
          </p:nvPr>
        </p:nvSpPr>
        <p:spPr>
          <a:xfrm>
            <a:off x="1292225" y="773113"/>
            <a:ext cx="3349625" cy="5316537"/>
          </a:xfrm>
          <a:solidFill>
            <a:schemeClr val="accent5">
              <a:alpha val="60000"/>
            </a:schemeClr>
          </a:solidFill>
        </p:spPr>
        <p:txBody>
          <a:bodyPr lIns="144000" tIns="324000" rIns="108000" bIns="288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7462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Slide - 1 line title ">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151588" y="71120"/>
            <a:ext cx="11661943"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accent3"/>
                </a:solidFill>
              </a:defRPr>
            </a:lvl1pPr>
          </a:lstStyle>
          <a:p>
            <a:pPr lvl="0"/>
            <a:r>
              <a:rPr lang="en-US" altLang="en-US" dirty="0" smtClean="0"/>
              <a:t>Click to edit Master title style</a:t>
            </a:r>
          </a:p>
        </p:txBody>
      </p:sp>
      <p:sp>
        <p:nvSpPr>
          <p:cNvPr id="3" name="Text Placeholder 2"/>
          <p:cNvSpPr>
            <a:spLocks noGrp="1"/>
          </p:cNvSpPr>
          <p:nvPr>
            <p:ph type="body" sz="quarter" idx="12"/>
          </p:nvPr>
        </p:nvSpPr>
        <p:spPr>
          <a:xfrm>
            <a:off x="258237" y="609604"/>
            <a:ext cx="11673417" cy="58324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Footer Placeholder 1"/>
          <p:cNvSpPr>
            <a:spLocks noGrp="1"/>
          </p:cNvSpPr>
          <p:nvPr>
            <p:ph type="ftr" sz="quarter" idx="13"/>
          </p:nvPr>
        </p:nvSpPr>
        <p:spPr/>
        <p:txBody>
          <a:bodyPr/>
          <a:lstStyle/>
          <a:p>
            <a:endParaRPr lang="en-US" dirty="0"/>
          </a:p>
        </p:txBody>
      </p:sp>
      <p:sp>
        <p:nvSpPr>
          <p:cNvPr id="4" name="Slide Number Placeholder 3"/>
          <p:cNvSpPr>
            <a:spLocks noGrp="1"/>
          </p:cNvSpPr>
          <p:nvPr>
            <p:ph type="sldNum" sz="quarter" idx="14"/>
          </p:nvPr>
        </p:nvSpPr>
        <p:spPr/>
        <p:txBody>
          <a:bodyPr/>
          <a:lstStyle/>
          <a:p>
            <a:fld id="{1ECEE783-4751-3447-A075-565592F019DC}" type="slidenum">
              <a:rPr lang="en-US" smtClean="0"/>
              <a:pPr/>
              <a:t>‹#›</a:t>
            </a:fld>
            <a:endParaRPr lang="en-US" dirty="0"/>
          </a:p>
        </p:txBody>
      </p:sp>
    </p:spTree>
    <p:extLst>
      <p:ext uri="{BB962C8B-B14F-4D97-AF65-F5344CB8AC3E}">
        <p14:creationId xmlns:p14="http://schemas.microsoft.com/office/powerpoint/2010/main" val="50850672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16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325" y="3593245"/>
            <a:ext cx="9144000" cy="1655762"/>
          </a:xfrm>
        </p:spPr>
        <p:txBody>
          <a:bodyPr anchor="ctr"/>
          <a:lstStyle>
            <a:lvl1pPr algn="l">
              <a:defRPr sz="5000">
                <a:solidFill>
                  <a:schemeClr val="bg2"/>
                </a:solidFill>
              </a:defRPr>
            </a:lvl1pPr>
          </a:lstStyle>
          <a:p>
            <a:r>
              <a:rPr lang="en-US" dirty="0" smtClean="0"/>
              <a:t>Click to </a:t>
            </a:r>
            <a:r>
              <a:rPr lang="en-US" smtClean="0"/>
              <a:t>edit </a:t>
            </a:r>
            <a:br>
              <a:rPr lang="en-US" smtClean="0"/>
            </a:br>
            <a:r>
              <a:rPr lang="en-US" smtClean="0"/>
              <a:t>Master </a:t>
            </a:r>
            <a:r>
              <a:rPr lang="en-US" dirty="0" smtClean="0"/>
              <a:t>title style</a:t>
            </a:r>
            <a:endParaRPr lang="en-US" dirty="0"/>
          </a:p>
        </p:txBody>
      </p:sp>
      <p:sp>
        <p:nvSpPr>
          <p:cNvPr id="3" name="Subtitle 2"/>
          <p:cNvSpPr>
            <a:spLocks noGrp="1"/>
          </p:cNvSpPr>
          <p:nvPr>
            <p:ph type="subTitle" idx="1" hasCustomPrompt="1"/>
          </p:nvPr>
        </p:nvSpPr>
        <p:spPr>
          <a:xfrm>
            <a:off x="1269022" y="1216954"/>
            <a:ext cx="9144000" cy="1655762"/>
          </a:xfrm>
        </p:spPr>
        <p:txBody>
          <a:bodyPr anchor="ctr">
            <a:noAutofit/>
          </a:bodyPr>
          <a:lstStyle>
            <a:lvl1pPr marL="0" indent="0" algn="l">
              <a:buNone/>
              <a:defRPr sz="21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3</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54"/>
          <a:stretch/>
        </p:blipFill>
        <p:spPr>
          <a:xfrm>
            <a:off x="10937631" y="6117253"/>
            <a:ext cx="786422" cy="259900"/>
          </a:xfrm>
          <a:prstGeom prst="rect">
            <a:avLst/>
          </a:prstGeom>
        </p:spPr>
      </p:pic>
    </p:spTree>
    <p:extLst>
      <p:ext uri="{BB962C8B-B14F-4D97-AF65-F5344CB8AC3E}">
        <p14:creationId xmlns:p14="http://schemas.microsoft.com/office/powerpoint/2010/main" val="11432532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1ECEE783-4751-3447-A075-565592F019DC}" type="slidenum">
              <a:rPr lang="en-US" smtClean="0"/>
              <a:pPr/>
              <a:t>‹#›</a:t>
            </a:fld>
            <a:endParaRPr lang="en-US" dirty="0"/>
          </a:p>
        </p:txBody>
      </p:sp>
      <p:sp>
        <p:nvSpPr>
          <p:cNvPr id="12" name="Title 1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367862" y="6449714"/>
            <a:ext cx="11424745"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430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7167" y="4249816"/>
            <a:ext cx="10346029" cy="619071"/>
          </a:xfrm>
        </p:spPr>
        <p:txBody>
          <a:bodyPr/>
          <a:lstStyle>
            <a:lvl1pPr>
              <a:defRPr sz="2900" b="1">
                <a:solidFill>
                  <a:schemeClr val="bg2"/>
                </a:solidFill>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EE783-4751-3447-A075-565592F019DC}" type="slidenum">
              <a:rPr lang="en-US" smtClean="0"/>
              <a:t>‹#›</a:t>
            </a:fld>
            <a:endParaRPr lang="en-US"/>
          </a:p>
        </p:txBody>
      </p:sp>
      <p:sp>
        <p:nvSpPr>
          <p:cNvPr id="12" name="Text Placeholder 11"/>
          <p:cNvSpPr>
            <a:spLocks noGrp="1"/>
          </p:cNvSpPr>
          <p:nvPr>
            <p:ph type="body" sz="quarter" idx="13"/>
          </p:nvPr>
        </p:nvSpPr>
        <p:spPr>
          <a:xfrm>
            <a:off x="1370866" y="4798551"/>
            <a:ext cx="9337675" cy="1336063"/>
          </a:xfrm>
        </p:spPr>
        <p:txBody>
          <a:bodyPr>
            <a:normAutofit/>
          </a:bodyPr>
          <a:lstStyle>
            <a:lvl1pPr>
              <a:defRPr sz="1200"/>
            </a:lvl1pPr>
            <a:lvl2pPr>
              <a:defRPr sz="1100"/>
            </a:lvl2pPr>
            <a:lvl3pPr>
              <a:defRPr sz="105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4" hasCustomPrompt="1"/>
          </p:nvPr>
        </p:nvSpPr>
        <p:spPr>
          <a:xfrm>
            <a:off x="1256687" y="1323323"/>
            <a:ext cx="8915400" cy="2522538"/>
          </a:xfrm>
        </p:spPr>
        <p:txBody>
          <a:bodyPr anchor="t">
            <a:noAutofit/>
          </a:bodyPr>
          <a:lstStyle>
            <a:lvl1pPr marL="0" indent="0">
              <a:buNone/>
              <a:defRPr sz="24500" b="1">
                <a:solidFill>
                  <a:schemeClr val="bg2"/>
                </a:solidFill>
              </a:defRPr>
            </a:lvl1pPr>
          </a:lstStyle>
          <a:p>
            <a:pPr marL="9525" marR="0" lvl="0" indent="-9525" algn="l" defTabSz="914400" rtl="0" eaLnBrk="1" fontAlgn="auto" latinLnBrk="0" hangingPunct="1">
              <a:lnSpc>
                <a:spcPct val="90000"/>
              </a:lnSpc>
              <a:spcBef>
                <a:spcPts val="1000"/>
              </a:spcBef>
              <a:spcAft>
                <a:spcPts val="0"/>
              </a:spcAft>
              <a:buClrTx/>
              <a:buSzTx/>
              <a:tabLst/>
              <a:defRPr/>
            </a:pPr>
            <a:r>
              <a:rPr lang="en-US" dirty="0" smtClean="0"/>
              <a:t>888%</a:t>
            </a:r>
            <a:endParaRPr lang="en-US" dirty="0"/>
          </a:p>
        </p:txBody>
      </p:sp>
    </p:spTree>
    <p:extLst>
      <p:ext uri="{BB962C8B-B14F-4D97-AF65-F5344CB8AC3E}">
        <p14:creationId xmlns:p14="http://schemas.microsoft.com/office/powerpoint/2010/main" val="1321510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
        <p:nvSpPr>
          <p:cNvPr id="10" name="Content Placeholder 9"/>
          <p:cNvSpPr>
            <a:spLocks noGrp="1"/>
          </p:cNvSpPr>
          <p:nvPr>
            <p:ph sz="quarter" idx="13"/>
          </p:nvPr>
        </p:nvSpPr>
        <p:spPr>
          <a:xfrm>
            <a:off x="1292225" y="773113"/>
            <a:ext cx="3349625" cy="5316537"/>
          </a:xfrm>
          <a:solidFill>
            <a:schemeClr val="accent3">
              <a:alpha val="60000"/>
            </a:schemeClr>
          </a:solidFill>
        </p:spPr>
        <p:txBody>
          <a:bodyPr lIns="144000" tIns="324000" rIns="108000" bIns="288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0631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0909" y="1113819"/>
            <a:ext cx="9144000" cy="4522049"/>
          </a:xfrm>
        </p:spPr>
        <p:txBody>
          <a:bodyPr anchor="t"/>
          <a:lstStyle>
            <a:lvl1pPr algn="l">
              <a:defRPr sz="7000">
                <a:solidFill>
                  <a:schemeClr val="bg2"/>
                </a:solidFill>
                <a:latin typeface="Manuale" charset="0"/>
                <a:ea typeface="Manuale" charset="0"/>
                <a:cs typeface="Manuale" charset="0"/>
              </a:defRPr>
            </a:lvl1pPr>
          </a:lstStyle>
          <a:p>
            <a:r>
              <a:rPr lang="en-US" dirty="0" smtClean="0"/>
              <a:t>Click to edit </a:t>
            </a:r>
            <a:br>
              <a:rPr lang="en-US" dirty="0" smtClean="0"/>
            </a:br>
            <a:r>
              <a:rPr lang="en-US" dirty="0" smtClean="0"/>
              <a:t>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Tree>
    <p:extLst>
      <p:ext uri="{BB962C8B-B14F-4D97-AF65-F5344CB8AC3E}">
        <p14:creationId xmlns:p14="http://schemas.microsoft.com/office/powerpoint/2010/main" val="2744195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688" y="1101335"/>
            <a:ext cx="9675374" cy="1527565"/>
          </a:xfrm>
        </p:spPr>
        <p:txBody>
          <a:bodyPr anchor="ctr"/>
          <a:lstStyle>
            <a:lvl1pPr>
              <a:defRPr sz="5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1402936"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EE783-4751-3447-A075-565592F019DC}" type="slidenum">
              <a:rPr lang="en-US" smtClean="0"/>
              <a:t>‹#›</a:t>
            </a:fld>
            <a:endParaRPr lang="en-US"/>
          </a:p>
        </p:txBody>
      </p:sp>
      <p:sp>
        <p:nvSpPr>
          <p:cNvPr id="9" name="Content Placeholder 2"/>
          <p:cNvSpPr>
            <a:spLocks noGrp="1"/>
          </p:cNvSpPr>
          <p:nvPr>
            <p:ph sz="half" idx="13"/>
          </p:nvPr>
        </p:nvSpPr>
        <p:spPr>
          <a:xfrm>
            <a:off x="5315513"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3844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mage Layout ">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116076" y="71120"/>
            <a:ext cx="11661943"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accent2"/>
                </a:solidFill>
              </a:defRPr>
            </a:lvl1pPr>
          </a:lstStyle>
          <a:p>
            <a:pPr lvl="0"/>
            <a:r>
              <a:rPr lang="en-US" altLang="en-US" dirty="0" smtClean="0"/>
              <a:t>Click to edit Master title style</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ECEE783-4751-3447-A075-565592F019DC}" type="slidenum">
              <a:rPr lang="en-US" smtClean="0"/>
              <a:pPr/>
              <a:t>‹#›</a:t>
            </a:fld>
            <a:endParaRPr lang="en-US" dirty="0"/>
          </a:p>
        </p:txBody>
      </p:sp>
    </p:spTree>
    <p:extLst>
      <p:ext uri="{BB962C8B-B14F-4D97-AF65-F5344CB8AC3E}">
        <p14:creationId xmlns:p14="http://schemas.microsoft.com/office/powerpoint/2010/main" val="158928646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0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0909" y="1113819"/>
            <a:ext cx="9144000" cy="4522049"/>
          </a:xfrm>
        </p:spPr>
        <p:txBody>
          <a:bodyPr anchor="t"/>
          <a:lstStyle>
            <a:lvl1pPr algn="l">
              <a:defRPr sz="7000">
                <a:solidFill>
                  <a:schemeClr val="bg2"/>
                </a:solidFill>
                <a:latin typeface="Manuale" charset="0"/>
                <a:ea typeface="Manuale" charset="0"/>
                <a:cs typeface="Manuale" charset="0"/>
              </a:defRPr>
            </a:lvl1pPr>
          </a:lstStyle>
          <a:p>
            <a:r>
              <a:rPr lang="en-US" dirty="0" smtClean="0"/>
              <a:t>Click to edit </a:t>
            </a:r>
            <a:br>
              <a:rPr lang="en-US" dirty="0" smtClean="0"/>
            </a:br>
            <a:r>
              <a:rPr lang="en-US" dirty="0" smtClean="0"/>
              <a:t>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Tree>
    <p:extLst>
      <p:ext uri="{BB962C8B-B14F-4D97-AF65-F5344CB8AC3E}">
        <p14:creationId xmlns:p14="http://schemas.microsoft.com/office/powerpoint/2010/main" val="1019938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641D4C24-5CFB-4C01-B706-2FD4C3E83BE0}"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44880-B7E1-4B45-A9BB-43D4B784CC93}" type="slidenum">
              <a:rPr lang="en-US" smtClean="0"/>
              <a:t>‹#›</a:t>
            </a:fld>
            <a:endParaRPr lang="en-US"/>
          </a:p>
        </p:txBody>
      </p:sp>
    </p:spTree>
    <p:extLst>
      <p:ext uri="{BB962C8B-B14F-4D97-AF65-F5344CB8AC3E}">
        <p14:creationId xmlns:p14="http://schemas.microsoft.com/office/powerpoint/2010/main" val="2275119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325" y="3593245"/>
            <a:ext cx="9144000" cy="1655762"/>
          </a:xfrm>
        </p:spPr>
        <p:txBody>
          <a:bodyPr anchor="ctr"/>
          <a:lstStyle>
            <a:lvl1pPr algn="l">
              <a:defRPr sz="5000">
                <a:solidFill>
                  <a:schemeClr val="bg2"/>
                </a:solidFill>
              </a:defRPr>
            </a:lvl1pPr>
          </a:lstStyle>
          <a:p>
            <a:r>
              <a:rPr lang="en-US" dirty="0" smtClean="0"/>
              <a:t>Click to </a:t>
            </a:r>
            <a:r>
              <a:rPr lang="en-US" smtClean="0"/>
              <a:t>edit </a:t>
            </a:r>
            <a:br>
              <a:rPr lang="en-US" smtClean="0"/>
            </a:br>
            <a:r>
              <a:rPr lang="en-US" smtClean="0"/>
              <a:t>Master </a:t>
            </a:r>
            <a:r>
              <a:rPr lang="en-US" dirty="0" smtClean="0"/>
              <a:t>title style</a:t>
            </a:r>
            <a:endParaRPr lang="en-US" dirty="0"/>
          </a:p>
        </p:txBody>
      </p:sp>
      <p:sp>
        <p:nvSpPr>
          <p:cNvPr id="3" name="Subtitle 2"/>
          <p:cNvSpPr>
            <a:spLocks noGrp="1"/>
          </p:cNvSpPr>
          <p:nvPr>
            <p:ph type="subTitle" idx="1" hasCustomPrompt="1"/>
          </p:nvPr>
        </p:nvSpPr>
        <p:spPr>
          <a:xfrm>
            <a:off x="1269022" y="1216954"/>
            <a:ext cx="9144000" cy="1655762"/>
          </a:xfrm>
        </p:spPr>
        <p:txBody>
          <a:bodyPr anchor="ctr">
            <a:noAutofit/>
          </a:bodyPr>
          <a:lstStyle>
            <a:lvl1pPr marL="0" indent="0" algn="l">
              <a:buNone/>
              <a:defRPr sz="21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4</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54"/>
          <a:stretch/>
        </p:blipFill>
        <p:spPr>
          <a:xfrm>
            <a:off x="10937631" y="6117253"/>
            <a:ext cx="786422" cy="259900"/>
          </a:xfrm>
          <a:prstGeom prst="rect">
            <a:avLst/>
          </a:prstGeom>
        </p:spPr>
      </p:pic>
    </p:spTree>
    <p:extLst>
      <p:ext uri="{BB962C8B-B14F-4D97-AF65-F5344CB8AC3E}">
        <p14:creationId xmlns:p14="http://schemas.microsoft.com/office/powerpoint/2010/main" val="36665618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1ECEE783-4751-3447-A075-565592F019DC}" type="slidenum">
              <a:rPr lang="en-US" smtClean="0"/>
              <a:pPr/>
              <a:t>‹#›</a:t>
            </a:fld>
            <a:endParaRPr lang="en-US" dirty="0"/>
          </a:p>
        </p:txBody>
      </p:sp>
      <p:sp>
        <p:nvSpPr>
          <p:cNvPr id="12" name="Title 11"/>
          <p:cNvSpPr>
            <a:spLocks noGrp="1"/>
          </p:cNvSpPr>
          <p:nvPr>
            <p:ph type="title"/>
          </p:nvPr>
        </p:nvSpPr>
        <p:spPr/>
        <p:txBody>
          <a:bodyPr/>
          <a:lstStyle/>
          <a:p>
            <a:r>
              <a:rPr lang="en-US" dirty="0" smtClean="0"/>
              <a:t>Click to edit Master title style</a:t>
            </a:r>
            <a:endParaRPr lang="en-US" dirty="0"/>
          </a:p>
        </p:txBody>
      </p:sp>
      <p:cxnSp>
        <p:nvCxnSpPr>
          <p:cNvPr id="8" name="Straight Connector 7"/>
          <p:cNvCxnSpPr/>
          <p:nvPr userDrawn="1"/>
        </p:nvCxnSpPr>
        <p:spPr>
          <a:xfrm>
            <a:off x="367862" y="6449714"/>
            <a:ext cx="11424745"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02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7167" y="4249816"/>
            <a:ext cx="10346029" cy="619071"/>
          </a:xfrm>
        </p:spPr>
        <p:txBody>
          <a:bodyPr/>
          <a:lstStyle>
            <a:lvl1pPr>
              <a:defRPr sz="2900" b="1">
                <a:solidFill>
                  <a:schemeClr val="bg2"/>
                </a:solidFill>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EE783-4751-3447-A075-565592F019DC}" type="slidenum">
              <a:rPr lang="en-US" smtClean="0"/>
              <a:t>‹#›</a:t>
            </a:fld>
            <a:endParaRPr lang="en-US"/>
          </a:p>
        </p:txBody>
      </p:sp>
      <p:sp>
        <p:nvSpPr>
          <p:cNvPr id="12" name="Text Placeholder 11"/>
          <p:cNvSpPr>
            <a:spLocks noGrp="1"/>
          </p:cNvSpPr>
          <p:nvPr>
            <p:ph type="body" sz="quarter" idx="13"/>
          </p:nvPr>
        </p:nvSpPr>
        <p:spPr>
          <a:xfrm>
            <a:off x="1370866" y="4798551"/>
            <a:ext cx="9337675" cy="1336063"/>
          </a:xfrm>
        </p:spPr>
        <p:txBody>
          <a:bodyPr>
            <a:normAutofit/>
          </a:bodyPr>
          <a:lstStyle>
            <a:lvl1pPr>
              <a:defRPr sz="1200"/>
            </a:lvl1pPr>
            <a:lvl2pPr>
              <a:defRPr sz="1100"/>
            </a:lvl2pPr>
            <a:lvl3pPr>
              <a:defRPr sz="105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4" hasCustomPrompt="1"/>
          </p:nvPr>
        </p:nvSpPr>
        <p:spPr>
          <a:xfrm>
            <a:off x="1256687" y="1323323"/>
            <a:ext cx="8915400" cy="2522538"/>
          </a:xfrm>
        </p:spPr>
        <p:txBody>
          <a:bodyPr anchor="t">
            <a:noAutofit/>
          </a:bodyPr>
          <a:lstStyle>
            <a:lvl1pPr marL="0" indent="0">
              <a:buNone/>
              <a:defRPr sz="24500" b="1">
                <a:solidFill>
                  <a:schemeClr val="bg2"/>
                </a:solidFill>
              </a:defRPr>
            </a:lvl1pPr>
          </a:lstStyle>
          <a:p>
            <a:pPr marL="9525" marR="0" lvl="0" indent="-9525" algn="l" defTabSz="914400" rtl="0" eaLnBrk="1" fontAlgn="auto" latinLnBrk="0" hangingPunct="1">
              <a:lnSpc>
                <a:spcPct val="90000"/>
              </a:lnSpc>
              <a:spcBef>
                <a:spcPts val="1000"/>
              </a:spcBef>
              <a:spcAft>
                <a:spcPts val="0"/>
              </a:spcAft>
              <a:buClrTx/>
              <a:buSzTx/>
              <a:tabLst/>
              <a:defRPr/>
            </a:pPr>
            <a:r>
              <a:rPr lang="en-US" dirty="0" smtClean="0"/>
              <a:t>888%</a:t>
            </a:r>
            <a:endParaRPr lang="en-US" dirty="0"/>
          </a:p>
        </p:txBody>
      </p:sp>
    </p:spTree>
    <p:extLst>
      <p:ext uri="{BB962C8B-B14F-4D97-AF65-F5344CB8AC3E}">
        <p14:creationId xmlns:p14="http://schemas.microsoft.com/office/powerpoint/2010/main" val="338799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
        <p:nvSpPr>
          <p:cNvPr id="10" name="Content Placeholder 9"/>
          <p:cNvSpPr>
            <a:spLocks noGrp="1"/>
          </p:cNvSpPr>
          <p:nvPr>
            <p:ph sz="quarter" idx="13"/>
          </p:nvPr>
        </p:nvSpPr>
        <p:spPr>
          <a:xfrm>
            <a:off x="1292225" y="773113"/>
            <a:ext cx="3349625" cy="5316537"/>
          </a:xfrm>
          <a:solidFill>
            <a:schemeClr val="accent2">
              <a:alpha val="60000"/>
            </a:schemeClr>
          </a:solidFill>
        </p:spPr>
        <p:txBody>
          <a:bodyPr lIns="144000" tIns="324000" rIns="108000" bIns="288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3008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0909" y="1113819"/>
            <a:ext cx="9144000" cy="4522049"/>
          </a:xfrm>
        </p:spPr>
        <p:txBody>
          <a:bodyPr anchor="t"/>
          <a:lstStyle>
            <a:lvl1pPr algn="l">
              <a:defRPr sz="7000">
                <a:solidFill>
                  <a:schemeClr val="bg2"/>
                </a:solidFill>
                <a:latin typeface="Manuale" charset="0"/>
                <a:ea typeface="Manuale" charset="0"/>
                <a:cs typeface="Manuale" charset="0"/>
              </a:defRPr>
            </a:lvl1pPr>
          </a:lstStyle>
          <a:p>
            <a:r>
              <a:rPr lang="en-US" dirty="0" smtClean="0"/>
              <a:t>Click to edit </a:t>
            </a:r>
            <a:br>
              <a:rPr lang="en-US" dirty="0" smtClean="0"/>
            </a:br>
            <a:r>
              <a:rPr lang="en-US" dirty="0" smtClean="0"/>
              <a:t>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spTree>
    <p:extLst>
      <p:ext uri="{BB962C8B-B14F-4D97-AF65-F5344CB8AC3E}">
        <p14:creationId xmlns:p14="http://schemas.microsoft.com/office/powerpoint/2010/main" val="2109714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688" y="1101335"/>
            <a:ext cx="9675374" cy="1527565"/>
          </a:xfrm>
        </p:spPr>
        <p:txBody>
          <a:bodyPr anchor="ctr"/>
          <a:lstStyle>
            <a:lvl1pPr>
              <a:defRPr sz="5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1402936"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EE783-4751-3447-A075-565592F019DC}" type="slidenum">
              <a:rPr lang="en-US" smtClean="0"/>
              <a:t>‹#›</a:t>
            </a:fld>
            <a:endParaRPr lang="en-US"/>
          </a:p>
        </p:txBody>
      </p:sp>
      <p:sp>
        <p:nvSpPr>
          <p:cNvPr id="9" name="Content Placeholder 2"/>
          <p:cNvSpPr>
            <a:spLocks noGrp="1"/>
          </p:cNvSpPr>
          <p:nvPr>
            <p:ph sz="half" idx="13"/>
          </p:nvPr>
        </p:nvSpPr>
        <p:spPr>
          <a:xfrm>
            <a:off x="5315513"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243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userDrawn="1"/>
        </p:nvSpPr>
        <p:spPr>
          <a:xfrm>
            <a:off x="1427284" y="2118947"/>
            <a:ext cx="6740769" cy="1015663"/>
          </a:xfrm>
          <a:prstGeom prst="rect">
            <a:avLst/>
          </a:prstGeom>
          <a:noFill/>
        </p:spPr>
        <p:txBody>
          <a:bodyPr wrap="square" rtlCol="0">
            <a:spAutoFit/>
          </a:bodyPr>
          <a:lstStyle/>
          <a:p>
            <a:r>
              <a:rPr lang="en-US" sz="6000" b="1" dirty="0" smtClean="0">
                <a:solidFill>
                  <a:schemeClr val="bg2"/>
                </a:solidFill>
                <a:latin typeface="Open Sans" charset="0"/>
                <a:ea typeface="Open Sans" charset="0"/>
                <a:cs typeface="Open Sans" charset="0"/>
              </a:rPr>
              <a:t>Thank You</a:t>
            </a:r>
            <a:endParaRPr lang="en-US" sz="6000" b="1" dirty="0">
              <a:solidFill>
                <a:schemeClr val="bg2"/>
              </a:solidFill>
              <a:latin typeface="Open Sans" charset="0"/>
              <a:ea typeface="Open Sans" charset="0"/>
              <a:cs typeface="Open Sans"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27047"/>
          <a:stretch/>
        </p:blipFill>
        <p:spPr>
          <a:xfrm>
            <a:off x="1488830" y="5441239"/>
            <a:ext cx="1931377" cy="639229"/>
          </a:xfrm>
          <a:prstGeom prst="rect">
            <a:avLst/>
          </a:prstGeom>
        </p:spPr>
      </p:pic>
    </p:spTree>
    <p:extLst>
      <p:ext uri="{BB962C8B-B14F-4D97-AF65-F5344CB8AC3E}">
        <p14:creationId xmlns:p14="http://schemas.microsoft.com/office/powerpoint/2010/main" val="236830629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lt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325" y="1434196"/>
            <a:ext cx="9144000" cy="2215661"/>
          </a:xfrm>
        </p:spPr>
        <p:txBody>
          <a:bodyPr anchor="b"/>
          <a:lstStyle>
            <a:lvl1pPr algn="l">
              <a:defRPr sz="5600" b="0" i="0">
                <a:solidFill>
                  <a:schemeClr val="bg2"/>
                </a:solidFill>
                <a:latin typeface="Open Sans Light" charset="0"/>
                <a:ea typeface="Open Sans Light" charset="0"/>
                <a:cs typeface="Open Sans Light" charset="0"/>
              </a:defRPr>
            </a:lvl1pPr>
          </a:lstStyle>
          <a:p>
            <a:r>
              <a:rPr lang="en-US" dirty="0" smtClean="0"/>
              <a:t>Click to edit </a:t>
            </a:r>
            <a:br>
              <a:rPr lang="en-US" dirty="0" smtClean="0"/>
            </a:br>
            <a:r>
              <a:rPr lang="en-US" dirty="0" smtClean="0"/>
              <a:t>Master title style</a:t>
            </a:r>
            <a:endParaRPr lang="en-US" dirty="0"/>
          </a:p>
        </p:txBody>
      </p:sp>
      <p:sp>
        <p:nvSpPr>
          <p:cNvPr id="7" name="Content Placeholder 6"/>
          <p:cNvSpPr>
            <a:spLocks noGrp="1"/>
          </p:cNvSpPr>
          <p:nvPr>
            <p:ph sz="quarter" idx="13" hasCustomPrompt="1"/>
          </p:nvPr>
        </p:nvSpPr>
        <p:spPr>
          <a:xfrm>
            <a:off x="1348157" y="3716421"/>
            <a:ext cx="4665663" cy="633413"/>
          </a:xfrm>
        </p:spPr>
        <p:txBody>
          <a:bodyPr>
            <a:normAutofit/>
          </a:bodyPr>
          <a:lstStyle>
            <a:lvl1pPr>
              <a:defRPr sz="2400" b="1">
                <a:solidFill>
                  <a:schemeClr val="bg2"/>
                </a:solidFill>
              </a:defRPr>
            </a:lvl1pPr>
          </a:lstStyle>
          <a:p>
            <a:pPr lvl="0"/>
            <a:r>
              <a:rPr lang="en-CA" dirty="0" smtClean="0"/>
              <a:t>18-Apr-25</a:t>
            </a:r>
            <a:endParaRPr lang="en-US" dirty="0"/>
          </a:p>
        </p:txBody>
      </p:sp>
      <p:sp>
        <p:nvSpPr>
          <p:cNvPr id="12" name="Content Placeholder 11"/>
          <p:cNvSpPr>
            <a:spLocks noGrp="1"/>
          </p:cNvSpPr>
          <p:nvPr>
            <p:ph sz="quarter" idx="14"/>
          </p:nvPr>
        </p:nvSpPr>
        <p:spPr>
          <a:xfrm>
            <a:off x="4926622" y="5162481"/>
            <a:ext cx="5158155" cy="965285"/>
          </a:xfrm>
        </p:spPr>
        <p:txBody>
          <a:bodyPr anchor="b">
            <a:normAutofit/>
          </a:bodyPr>
          <a:lstStyle>
            <a:lvl1pPr>
              <a:lnSpc>
                <a:spcPct val="80000"/>
              </a:lnSpc>
              <a:defRPr sz="700">
                <a:solidFill>
                  <a:schemeClr val="bg2"/>
                </a:solidFill>
              </a:defRPr>
            </a:lvl1pPr>
          </a:lstStyle>
          <a:p>
            <a:pPr lvl="0"/>
            <a:r>
              <a:rPr lang="en-US" dirty="0" smtClean="0"/>
              <a:t>Click to edit Master text styles</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27047"/>
          <a:stretch/>
        </p:blipFill>
        <p:spPr>
          <a:xfrm>
            <a:off x="1488830" y="5441239"/>
            <a:ext cx="1931377" cy="639229"/>
          </a:xfrm>
          <a:prstGeom prst="rect">
            <a:avLst/>
          </a:prstGeom>
        </p:spPr>
      </p:pic>
    </p:spTree>
    <p:extLst>
      <p:ext uri="{BB962C8B-B14F-4D97-AF65-F5344CB8AC3E}">
        <p14:creationId xmlns:p14="http://schemas.microsoft.com/office/powerpoint/2010/main" val="3797787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lt3">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extLst>
              <a:ext uri="{28A0092B-C50C-407E-A947-70E740481C1C}">
                <a14:useLocalDpi xmlns:a14="http://schemas.microsoft.com/office/drawing/2010/main" val="0"/>
              </a:ext>
            </a:extLst>
          </a:blip>
          <a:srcRect t="33446" r="7260" b="10403"/>
          <a:stretch/>
        </p:blipFill>
        <p:spPr>
          <a:xfrm>
            <a:off x="351693" y="378069"/>
            <a:ext cx="11456377" cy="4696493"/>
          </a:xfrm>
          <a:prstGeom prst="rect">
            <a:avLst/>
          </a:prstGeom>
        </p:spPr>
      </p:pic>
      <p:sp>
        <p:nvSpPr>
          <p:cNvPr id="2" name="Title 1"/>
          <p:cNvSpPr>
            <a:spLocks noGrp="1"/>
          </p:cNvSpPr>
          <p:nvPr>
            <p:ph type="ctrTitle" hasCustomPrompt="1"/>
          </p:nvPr>
        </p:nvSpPr>
        <p:spPr>
          <a:xfrm>
            <a:off x="1383325" y="475837"/>
            <a:ext cx="9144000" cy="2215661"/>
          </a:xfrm>
        </p:spPr>
        <p:txBody>
          <a:bodyPr anchor="b"/>
          <a:lstStyle>
            <a:lvl1pPr algn="l">
              <a:defRPr sz="4000" b="0" i="0">
                <a:solidFill>
                  <a:schemeClr val="bg2"/>
                </a:solidFill>
                <a:latin typeface="Open Sans Light" charset="0"/>
                <a:ea typeface="Open Sans Light" charset="0"/>
                <a:cs typeface="Open Sans Light" charset="0"/>
              </a:defRPr>
            </a:lvl1pPr>
          </a:lstStyle>
          <a:p>
            <a:r>
              <a:rPr lang="en-US" dirty="0" smtClean="0"/>
              <a:t>Click to </a:t>
            </a:r>
            <a:br>
              <a:rPr lang="en-US" dirty="0" smtClean="0"/>
            </a:br>
            <a:r>
              <a:rPr lang="en-US" dirty="0" smtClean="0"/>
              <a:t>edit Master </a:t>
            </a:r>
            <a:br>
              <a:rPr lang="en-US" dirty="0" smtClean="0"/>
            </a:br>
            <a:r>
              <a:rPr lang="en-US" dirty="0" smtClean="0"/>
              <a:t>title style</a:t>
            </a:r>
            <a:endParaRPr lang="en-US" dirty="0"/>
          </a:p>
        </p:txBody>
      </p:sp>
      <p:sp>
        <p:nvSpPr>
          <p:cNvPr id="7" name="Content Placeholder 6"/>
          <p:cNvSpPr>
            <a:spLocks noGrp="1"/>
          </p:cNvSpPr>
          <p:nvPr>
            <p:ph sz="quarter" idx="13" hasCustomPrompt="1"/>
          </p:nvPr>
        </p:nvSpPr>
        <p:spPr>
          <a:xfrm>
            <a:off x="1348157" y="2775646"/>
            <a:ext cx="4665663" cy="633413"/>
          </a:xfrm>
        </p:spPr>
        <p:txBody>
          <a:bodyPr>
            <a:normAutofit/>
          </a:bodyPr>
          <a:lstStyle>
            <a:lvl1pPr>
              <a:defRPr sz="2000" b="1">
                <a:solidFill>
                  <a:schemeClr val="bg2"/>
                </a:solidFill>
              </a:defRPr>
            </a:lvl1pPr>
          </a:lstStyle>
          <a:p>
            <a:pPr lvl="0"/>
            <a:r>
              <a:rPr lang="en-CA" dirty="0" smtClean="0"/>
              <a:t>18-Apr-25</a:t>
            </a:r>
            <a:endParaRPr lang="en-US" dirty="0"/>
          </a:p>
        </p:txBody>
      </p:sp>
      <p:cxnSp>
        <p:nvCxnSpPr>
          <p:cNvPr id="5" name="Straight Connector 4"/>
          <p:cNvCxnSpPr/>
          <p:nvPr userDrawn="1"/>
        </p:nvCxnSpPr>
        <p:spPr>
          <a:xfrm>
            <a:off x="351693" y="5118521"/>
            <a:ext cx="11456377"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11"/>
          <p:cNvSpPr>
            <a:spLocks noGrp="1"/>
          </p:cNvSpPr>
          <p:nvPr>
            <p:ph sz="quarter" idx="14"/>
          </p:nvPr>
        </p:nvSpPr>
        <p:spPr>
          <a:xfrm>
            <a:off x="4920760" y="5216290"/>
            <a:ext cx="5158155" cy="965285"/>
          </a:xfrm>
        </p:spPr>
        <p:txBody>
          <a:bodyPr anchor="b">
            <a:normAutofit/>
          </a:bodyPr>
          <a:lstStyle>
            <a:lvl1pPr>
              <a:lnSpc>
                <a:spcPct val="80000"/>
              </a:lnSpc>
              <a:defRPr sz="700">
                <a:solidFill>
                  <a:schemeClr val="bg2"/>
                </a:solidFill>
              </a:defRPr>
            </a:lvl1pPr>
          </a:lstStyle>
          <a:p>
            <a:pPr lvl="0"/>
            <a:r>
              <a:rPr lang="en-US" dirty="0" smtClean="0"/>
              <a:t>Click to edit Master text styles</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b="27047"/>
          <a:stretch/>
        </p:blipFill>
        <p:spPr>
          <a:xfrm>
            <a:off x="1523998" y="5673600"/>
            <a:ext cx="1430217" cy="473359"/>
          </a:xfrm>
          <a:prstGeom prst="rect">
            <a:avLst/>
          </a:prstGeom>
        </p:spPr>
      </p:pic>
    </p:spTree>
    <p:extLst>
      <p:ext uri="{BB962C8B-B14F-4D97-AF65-F5344CB8AC3E}">
        <p14:creationId xmlns:p14="http://schemas.microsoft.com/office/powerpoint/2010/main" val="13169700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5">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5688" y="1101335"/>
            <a:ext cx="9675374" cy="1527565"/>
          </a:xfrm>
        </p:spPr>
        <p:txBody>
          <a:bodyPr anchor="ctr"/>
          <a:lstStyle>
            <a:lvl1pPr>
              <a:defRPr sz="5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1402936"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EE783-4751-3447-A075-565592F019DC}" type="slidenum">
              <a:rPr lang="en-US" smtClean="0"/>
              <a:t>‹#›</a:t>
            </a:fld>
            <a:endParaRPr lang="en-US"/>
          </a:p>
        </p:txBody>
      </p:sp>
      <p:sp>
        <p:nvSpPr>
          <p:cNvPr id="9" name="Content Placeholder 2"/>
          <p:cNvSpPr>
            <a:spLocks noGrp="1"/>
          </p:cNvSpPr>
          <p:nvPr>
            <p:ph sz="half" idx="13"/>
          </p:nvPr>
        </p:nvSpPr>
        <p:spPr>
          <a:xfrm>
            <a:off x="5315513" y="2810363"/>
            <a:ext cx="3731772" cy="3221161"/>
          </a:xfrm>
        </p:spPr>
        <p:txBody>
          <a:bodyPr>
            <a:normAutofit/>
          </a:bodyPr>
          <a:lstStyle>
            <a:lvl1pPr>
              <a:lnSpc>
                <a:spcPct val="110000"/>
              </a:lnSpc>
              <a:defRPr sz="1400">
                <a:latin typeface="Manuale" charset="0"/>
                <a:ea typeface="Manuale" charset="0"/>
                <a:cs typeface="Manuale" charset="0"/>
              </a:defRPr>
            </a:lvl1pPr>
            <a:lvl2pPr>
              <a:lnSpc>
                <a:spcPct val="110000"/>
              </a:lnSpc>
              <a:defRPr sz="1200">
                <a:latin typeface="Manuale" charset="0"/>
                <a:ea typeface="Manuale" charset="0"/>
                <a:cs typeface="Manuale" charset="0"/>
              </a:defRPr>
            </a:lvl2pPr>
            <a:lvl3pPr>
              <a:lnSpc>
                <a:spcPct val="110000"/>
              </a:lnSpc>
              <a:defRPr sz="1100">
                <a:latin typeface="Manuale" charset="0"/>
                <a:ea typeface="Manuale" charset="0"/>
                <a:cs typeface="Manuale" charset="0"/>
              </a:defRPr>
            </a:lvl3pPr>
            <a:lvl4pPr>
              <a:lnSpc>
                <a:spcPct val="110000"/>
              </a:lnSpc>
              <a:defRPr sz="1400">
                <a:latin typeface="Manuale" charset="0"/>
                <a:ea typeface="Manuale" charset="0"/>
                <a:cs typeface="Manuale" charset="0"/>
              </a:defRPr>
            </a:lvl4pPr>
            <a:lvl5pPr>
              <a:lnSpc>
                <a:spcPct val="110000"/>
              </a:lnSpc>
              <a:defRPr sz="1200">
                <a:latin typeface="Manuale" charset="0"/>
                <a:ea typeface="Manuale" charset="0"/>
                <a:cs typeface="Manuale"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063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urquoise Tab">
    <p:spTree>
      <p:nvGrpSpPr>
        <p:cNvPr id="1" name=""/>
        <p:cNvGrpSpPr/>
        <p:nvPr/>
      </p:nvGrpSpPr>
      <p:grpSpPr>
        <a:xfrm>
          <a:off x="0" y="0"/>
          <a:ext cx="0" cy="0"/>
          <a:chOff x="0" y="0"/>
          <a:chExt cx="0" cy="0"/>
        </a:xfrm>
      </p:grpSpPr>
      <p:sp>
        <p:nvSpPr>
          <p:cNvPr id="3" name="Rectangle 2"/>
          <p:cNvSpPr/>
          <p:nvPr userDrawn="1"/>
        </p:nvSpPr>
        <p:spPr>
          <a:xfrm>
            <a:off x="631190" y="0"/>
            <a:ext cx="368300" cy="82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p:cNvSpPr>
            <a:spLocks noGrp="1"/>
          </p:cNvSpPr>
          <p:nvPr>
            <p:ph type="body" sz="quarter" idx="13" hasCustomPrompt="1"/>
          </p:nvPr>
        </p:nvSpPr>
        <p:spPr>
          <a:xfrm>
            <a:off x="1127125" y="404876"/>
            <a:ext cx="10440988" cy="420624"/>
          </a:xfrm>
          <a:prstGeom prst="rect">
            <a:avLst/>
          </a:prstGeom>
        </p:spPr>
        <p:txBody>
          <a:bodyPr bIns="0" anchor="b" anchorCtr="0">
            <a:normAutofit/>
          </a:bodyPr>
          <a:lstStyle>
            <a:lvl1pPr marL="0" indent="0">
              <a:buNone/>
              <a:defRPr sz="2399" baseline="0">
                <a:solidFill>
                  <a:schemeClr val="tx1"/>
                </a:solidFill>
                <a:latin typeface="+mj-lt"/>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Heading One</a:t>
            </a:r>
          </a:p>
        </p:txBody>
      </p:sp>
    </p:spTree>
    <p:extLst>
      <p:ext uri="{BB962C8B-B14F-4D97-AF65-F5344CB8AC3E}">
        <p14:creationId xmlns:p14="http://schemas.microsoft.com/office/powerpoint/2010/main" val="3403530228"/>
      </p:ext>
    </p:extLst>
  </p:cSld>
  <p:clrMapOvr>
    <a:masterClrMapping/>
  </p:clrMapOvr>
  <p:extLst>
    <p:ext uri="{DCECCB84-F9BA-43D5-87BE-67443E8EF086}">
      <p15:sldGuideLst xmlns:p15="http://schemas.microsoft.com/office/powerpoint/2012/main">
        <p15:guide id="1" pos="7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fld id="{DA873AC3-29F9-4A14-A48E-D47AD1C1D5A0}" type="slidenum">
              <a:rPr lang="en-US" altLang="en-US"/>
              <a:pPr/>
              <a:t>‹#›</a:t>
            </a:fld>
            <a:endParaRPr lang="en-US" altLang="en-US"/>
          </a:p>
        </p:txBody>
      </p:sp>
    </p:spTree>
    <p:extLst>
      <p:ext uri="{BB962C8B-B14F-4D97-AF65-F5344CB8AC3E}">
        <p14:creationId xmlns:p14="http://schemas.microsoft.com/office/powerpoint/2010/main" val="4075747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19DF2493-3577-486B-B7F0-3642B743C81F}" type="slidenum">
              <a:rPr lang="en-US" altLang="en-US"/>
              <a:pPr/>
              <a:t>‹#›</a:t>
            </a:fld>
            <a:endParaRPr lang="en-US" altLang="en-US"/>
          </a:p>
        </p:txBody>
      </p:sp>
    </p:spTree>
    <p:extLst>
      <p:ext uri="{BB962C8B-B14F-4D97-AF65-F5344CB8AC3E}">
        <p14:creationId xmlns:p14="http://schemas.microsoft.com/office/powerpoint/2010/main" val="3451665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F9CDE458-E3C2-45A3-8E1E-C176A5BE1E78}" type="slidenum">
              <a:rPr lang="en-US" altLang="en-US"/>
              <a:pPr/>
              <a:t>‹#›</a:t>
            </a:fld>
            <a:endParaRPr lang="en-US" altLang="en-US"/>
          </a:p>
        </p:txBody>
      </p:sp>
    </p:spTree>
    <p:extLst>
      <p:ext uri="{BB962C8B-B14F-4D97-AF65-F5344CB8AC3E}">
        <p14:creationId xmlns:p14="http://schemas.microsoft.com/office/powerpoint/2010/main" val="599254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112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400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fld id="{2AF361E5-57A8-422D-B30C-5DE6678A783C}" type="slidenum">
              <a:rPr lang="en-US" altLang="en-US"/>
              <a:pPr/>
              <a:t>‹#›</a:t>
            </a:fld>
            <a:endParaRPr lang="en-US" altLang="en-US"/>
          </a:p>
        </p:txBody>
      </p:sp>
    </p:spTree>
    <p:extLst>
      <p:ext uri="{BB962C8B-B14F-4D97-AF65-F5344CB8AC3E}">
        <p14:creationId xmlns:p14="http://schemas.microsoft.com/office/powerpoint/2010/main" val="23953532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fld id="{DF6F90A2-EC70-43C6-B125-C60645565F88}" type="slidenum">
              <a:rPr lang="en-US" altLang="en-US"/>
              <a:pPr/>
              <a:t>‹#›</a:t>
            </a:fld>
            <a:endParaRPr lang="en-US" altLang="en-US"/>
          </a:p>
        </p:txBody>
      </p:sp>
    </p:spTree>
    <p:extLst>
      <p:ext uri="{BB962C8B-B14F-4D97-AF65-F5344CB8AC3E}">
        <p14:creationId xmlns:p14="http://schemas.microsoft.com/office/powerpoint/2010/main" val="3137016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fld id="{A428D9E2-ADC9-4C61-BB43-79BCFC7F6F1A}" type="slidenum">
              <a:rPr lang="en-US" altLang="en-US"/>
              <a:pPr/>
              <a:t>‹#›</a:t>
            </a:fld>
            <a:endParaRPr lang="en-US" altLang="en-US"/>
          </a:p>
        </p:txBody>
      </p:sp>
    </p:spTree>
    <p:extLst>
      <p:ext uri="{BB962C8B-B14F-4D97-AF65-F5344CB8AC3E}">
        <p14:creationId xmlns:p14="http://schemas.microsoft.com/office/powerpoint/2010/main" val="1401917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EE3CD8B0-BF5C-4ED3-87BE-FABB25BA733E}" type="slidenum">
              <a:rPr lang="en-US" altLang="en-US"/>
              <a:pPr/>
              <a:t>‹#›</a:t>
            </a:fld>
            <a:endParaRPr lang="en-US" altLang="en-US"/>
          </a:p>
        </p:txBody>
      </p:sp>
    </p:spTree>
    <p:extLst>
      <p:ext uri="{BB962C8B-B14F-4D97-AF65-F5344CB8AC3E}">
        <p14:creationId xmlns:p14="http://schemas.microsoft.com/office/powerpoint/2010/main" val="2204091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AAA34F21-62D3-49BA-9DB6-B08FF126B4F9}" type="slidenum">
              <a:rPr lang="en-US" altLang="en-US"/>
              <a:pPr/>
              <a:t>‹#›</a:t>
            </a:fld>
            <a:endParaRPr lang="en-US" altLang="en-US"/>
          </a:p>
        </p:txBody>
      </p:sp>
    </p:spTree>
    <p:extLst>
      <p:ext uri="{BB962C8B-B14F-4D97-AF65-F5344CB8AC3E}">
        <p14:creationId xmlns:p14="http://schemas.microsoft.com/office/powerpoint/2010/main" val="25781597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135E8317-BEF2-48E3-A8A1-58C8481B7D16}" type="slidenum">
              <a:rPr lang="en-US" altLang="en-US"/>
              <a:pPr/>
              <a:t>‹#›</a:t>
            </a:fld>
            <a:endParaRPr lang="en-US" altLang="en-US"/>
          </a:p>
        </p:txBody>
      </p:sp>
    </p:spTree>
    <p:extLst>
      <p:ext uri="{BB962C8B-B14F-4D97-AF65-F5344CB8AC3E}">
        <p14:creationId xmlns:p14="http://schemas.microsoft.com/office/powerpoint/2010/main" val="210956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325" y="3593245"/>
            <a:ext cx="9144000" cy="1655762"/>
          </a:xfrm>
        </p:spPr>
        <p:txBody>
          <a:bodyPr anchor="ctr"/>
          <a:lstStyle>
            <a:lvl1pPr algn="l">
              <a:defRPr sz="5000">
                <a:solidFill>
                  <a:schemeClr val="bg2"/>
                </a:solidFill>
              </a:defRPr>
            </a:lvl1pPr>
          </a:lstStyle>
          <a:p>
            <a:r>
              <a:rPr lang="en-US" dirty="0" smtClean="0"/>
              <a:t>Click to </a:t>
            </a:r>
            <a:r>
              <a:rPr lang="en-US" smtClean="0"/>
              <a:t>edit </a:t>
            </a:r>
            <a:br>
              <a:rPr lang="en-US" smtClean="0"/>
            </a:br>
            <a:r>
              <a:rPr lang="en-US" smtClean="0"/>
              <a:t>Master </a:t>
            </a:r>
            <a:r>
              <a:rPr lang="en-US" dirty="0" smtClean="0"/>
              <a:t>title style</a:t>
            </a:r>
            <a:endParaRPr lang="en-US" dirty="0"/>
          </a:p>
        </p:txBody>
      </p:sp>
      <p:sp>
        <p:nvSpPr>
          <p:cNvPr id="3" name="Subtitle 2"/>
          <p:cNvSpPr>
            <a:spLocks noGrp="1"/>
          </p:cNvSpPr>
          <p:nvPr>
            <p:ph type="subTitle" idx="1" hasCustomPrompt="1"/>
          </p:nvPr>
        </p:nvSpPr>
        <p:spPr>
          <a:xfrm>
            <a:off x="1269022" y="1216954"/>
            <a:ext cx="9144000" cy="1655762"/>
          </a:xfrm>
        </p:spPr>
        <p:txBody>
          <a:bodyPr anchor="ctr">
            <a:noAutofit/>
          </a:bodyPr>
          <a:lstStyle>
            <a:lvl1pPr marL="0" indent="0" algn="l">
              <a:buNone/>
              <a:defRPr sz="21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2</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EE783-4751-3447-A075-565592F019DC}"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54"/>
          <a:stretch/>
        </p:blipFill>
        <p:spPr>
          <a:xfrm>
            <a:off x="10937631" y="6117253"/>
            <a:ext cx="786422" cy="259900"/>
          </a:xfrm>
          <a:prstGeom prst="rect">
            <a:avLst/>
          </a:prstGeom>
        </p:spPr>
      </p:pic>
    </p:spTree>
    <p:extLst>
      <p:ext uri="{BB962C8B-B14F-4D97-AF65-F5344CB8AC3E}">
        <p14:creationId xmlns:p14="http://schemas.microsoft.com/office/powerpoint/2010/main" val="286426387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5C1E9F36-9AAB-4A35-89CD-7D712B530E66}" type="slidenum">
              <a:rPr lang="en-US" altLang="en-US"/>
              <a:pPr/>
              <a:t>‹#›</a:t>
            </a:fld>
            <a:endParaRPr lang="en-US" altLang="en-US"/>
          </a:p>
        </p:txBody>
      </p:sp>
    </p:spTree>
    <p:extLst>
      <p:ext uri="{BB962C8B-B14F-4D97-AF65-F5344CB8AC3E}">
        <p14:creationId xmlns:p14="http://schemas.microsoft.com/office/powerpoint/2010/main" val="2768433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228600"/>
            <a:ext cx="2895600" cy="5486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09600" y="228600"/>
            <a:ext cx="8483600" cy="5486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2D059397-F085-4646-AE53-115C8A78D305}" type="slidenum">
              <a:rPr lang="en-US" altLang="en-US"/>
              <a:pPr/>
              <a:t>‹#›</a:t>
            </a:fld>
            <a:endParaRPr lang="en-US" altLang="en-US"/>
          </a:p>
        </p:txBody>
      </p:sp>
    </p:spTree>
    <p:extLst>
      <p:ext uri="{BB962C8B-B14F-4D97-AF65-F5344CB8AC3E}">
        <p14:creationId xmlns:p14="http://schemas.microsoft.com/office/powerpoint/2010/main" val="4162310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fld id="{DA873AC3-29F9-4A14-A48E-D47AD1C1D5A0}" type="slidenum">
              <a:rPr lang="en-US" altLang="en-US"/>
              <a:pPr/>
              <a:t>‹#›</a:t>
            </a:fld>
            <a:endParaRPr lang="en-US" altLang="en-US"/>
          </a:p>
        </p:txBody>
      </p:sp>
    </p:spTree>
    <p:extLst>
      <p:ext uri="{BB962C8B-B14F-4D97-AF65-F5344CB8AC3E}">
        <p14:creationId xmlns:p14="http://schemas.microsoft.com/office/powerpoint/2010/main" val="2955641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19DF2493-3577-486B-B7F0-3642B743C81F}" type="slidenum">
              <a:rPr lang="en-US" altLang="en-US"/>
              <a:pPr/>
              <a:t>‹#›</a:t>
            </a:fld>
            <a:endParaRPr lang="en-US" altLang="en-US"/>
          </a:p>
        </p:txBody>
      </p:sp>
    </p:spTree>
    <p:extLst>
      <p:ext uri="{BB962C8B-B14F-4D97-AF65-F5344CB8AC3E}">
        <p14:creationId xmlns:p14="http://schemas.microsoft.com/office/powerpoint/2010/main" val="1255931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F9CDE458-E3C2-45A3-8E1E-C176A5BE1E78}" type="slidenum">
              <a:rPr lang="en-US" altLang="en-US"/>
              <a:pPr/>
              <a:t>‹#›</a:t>
            </a:fld>
            <a:endParaRPr lang="en-US" altLang="en-US"/>
          </a:p>
        </p:txBody>
      </p:sp>
    </p:spTree>
    <p:extLst>
      <p:ext uri="{BB962C8B-B14F-4D97-AF65-F5344CB8AC3E}">
        <p14:creationId xmlns:p14="http://schemas.microsoft.com/office/powerpoint/2010/main" val="2116484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112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400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fld id="{2AF361E5-57A8-422D-B30C-5DE6678A783C}" type="slidenum">
              <a:rPr lang="en-US" altLang="en-US"/>
              <a:pPr/>
              <a:t>‹#›</a:t>
            </a:fld>
            <a:endParaRPr lang="en-US" altLang="en-US"/>
          </a:p>
        </p:txBody>
      </p:sp>
    </p:spTree>
    <p:extLst>
      <p:ext uri="{BB962C8B-B14F-4D97-AF65-F5344CB8AC3E}">
        <p14:creationId xmlns:p14="http://schemas.microsoft.com/office/powerpoint/2010/main" val="4202408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fld id="{DF6F90A2-EC70-43C6-B125-C60645565F88}" type="slidenum">
              <a:rPr lang="en-US" altLang="en-US"/>
              <a:pPr/>
              <a:t>‹#›</a:t>
            </a:fld>
            <a:endParaRPr lang="en-US" altLang="en-US"/>
          </a:p>
        </p:txBody>
      </p:sp>
    </p:spTree>
    <p:extLst>
      <p:ext uri="{BB962C8B-B14F-4D97-AF65-F5344CB8AC3E}">
        <p14:creationId xmlns:p14="http://schemas.microsoft.com/office/powerpoint/2010/main" val="1787008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fld id="{A428D9E2-ADC9-4C61-BB43-79BCFC7F6F1A}" type="slidenum">
              <a:rPr lang="en-US" altLang="en-US"/>
              <a:pPr/>
              <a:t>‹#›</a:t>
            </a:fld>
            <a:endParaRPr lang="en-US" altLang="en-US"/>
          </a:p>
        </p:txBody>
      </p:sp>
    </p:spTree>
    <p:extLst>
      <p:ext uri="{BB962C8B-B14F-4D97-AF65-F5344CB8AC3E}">
        <p14:creationId xmlns:p14="http://schemas.microsoft.com/office/powerpoint/2010/main" val="2667430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EE3CD8B0-BF5C-4ED3-87BE-FABB25BA733E}" type="slidenum">
              <a:rPr lang="en-US" altLang="en-US"/>
              <a:pPr/>
              <a:t>‹#›</a:t>
            </a:fld>
            <a:endParaRPr lang="en-US" altLang="en-US"/>
          </a:p>
        </p:txBody>
      </p:sp>
    </p:spTree>
    <p:extLst>
      <p:ext uri="{BB962C8B-B14F-4D97-AF65-F5344CB8AC3E}">
        <p14:creationId xmlns:p14="http://schemas.microsoft.com/office/powerpoint/2010/main" val="1629243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AAA34F21-62D3-49BA-9DB6-B08FF126B4F9}" type="slidenum">
              <a:rPr lang="en-US" altLang="en-US"/>
              <a:pPr/>
              <a:t>‹#›</a:t>
            </a:fld>
            <a:endParaRPr lang="en-US" altLang="en-US"/>
          </a:p>
        </p:txBody>
      </p:sp>
    </p:spTree>
    <p:extLst>
      <p:ext uri="{BB962C8B-B14F-4D97-AF65-F5344CB8AC3E}">
        <p14:creationId xmlns:p14="http://schemas.microsoft.com/office/powerpoint/2010/main" val="372935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1ECEE783-4751-3447-A075-565592F019DC}" type="slidenum">
              <a:rPr lang="en-US" smtClean="0"/>
              <a:pPr/>
              <a:t>‹#›</a:t>
            </a:fld>
            <a:endParaRPr lang="en-US" dirty="0"/>
          </a:p>
        </p:txBody>
      </p:sp>
      <p:sp>
        <p:nvSpPr>
          <p:cNvPr id="12" name="Title 1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367862" y="6449714"/>
            <a:ext cx="11424745"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61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135E8317-BEF2-48E3-A8A1-58C8481B7D16}" type="slidenum">
              <a:rPr lang="en-US" altLang="en-US"/>
              <a:pPr/>
              <a:t>‹#›</a:t>
            </a:fld>
            <a:endParaRPr lang="en-US" altLang="en-US"/>
          </a:p>
        </p:txBody>
      </p:sp>
    </p:spTree>
    <p:extLst>
      <p:ext uri="{BB962C8B-B14F-4D97-AF65-F5344CB8AC3E}">
        <p14:creationId xmlns:p14="http://schemas.microsoft.com/office/powerpoint/2010/main" val="379736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5C1E9F36-9AAB-4A35-89CD-7D712B530E66}" type="slidenum">
              <a:rPr lang="en-US" altLang="en-US"/>
              <a:pPr/>
              <a:t>‹#›</a:t>
            </a:fld>
            <a:endParaRPr lang="en-US" altLang="en-US"/>
          </a:p>
        </p:txBody>
      </p:sp>
    </p:spTree>
    <p:extLst>
      <p:ext uri="{BB962C8B-B14F-4D97-AF65-F5344CB8AC3E}">
        <p14:creationId xmlns:p14="http://schemas.microsoft.com/office/powerpoint/2010/main" val="6016049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228600"/>
            <a:ext cx="2895600" cy="5486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09600" y="228600"/>
            <a:ext cx="8483600" cy="5486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fld id="{2D059397-F085-4646-AE53-115C8A78D305}" type="slidenum">
              <a:rPr lang="en-US" altLang="en-US"/>
              <a:pPr/>
              <a:t>‹#›</a:t>
            </a:fld>
            <a:endParaRPr lang="en-US" altLang="en-US"/>
          </a:p>
        </p:txBody>
      </p:sp>
    </p:spTree>
    <p:extLst>
      <p:ext uri="{BB962C8B-B14F-4D97-AF65-F5344CB8AC3E}">
        <p14:creationId xmlns:p14="http://schemas.microsoft.com/office/powerpoint/2010/main" val="281991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7167" y="4249816"/>
            <a:ext cx="10346029" cy="619071"/>
          </a:xfrm>
        </p:spPr>
        <p:txBody>
          <a:bodyPr/>
          <a:lstStyle>
            <a:lvl1pPr>
              <a:defRPr sz="2900" b="1">
                <a:solidFill>
                  <a:schemeClr val="bg2"/>
                </a:solidFill>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EE783-4751-3447-A075-565592F019DC}" type="slidenum">
              <a:rPr lang="en-US" smtClean="0"/>
              <a:t>‹#›</a:t>
            </a:fld>
            <a:endParaRPr lang="en-US"/>
          </a:p>
        </p:txBody>
      </p:sp>
      <p:sp>
        <p:nvSpPr>
          <p:cNvPr id="12" name="Text Placeholder 11"/>
          <p:cNvSpPr>
            <a:spLocks noGrp="1"/>
          </p:cNvSpPr>
          <p:nvPr>
            <p:ph type="body" sz="quarter" idx="13"/>
          </p:nvPr>
        </p:nvSpPr>
        <p:spPr>
          <a:xfrm>
            <a:off x="1370866" y="4798551"/>
            <a:ext cx="9337675" cy="1336063"/>
          </a:xfrm>
        </p:spPr>
        <p:txBody>
          <a:bodyPr>
            <a:normAutofit/>
          </a:bodyPr>
          <a:lstStyle>
            <a:lvl1pPr>
              <a:defRPr sz="1200"/>
            </a:lvl1pPr>
            <a:lvl2pPr>
              <a:defRPr sz="1100"/>
            </a:lvl2pPr>
            <a:lvl3pPr>
              <a:defRPr sz="105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4" hasCustomPrompt="1"/>
          </p:nvPr>
        </p:nvSpPr>
        <p:spPr>
          <a:xfrm>
            <a:off x="1256687" y="1323323"/>
            <a:ext cx="8915400" cy="2522538"/>
          </a:xfrm>
        </p:spPr>
        <p:txBody>
          <a:bodyPr anchor="t">
            <a:noAutofit/>
          </a:bodyPr>
          <a:lstStyle>
            <a:lvl1pPr marL="0" indent="0">
              <a:buFont typeface="Arial" charset="0"/>
              <a:buNone/>
              <a:defRPr sz="24500" b="1">
                <a:solidFill>
                  <a:schemeClr val="bg2"/>
                </a:solidFill>
              </a:defRPr>
            </a:lvl1pPr>
          </a:lstStyle>
          <a:p>
            <a:pPr marL="9525" marR="0" lvl="0" indent="-9525" algn="l" defTabSz="914400" rtl="0" eaLnBrk="1" fontAlgn="auto" latinLnBrk="0" hangingPunct="1">
              <a:lnSpc>
                <a:spcPct val="90000"/>
              </a:lnSpc>
              <a:spcBef>
                <a:spcPts val="1000"/>
              </a:spcBef>
              <a:spcAft>
                <a:spcPts val="0"/>
              </a:spcAft>
              <a:buClrTx/>
              <a:buSzTx/>
              <a:tabLst/>
              <a:defRPr/>
            </a:pPr>
            <a:r>
              <a:rPr lang="en-US" dirty="0" smtClean="0"/>
              <a:t>888%</a:t>
            </a:r>
            <a:endParaRPr lang="en-US" dirty="0"/>
          </a:p>
        </p:txBody>
      </p:sp>
    </p:spTree>
    <p:extLst>
      <p:ext uri="{BB962C8B-B14F-4D97-AF65-F5344CB8AC3E}">
        <p14:creationId xmlns:p14="http://schemas.microsoft.com/office/powerpoint/2010/main" val="3413630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0.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0.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0"/>
            <a:ext cx="12200308" cy="6858000"/>
            <a:chOff x="0" y="0"/>
            <a:chExt cx="12200308" cy="6858000"/>
          </a:xfrm>
        </p:grpSpPr>
        <p:sp>
          <p:nvSpPr>
            <p:cNvPr id="15" name="Rectangle 14"/>
            <p:cNvSpPr/>
            <p:nvPr userDrawn="1"/>
          </p:nvSpPr>
          <p:spPr>
            <a:xfrm>
              <a:off x="0"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804308"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898000" y="560549"/>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5400000">
              <a:off x="5898000" y="-5898000"/>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1395959" y="557047"/>
            <a:ext cx="10346029" cy="619071"/>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354926" y="1682692"/>
            <a:ext cx="1042223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776658" y="6528078"/>
            <a:ext cx="4114800" cy="249133"/>
          </a:xfrm>
          <a:prstGeom prst="rect">
            <a:avLst/>
          </a:prstGeom>
        </p:spPr>
        <p:txBody>
          <a:bodyPr vert="horz" lIns="91440" tIns="45720" rIns="91440" bIns="45720" rtlCol="0" anchor="ctr"/>
          <a:lstStyle>
            <a:lvl1pPr algn="r">
              <a:defRPr sz="600">
                <a:solidFill>
                  <a:schemeClr val="tx1">
                    <a:tint val="75000"/>
                  </a:schemeClr>
                </a:solidFill>
                <a:latin typeface="Open Sans" charset="0"/>
                <a:ea typeface="Open Sans" charset="0"/>
                <a:cs typeface="Open Sans" charset="0"/>
              </a:defRPr>
            </a:lvl1pPr>
          </a:lstStyle>
          <a:p>
            <a:endParaRPr lang="en-US" dirty="0"/>
          </a:p>
        </p:txBody>
      </p:sp>
      <p:sp>
        <p:nvSpPr>
          <p:cNvPr id="6" name="Slide Number Placeholder 5"/>
          <p:cNvSpPr>
            <a:spLocks noGrp="1"/>
          </p:cNvSpPr>
          <p:nvPr>
            <p:ph type="sldNum" sz="quarter" idx="4"/>
          </p:nvPr>
        </p:nvSpPr>
        <p:spPr>
          <a:xfrm>
            <a:off x="282115" y="6540604"/>
            <a:ext cx="582461" cy="236607"/>
          </a:xfrm>
          <a:prstGeom prst="rect">
            <a:avLst/>
          </a:prstGeom>
        </p:spPr>
        <p:txBody>
          <a:bodyPr vert="horz" lIns="91440" tIns="45720" rIns="91440" bIns="45720" rtlCol="0" anchor="ctr"/>
          <a:lstStyle>
            <a:lvl1pPr algn="l">
              <a:defRPr sz="700" b="1">
                <a:solidFill>
                  <a:schemeClr val="tx1">
                    <a:tint val="75000"/>
                  </a:schemeClr>
                </a:solidFill>
                <a:latin typeface="Manuale" charset="0"/>
                <a:ea typeface="Manuale" charset="0"/>
                <a:cs typeface="Manuale" charset="0"/>
              </a:defRPr>
            </a:lvl1pPr>
          </a:lstStyle>
          <a:p>
            <a:fld id="{1ECEE783-4751-3447-A075-565592F019DC}" type="slidenum">
              <a:rPr lang="en-US" smtClean="0"/>
              <a:pPr/>
              <a:t>‹#›</a:t>
            </a:fld>
            <a:endParaRPr lang="en-US" dirty="0"/>
          </a:p>
        </p:txBody>
      </p:sp>
      <p:sp>
        <p:nvSpPr>
          <p:cNvPr id="13" name="Rectangle 12"/>
          <p:cNvSpPr/>
          <p:nvPr userDrawn="1"/>
        </p:nvSpPr>
        <p:spPr>
          <a:xfrm>
            <a:off x="1513490" y="0"/>
            <a:ext cx="2067910" cy="94593"/>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420617" y="6550198"/>
            <a:ext cx="5454869" cy="184666"/>
          </a:xfrm>
          <a:prstGeom prst="rect">
            <a:avLst/>
          </a:prstGeom>
          <a:noFill/>
        </p:spPr>
        <p:txBody>
          <a:bodyPr wrap="square" rtlCol="0">
            <a:spAutoFit/>
          </a:bodyPr>
          <a:lstStyle/>
          <a:p>
            <a:r>
              <a:rPr lang="en-US" sz="600" dirty="0" smtClean="0">
                <a:solidFill>
                  <a:schemeClr val="tx1">
                    <a:lumMod val="50000"/>
                    <a:lumOff val="50000"/>
                  </a:schemeClr>
                </a:solidFill>
                <a:latin typeface="Open Sans" charset="0"/>
                <a:ea typeface="Open Sans" charset="0"/>
                <a:cs typeface="Open Sans" charset="0"/>
              </a:rPr>
              <a:t>Copyright</a:t>
            </a:r>
            <a:r>
              <a:rPr lang="en-US" sz="600" baseline="0" dirty="0" smtClean="0">
                <a:solidFill>
                  <a:schemeClr val="tx1">
                    <a:lumMod val="50000"/>
                    <a:lumOff val="50000"/>
                  </a:schemeClr>
                </a:solidFill>
                <a:latin typeface="Open Sans" charset="0"/>
                <a:ea typeface="Open Sans" charset="0"/>
                <a:cs typeface="Open Sans" charset="0"/>
              </a:rPr>
              <a:t> © 2020, CAMH</a:t>
            </a:r>
            <a:endParaRPr lang="en-US" sz="600" dirty="0">
              <a:solidFill>
                <a:schemeClr val="tx1">
                  <a:lumMod val="50000"/>
                  <a:lumOff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26497432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ftr="0" dt="0"/>
  <p:txStyles>
    <p:titleStyle>
      <a:lvl1pPr algn="l" defTabSz="914400" rtl="0" eaLnBrk="1" latinLnBrk="0" hangingPunct="1">
        <a:lnSpc>
          <a:spcPct val="90000"/>
        </a:lnSpc>
        <a:spcBef>
          <a:spcPct val="0"/>
        </a:spcBef>
        <a:buNone/>
        <a:defRPr sz="2500" kern="1200">
          <a:solidFill>
            <a:schemeClr val="accent5"/>
          </a:solidFill>
          <a:latin typeface="Open Sans" charset="0"/>
          <a:ea typeface="Open Sans" charset="0"/>
          <a:cs typeface="Open Sans" charset="0"/>
        </a:defRPr>
      </a:lvl1pPr>
    </p:titleStyle>
    <p:bodyStyle>
      <a:lvl1pPr marL="52388" indent="-52388" algn="l" defTabSz="914400" rtl="0" eaLnBrk="1" latinLnBrk="0" hangingPunct="1">
        <a:lnSpc>
          <a:spcPct val="90000"/>
        </a:lnSpc>
        <a:spcBef>
          <a:spcPts val="1000"/>
        </a:spcBef>
        <a:buFont typeface=".AppleSystemUIFont" charset="-120"/>
        <a:buChar char=" "/>
        <a:tabLst/>
        <a:defRPr sz="1700" kern="1200">
          <a:solidFill>
            <a:schemeClr val="tx1"/>
          </a:solidFill>
          <a:latin typeface="Open Sans" charset="0"/>
          <a:ea typeface="Open Sans" charset="0"/>
          <a:cs typeface="Open Sans" charset="0"/>
        </a:defRPr>
      </a:lvl1pPr>
      <a:lvl2pPr marL="409575" indent="-149225" algn="l" defTabSz="914400" rtl="0" eaLnBrk="1" latinLnBrk="0" hangingPunct="1">
        <a:lnSpc>
          <a:spcPct val="90000"/>
        </a:lnSpc>
        <a:spcBef>
          <a:spcPts val="500"/>
        </a:spcBef>
        <a:buFont typeface=".AppleSystemUIFont" charset="-120"/>
        <a:buChar char="-"/>
        <a:tabLst/>
        <a:defRPr sz="1500" kern="1200">
          <a:solidFill>
            <a:schemeClr val="tx1"/>
          </a:solidFill>
          <a:latin typeface="Open Sans" charset="0"/>
          <a:ea typeface="Open Sans" charset="0"/>
          <a:cs typeface="Open Sans" charset="0"/>
        </a:defRPr>
      </a:lvl2pPr>
      <a:lvl3pPr marL="584200" indent="-174625" algn="l" defTabSz="914400" rtl="0" eaLnBrk="1" latinLnBrk="0" hangingPunct="1">
        <a:lnSpc>
          <a:spcPct val="90000"/>
        </a:lnSpc>
        <a:spcBef>
          <a:spcPts val="500"/>
        </a:spcBef>
        <a:buFont typeface=".AppleSystemUIFont" charset="-120"/>
        <a:buChar char="&gt;"/>
        <a:tabLst/>
        <a:defRPr sz="1300" kern="1200">
          <a:solidFill>
            <a:schemeClr val="tx1"/>
          </a:solidFill>
          <a:latin typeface="Open Sans" charset="0"/>
          <a:ea typeface="Open Sans" charset="0"/>
          <a:cs typeface="Open Sans" charset="0"/>
        </a:defRPr>
      </a:lvl3pPr>
      <a:lvl4pPr marL="311150" indent="-217488" algn="l" defTabSz="914400" rtl="0" eaLnBrk="1" latinLnBrk="0" hangingPunct="1">
        <a:lnSpc>
          <a:spcPct val="90000"/>
        </a:lnSpc>
        <a:spcBef>
          <a:spcPts val="500"/>
        </a:spcBef>
        <a:buFont typeface="Arial"/>
        <a:buChar char="•"/>
        <a:tabLst/>
        <a:defRPr sz="1700" kern="1200">
          <a:solidFill>
            <a:schemeClr val="tx1"/>
          </a:solidFill>
          <a:latin typeface="Open Sans" charset="0"/>
          <a:ea typeface="Open Sans" charset="0"/>
          <a:cs typeface="Open Sans" charset="0"/>
        </a:defRPr>
      </a:lvl4pPr>
      <a:lvl5pPr marL="9525" indent="0" algn="l" defTabSz="914400" rtl="0" eaLnBrk="1" latinLnBrk="0" hangingPunct="1">
        <a:lnSpc>
          <a:spcPct val="90000"/>
        </a:lnSpc>
        <a:spcBef>
          <a:spcPts val="500"/>
        </a:spcBef>
        <a:buFont typeface=".AppleSystemUIFont" charset="-120"/>
        <a:buChar char=" "/>
        <a:tabLst/>
        <a:defRPr sz="1500" b="1"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0"/>
            <a:ext cx="12200308" cy="6858000"/>
            <a:chOff x="0" y="0"/>
            <a:chExt cx="12200308" cy="6858000"/>
          </a:xfrm>
        </p:grpSpPr>
        <p:sp>
          <p:nvSpPr>
            <p:cNvPr id="15" name="Rectangle 14"/>
            <p:cNvSpPr/>
            <p:nvPr userDrawn="1"/>
          </p:nvSpPr>
          <p:spPr>
            <a:xfrm>
              <a:off x="0"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804308"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898000" y="560549"/>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5400000">
              <a:off x="5898000" y="-5898000"/>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1395959" y="557047"/>
            <a:ext cx="10346029" cy="619071"/>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354926" y="1682692"/>
            <a:ext cx="1042223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776658" y="6528078"/>
            <a:ext cx="4114800" cy="249133"/>
          </a:xfrm>
          <a:prstGeom prst="rect">
            <a:avLst/>
          </a:prstGeom>
        </p:spPr>
        <p:txBody>
          <a:bodyPr vert="horz" lIns="91440" tIns="45720" rIns="91440" bIns="45720" rtlCol="0" anchor="ctr"/>
          <a:lstStyle>
            <a:lvl1pPr algn="r">
              <a:defRPr sz="600">
                <a:solidFill>
                  <a:schemeClr val="tx1">
                    <a:tint val="75000"/>
                  </a:schemeClr>
                </a:solidFill>
                <a:latin typeface="Open Sans" charset="0"/>
                <a:ea typeface="Open Sans" charset="0"/>
                <a:cs typeface="Open Sans" charset="0"/>
              </a:defRPr>
            </a:lvl1pPr>
          </a:lstStyle>
          <a:p>
            <a:endParaRPr lang="en-US" dirty="0"/>
          </a:p>
        </p:txBody>
      </p:sp>
      <p:sp>
        <p:nvSpPr>
          <p:cNvPr id="6" name="Slide Number Placeholder 5"/>
          <p:cNvSpPr>
            <a:spLocks noGrp="1"/>
          </p:cNvSpPr>
          <p:nvPr>
            <p:ph type="sldNum" sz="quarter" idx="4"/>
          </p:nvPr>
        </p:nvSpPr>
        <p:spPr>
          <a:xfrm>
            <a:off x="282115" y="6540604"/>
            <a:ext cx="582461" cy="236607"/>
          </a:xfrm>
          <a:prstGeom prst="rect">
            <a:avLst/>
          </a:prstGeom>
        </p:spPr>
        <p:txBody>
          <a:bodyPr vert="horz" lIns="91440" tIns="45720" rIns="91440" bIns="45720" rtlCol="0" anchor="ctr"/>
          <a:lstStyle>
            <a:lvl1pPr algn="l">
              <a:defRPr sz="700" b="1">
                <a:solidFill>
                  <a:schemeClr val="tx1">
                    <a:tint val="75000"/>
                  </a:schemeClr>
                </a:solidFill>
                <a:latin typeface="Manuale" charset="0"/>
                <a:ea typeface="Manuale" charset="0"/>
                <a:cs typeface="Manuale" charset="0"/>
              </a:defRPr>
            </a:lvl1pPr>
          </a:lstStyle>
          <a:p>
            <a:fld id="{1ECEE783-4751-3447-A075-565592F019DC}" type="slidenum">
              <a:rPr lang="en-US" smtClean="0"/>
              <a:pPr/>
              <a:t>‹#›</a:t>
            </a:fld>
            <a:endParaRPr lang="en-US" dirty="0"/>
          </a:p>
        </p:txBody>
      </p:sp>
      <p:sp>
        <p:nvSpPr>
          <p:cNvPr id="13" name="Rectangle 12"/>
          <p:cNvSpPr/>
          <p:nvPr userDrawn="1"/>
        </p:nvSpPr>
        <p:spPr>
          <a:xfrm>
            <a:off x="1513490" y="0"/>
            <a:ext cx="2067910" cy="9459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420617" y="6550198"/>
            <a:ext cx="5454869" cy="184666"/>
          </a:xfrm>
          <a:prstGeom prst="rect">
            <a:avLst/>
          </a:prstGeom>
          <a:noFill/>
        </p:spPr>
        <p:txBody>
          <a:bodyPr wrap="square" rtlCol="0">
            <a:spAutoFit/>
          </a:bodyPr>
          <a:lstStyle/>
          <a:p>
            <a:r>
              <a:rPr lang="en-US" sz="600" dirty="0" smtClean="0">
                <a:solidFill>
                  <a:schemeClr val="tx1">
                    <a:lumMod val="50000"/>
                    <a:lumOff val="50000"/>
                  </a:schemeClr>
                </a:solidFill>
                <a:latin typeface="Open Sans" charset="0"/>
                <a:ea typeface="Open Sans" charset="0"/>
                <a:cs typeface="Open Sans" charset="0"/>
              </a:rPr>
              <a:t>Copyright</a:t>
            </a:r>
            <a:r>
              <a:rPr lang="en-US" sz="600" baseline="0" dirty="0" smtClean="0">
                <a:solidFill>
                  <a:schemeClr val="tx1">
                    <a:lumMod val="50000"/>
                    <a:lumOff val="50000"/>
                  </a:schemeClr>
                </a:solidFill>
                <a:latin typeface="Open Sans" charset="0"/>
                <a:ea typeface="Open Sans" charset="0"/>
                <a:cs typeface="Open Sans" charset="0"/>
              </a:rPr>
              <a:t> © 2020, CAMH</a:t>
            </a:r>
            <a:endParaRPr lang="en-US" sz="600" dirty="0">
              <a:solidFill>
                <a:schemeClr val="tx1">
                  <a:lumMod val="50000"/>
                  <a:lumOff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9718046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741" r:id="rId7"/>
    <p:sldLayoutId id="2147483742" r:id="rId8"/>
    <p:sldLayoutId id="2147483743" r:id="rId9"/>
    <p:sldLayoutId id="2147483744" r:id="rId10"/>
    <p:sldLayoutId id="2147483746" r:id="rId11"/>
    <p:sldLayoutId id="2147483747" r:id="rId12"/>
    <p:sldLayoutId id="2147483736" r:id="rId13"/>
    <p:sldLayoutId id="2147483737" r:id="rId14"/>
    <p:sldLayoutId id="2147483698" r:id="rId15"/>
    <p:sldLayoutId id="2147483699" r:id="rId16"/>
    <p:sldLayoutId id="2147483700"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Lst>
  <p:hf hdr="0" ftr="0" dt="0"/>
  <p:txStyles>
    <p:titleStyle>
      <a:lvl1pPr algn="l" defTabSz="914400" rtl="0" eaLnBrk="1" latinLnBrk="0" hangingPunct="1">
        <a:lnSpc>
          <a:spcPct val="90000"/>
        </a:lnSpc>
        <a:spcBef>
          <a:spcPct val="0"/>
        </a:spcBef>
        <a:buNone/>
        <a:defRPr sz="2500" kern="1200">
          <a:solidFill>
            <a:schemeClr val="accent1"/>
          </a:solidFill>
          <a:latin typeface="Open Sans" charset="0"/>
          <a:ea typeface="Open Sans" charset="0"/>
          <a:cs typeface="Open Sans" charset="0"/>
        </a:defRPr>
      </a:lvl1pPr>
    </p:titleStyle>
    <p:bodyStyle>
      <a:lvl1pPr marL="52388" indent="-52388" algn="l" defTabSz="914400" rtl="0" eaLnBrk="1" latinLnBrk="0" hangingPunct="1">
        <a:lnSpc>
          <a:spcPct val="90000"/>
        </a:lnSpc>
        <a:spcBef>
          <a:spcPts val="1000"/>
        </a:spcBef>
        <a:buFont typeface=".AppleSystemUIFont" charset="-120"/>
        <a:buChar char=" "/>
        <a:tabLst/>
        <a:defRPr sz="1700" kern="1200">
          <a:solidFill>
            <a:schemeClr val="tx1"/>
          </a:solidFill>
          <a:latin typeface="Open Sans" charset="0"/>
          <a:ea typeface="Open Sans" charset="0"/>
          <a:cs typeface="Open Sans" charset="0"/>
        </a:defRPr>
      </a:lvl1pPr>
      <a:lvl2pPr marL="409575" indent="-149225" algn="l" defTabSz="914400" rtl="0" eaLnBrk="1" latinLnBrk="0" hangingPunct="1">
        <a:lnSpc>
          <a:spcPct val="90000"/>
        </a:lnSpc>
        <a:spcBef>
          <a:spcPts val="500"/>
        </a:spcBef>
        <a:buFont typeface=".AppleSystemUIFont" charset="-120"/>
        <a:buChar char="-"/>
        <a:tabLst/>
        <a:defRPr sz="1500" kern="1200">
          <a:solidFill>
            <a:schemeClr val="tx1"/>
          </a:solidFill>
          <a:latin typeface="Open Sans" charset="0"/>
          <a:ea typeface="Open Sans" charset="0"/>
          <a:cs typeface="Open Sans" charset="0"/>
        </a:defRPr>
      </a:lvl2pPr>
      <a:lvl3pPr marL="584200" indent="-174625" algn="l" defTabSz="914400" rtl="0" eaLnBrk="1" latinLnBrk="0" hangingPunct="1">
        <a:lnSpc>
          <a:spcPct val="90000"/>
        </a:lnSpc>
        <a:spcBef>
          <a:spcPts val="500"/>
        </a:spcBef>
        <a:buFont typeface=".AppleSystemUIFont" charset="-120"/>
        <a:buChar char="&gt;"/>
        <a:tabLst/>
        <a:defRPr sz="1300" kern="1200">
          <a:solidFill>
            <a:schemeClr val="tx1"/>
          </a:solidFill>
          <a:latin typeface="Open Sans" charset="0"/>
          <a:ea typeface="Open Sans" charset="0"/>
          <a:cs typeface="Open Sans" charset="0"/>
        </a:defRPr>
      </a:lvl3pPr>
      <a:lvl4pPr marL="311150" indent="-217488" algn="l" defTabSz="914400" rtl="0" eaLnBrk="1" latinLnBrk="0" hangingPunct="1">
        <a:lnSpc>
          <a:spcPct val="90000"/>
        </a:lnSpc>
        <a:spcBef>
          <a:spcPts val="500"/>
        </a:spcBef>
        <a:buFont typeface="Arial"/>
        <a:buChar char="•"/>
        <a:tabLst/>
        <a:defRPr sz="1700" kern="1200">
          <a:solidFill>
            <a:schemeClr val="tx1"/>
          </a:solidFill>
          <a:latin typeface="Open Sans" charset="0"/>
          <a:ea typeface="Open Sans" charset="0"/>
          <a:cs typeface="Open Sans" charset="0"/>
        </a:defRPr>
      </a:lvl4pPr>
      <a:lvl5pPr marL="9525" indent="0" algn="l" defTabSz="914400" rtl="0" eaLnBrk="1" latinLnBrk="0" hangingPunct="1">
        <a:lnSpc>
          <a:spcPct val="90000"/>
        </a:lnSpc>
        <a:spcBef>
          <a:spcPts val="500"/>
        </a:spcBef>
        <a:buFont typeface=".AppleSystemUIFont" charset="-120"/>
        <a:buChar char=" "/>
        <a:tabLst/>
        <a:defRPr sz="1500" b="1"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0"/>
            <a:ext cx="12200308" cy="6858000"/>
            <a:chOff x="0" y="0"/>
            <a:chExt cx="12200308" cy="6858000"/>
          </a:xfrm>
        </p:grpSpPr>
        <p:sp>
          <p:nvSpPr>
            <p:cNvPr id="15" name="Rectangle 14"/>
            <p:cNvSpPr/>
            <p:nvPr userDrawn="1"/>
          </p:nvSpPr>
          <p:spPr>
            <a:xfrm>
              <a:off x="0"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804308"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898000" y="560549"/>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5400000">
              <a:off x="5898000" y="-5898000"/>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1395959" y="557047"/>
            <a:ext cx="10346029" cy="619071"/>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354926" y="1682692"/>
            <a:ext cx="1042223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776658" y="6528078"/>
            <a:ext cx="4114800" cy="249133"/>
          </a:xfrm>
          <a:prstGeom prst="rect">
            <a:avLst/>
          </a:prstGeom>
        </p:spPr>
        <p:txBody>
          <a:bodyPr vert="horz" lIns="91440" tIns="45720" rIns="91440" bIns="45720" rtlCol="0" anchor="ctr"/>
          <a:lstStyle>
            <a:lvl1pPr algn="r">
              <a:defRPr sz="600">
                <a:solidFill>
                  <a:schemeClr val="tx1">
                    <a:tint val="75000"/>
                  </a:schemeClr>
                </a:solidFill>
                <a:latin typeface="Open Sans" charset="0"/>
                <a:ea typeface="Open Sans" charset="0"/>
                <a:cs typeface="Open Sans" charset="0"/>
              </a:defRPr>
            </a:lvl1pPr>
          </a:lstStyle>
          <a:p>
            <a:endParaRPr lang="en-US" dirty="0"/>
          </a:p>
        </p:txBody>
      </p:sp>
      <p:sp>
        <p:nvSpPr>
          <p:cNvPr id="6" name="Slide Number Placeholder 5"/>
          <p:cNvSpPr>
            <a:spLocks noGrp="1"/>
          </p:cNvSpPr>
          <p:nvPr>
            <p:ph type="sldNum" sz="quarter" idx="4"/>
          </p:nvPr>
        </p:nvSpPr>
        <p:spPr>
          <a:xfrm>
            <a:off x="282115" y="6540604"/>
            <a:ext cx="582461" cy="236607"/>
          </a:xfrm>
          <a:prstGeom prst="rect">
            <a:avLst/>
          </a:prstGeom>
        </p:spPr>
        <p:txBody>
          <a:bodyPr vert="horz" lIns="91440" tIns="45720" rIns="91440" bIns="45720" rtlCol="0" anchor="ctr"/>
          <a:lstStyle>
            <a:lvl1pPr algn="l">
              <a:defRPr sz="700" b="1">
                <a:solidFill>
                  <a:schemeClr val="tx1">
                    <a:tint val="75000"/>
                  </a:schemeClr>
                </a:solidFill>
                <a:latin typeface="Manuale" charset="0"/>
                <a:ea typeface="Manuale" charset="0"/>
                <a:cs typeface="Manuale" charset="0"/>
              </a:defRPr>
            </a:lvl1pPr>
          </a:lstStyle>
          <a:p>
            <a:fld id="{1ECEE783-4751-3447-A075-565592F019DC}" type="slidenum">
              <a:rPr lang="en-US" smtClean="0"/>
              <a:pPr/>
              <a:t>‹#›</a:t>
            </a:fld>
            <a:endParaRPr lang="en-US" dirty="0"/>
          </a:p>
        </p:txBody>
      </p:sp>
      <p:sp>
        <p:nvSpPr>
          <p:cNvPr id="13" name="Rectangle 12"/>
          <p:cNvSpPr/>
          <p:nvPr userDrawn="1"/>
        </p:nvSpPr>
        <p:spPr>
          <a:xfrm>
            <a:off x="1513490" y="0"/>
            <a:ext cx="2067910" cy="9459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420617" y="6550198"/>
            <a:ext cx="5454869" cy="184666"/>
          </a:xfrm>
          <a:prstGeom prst="rect">
            <a:avLst/>
          </a:prstGeom>
          <a:noFill/>
        </p:spPr>
        <p:txBody>
          <a:bodyPr wrap="square" rtlCol="0">
            <a:spAutoFit/>
          </a:bodyPr>
          <a:lstStyle/>
          <a:p>
            <a:r>
              <a:rPr lang="en-US" sz="600" dirty="0" smtClean="0">
                <a:solidFill>
                  <a:schemeClr val="tx1">
                    <a:lumMod val="50000"/>
                    <a:lumOff val="50000"/>
                  </a:schemeClr>
                </a:solidFill>
                <a:latin typeface="Open Sans" charset="0"/>
                <a:ea typeface="Open Sans" charset="0"/>
                <a:cs typeface="Open Sans" charset="0"/>
              </a:rPr>
              <a:t>Copyright</a:t>
            </a:r>
            <a:r>
              <a:rPr lang="en-US" sz="600" baseline="0" dirty="0" smtClean="0">
                <a:solidFill>
                  <a:schemeClr val="tx1">
                    <a:lumMod val="50000"/>
                    <a:lumOff val="50000"/>
                  </a:schemeClr>
                </a:solidFill>
                <a:latin typeface="Open Sans" charset="0"/>
                <a:ea typeface="Open Sans" charset="0"/>
                <a:cs typeface="Open Sans" charset="0"/>
              </a:rPr>
              <a:t> © 2020, CAMH</a:t>
            </a:r>
            <a:endParaRPr lang="en-US" sz="600" dirty="0">
              <a:solidFill>
                <a:schemeClr val="tx1">
                  <a:lumMod val="50000"/>
                  <a:lumOff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1900822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724" r:id="rId7"/>
    <p:sldLayoutId id="2147483725" r:id="rId8"/>
    <p:sldLayoutId id="2147483726" r:id="rId9"/>
  </p:sldLayoutIdLst>
  <p:hf hdr="0" ftr="0" dt="0"/>
  <p:txStyles>
    <p:titleStyle>
      <a:lvl1pPr algn="l" defTabSz="914400" rtl="0" eaLnBrk="1" latinLnBrk="0" hangingPunct="1">
        <a:lnSpc>
          <a:spcPct val="90000"/>
        </a:lnSpc>
        <a:spcBef>
          <a:spcPct val="0"/>
        </a:spcBef>
        <a:buNone/>
        <a:defRPr sz="2500" kern="1200">
          <a:solidFill>
            <a:schemeClr val="accent3"/>
          </a:solidFill>
          <a:latin typeface="Open Sans" charset="0"/>
          <a:ea typeface="Open Sans" charset="0"/>
          <a:cs typeface="Open Sans" charset="0"/>
        </a:defRPr>
      </a:lvl1pPr>
    </p:titleStyle>
    <p:bodyStyle>
      <a:lvl1pPr marL="52388" indent="-52388" algn="l" defTabSz="914400" rtl="0" eaLnBrk="1" latinLnBrk="0" hangingPunct="1">
        <a:lnSpc>
          <a:spcPct val="90000"/>
        </a:lnSpc>
        <a:spcBef>
          <a:spcPts val="1000"/>
        </a:spcBef>
        <a:buFont typeface=".AppleSystemUIFont" charset="-120"/>
        <a:buChar char=" "/>
        <a:tabLst/>
        <a:defRPr sz="1700" kern="1200">
          <a:solidFill>
            <a:schemeClr val="tx1"/>
          </a:solidFill>
          <a:latin typeface="Open Sans" charset="0"/>
          <a:ea typeface="Open Sans" charset="0"/>
          <a:cs typeface="Open Sans" charset="0"/>
        </a:defRPr>
      </a:lvl1pPr>
      <a:lvl2pPr marL="409575" indent="-149225" algn="l" defTabSz="914400" rtl="0" eaLnBrk="1" latinLnBrk="0" hangingPunct="1">
        <a:lnSpc>
          <a:spcPct val="90000"/>
        </a:lnSpc>
        <a:spcBef>
          <a:spcPts val="500"/>
        </a:spcBef>
        <a:buFont typeface=".AppleSystemUIFont" charset="-120"/>
        <a:buChar char="-"/>
        <a:tabLst/>
        <a:defRPr sz="1500" kern="1200">
          <a:solidFill>
            <a:schemeClr val="tx1"/>
          </a:solidFill>
          <a:latin typeface="Open Sans" charset="0"/>
          <a:ea typeface="Open Sans" charset="0"/>
          <a:cs typeface="Open Sans" charset="0"/>
        </a:defRPr>
      </a:lvl2pPr>
      <a:lvl3pPr marL="584200" indent="-174625" algn="l" defTabSz="914400" rtl="0" eaLnBrk="1" latinLnBrk="0" hangingPunct="1">
        <a:lnSpc>
          <a:spcPct val="90000"/>
        </a:lnSpc>
        <a:spcBef>
          <a:spcPts val="500"/>
        </a:spcBef>
        <a:buFont typeface=".AppleSystemUIFont" charset="-120"/>
        <a:buChar char="&gt;"/>
        <a:tabLst/>
        <a:defRPr sz="1300" kern="1200">
          <a:solidFill>
            <a:schemeClr val="tx1"/>
          </a:solidFill>
          <a:latin typeface="Open Sans" charset="0"/>
          <a:ea typeface="Open Sans" charset="0"/>
          <a:cs typeface="Open Sans" charset="0"/>
        </a:defRPr>
      </a:lvl3pPr>
      <a:lvl4pPr marL="311150" indent="-217488" algn="l" defTabSz="914400" rtl="0" eaLnBrk="1" latinLnBrk="0" hangingPunct="1">
        <a:lnSpc>
          <a:spcPct val="90000"/>
        </a:lnSpc>
        <a:spcBef>
          <a:spcPts val="500"/>
        </a:spcBef>
        <a:buFont typeface="Arial"/>
        <a:buChar char="•"/>
        <a:tabLst/>
        <a:defRPr sz="1700" kern="1200">
          <a:solidFill>
            <a:schemeClr val="tx1"/>
          </a:solidFill>
          <a:latin typeface="Open Sans" charset="0"/>
          <a:ea typeface="Open Sans" charset="0"/>
          <a:cs typeface="Open Sans" charset="0"/>
        </a:defRPr>
      </a:lvl4pPr>
      <a:lvl5pPr marL="9525" indent="0" algn="l" defTabSz="914400" rtl="0" eaLnBrk="1" latinLnBrk="0" hangingPunct="1">
        <a:lnSpc>
          <a:spcPct val="90000"/>
        </a:lnSpc>
        <a:spcBef>
          <a:spcPts val="500"/>
        </a:spcBef>
        <a:buFont typeface=".AppleSystemUIFont" charset="-120"/>
        <a:buChar char=" "/>
        <a:tabLst/>
        <a:defRPr sz="1500" b="1"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0"/>
            <a:ext cx="12200308" cy="6858000"/>
            <a:chOff x="0" y="0"/>
            <a:chExt cx="12200308" cy="6858000"/>
          </a:xfrm>
        </p:grpSpPr>
        <p:sp>
          <p:nvSpPr>
            <p:cNvPr id="15" name="Rectangle 14"/>
            <p:cNvSpPr/>
            <p:nvPr userDrawn="1"/>
          </p:nvSpPr>
          <p:spPr>
            <a:xfrm>
              <a:off x="0"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804308"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898000" y="560549"/>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5400000">
              <a:off x="5898000" y="-5898000"/>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1395959" y="557047"/>
            <a:ext cx="10346029" cy="619071"/>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354926" y="1682692"/>
            <a:ext cx="1042223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776658" y="6528078"/>
            <a:ext cx="4114800" cy="249133"/>
          </a:xfrm>
          <a:prstGeom prst="rect">
            <a:avLst/>
          </a:prstGeom>
        </p:spPr>
        <p:txBody>
          <a:bodyPr vert="horz" lIns="91440" tIns="45720" rIns="91440" bIns="45720" rtlCol="0" anchor="ctr"/>
          <a:lstStyle>
            <a:lvl1pPr algn="r">
              <a:defRPr sz="600">
                <a:solidFill>
                  <a:schemeClr val="tx1">
                    <a:tint val="75000"/>
                  </a:schemeClr>
                </a:solidFill>
                <a:latin typeface="Open Sans" charset="0"/>
                <a:ea typeface="Open Sans" charset="0"/>
                <a:cs typeface="Open Sans" charset="0"/>
              </a:defRPr>
            </a:lvl1pPr>
          </a:lstStyle>
          <a:p>
            <a:endParaRPr lang="en-US" dirty="0"/>
          </a:p>
        </p:txBody>
      </p:sp>
      <p:sp>
        <p:nvSpPr>
          <p:cNvPr id="6" name="Slide Number Placeholder 5"/>
          <p:cNvSpPr>
            <a:spLocks noGrp="1"/>
          </p:cNvSpPr>
          <p:nvPr>
            <p:ph type="sldNum" sz="quarter" idx="4"/>
          </p:nvPr>
        </p:nvSpPr>
        <p:spPr>
          <a:xfrm>
            <a:off x="282115" y="6540604"/>
            <a:ext cx="582461" cy="236607"/>
          </a:xfrm>
          <a:prstGeom prst="rect">
            <a:avLst/>
          </a:prstGeom>
        </p:spPr>
        <p:txBody>
          <a:bodyPr vert="horz" lIns="91440" tIns="45720" rIns="91440" bIns="45720" rtlCol="0" anchor="ctr"/>
          <a:lstStyle>
            <a:lvl1pPr algn="l">
              <a:defRPr sz="700" b="1">
                <a:solidFill>
                  <a:schemeClr val="tx1">
                    <a:tint val="75000"/>
                  </a:schemeClr>
                </a:solidFill>
                <a:latin typeface="Manuale" charset="0"/>
                <a:ea typeface="Manuale" charset="0"/>
                <a:cs typeface="Manuale" charset="0"/>
              </a:defRPr>
            </a:lvl1pPr>
          </a:lstStyle>
          <a:p>
            <a:fld id="{1ECEE783-4751-3447-A075-565592F019DC}" type="slidenum">
              <a:rPr lang="en-US" smtClean="0"/>
              <a:pPr/>
              <a:t>‹#›</a:t>
            </a:fld>
            <a:endParaRPr lang="en-US" dirty="0"/>
          </a:p>
        </p:txBody>
      </p:sp>
      <p:sp>
        <p:nvSpPr>
          <p:cNvPr id="13" name="Rectangle 12"/>
          <p:cNvSpPr/>
          <p:nvPr userDrawn="1"/>
        </p:nvSpPr>
        <p:spPr>
          <a:xfrm>
            <a:off x="1513490" y="0"/>
            <a:ext cx="2067910" cy="9459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420617" y="6550198"/>
            <a:ext cx="5454869" cy="184666"/>
          </a:xfrm>
          <a:prstGeom prst="rect">
            <a:avLst/>
          </a:prstGeom>
          <a:noFill/>
        </p:spPr>
        <p:txBody>
          <a:bodyPr wrap="square" rtlCol="0">
            <a:spAutoFit/>
          </a:bodyPr>
          <a:lstStyle/>
          <a:p>
            <a:r>
              <a:rPr lang="en-US" sz="600" dirty="0" smtClean="0">
                <a:solidFill>
                  <a:schemeClr val="tx1">
                    <a:lumMod val="50000"/>
                    <a:lumOff val="50000"/>
                  </a:schemeClr>
                </a:solidFill>
                <a:latin typeface="Open Sans" charset="0"/>
                <a:ea typeface="Open Sans" charset="0"/>
                <a:cs typeface="Open Sans" charset="0"/>
              </a:rPr>
              <a:t>Copyright</a:t>
            </a:r>
            <a:r>
              <a:rPr lang="en-US" sz="600" baseline="0" dirty="0" smtClean="0">
                <a:solidFill>
                  <a:schemeClr val="tx1">
                    <a:lumMod val="50000"/>
                    <a:lumOff val="50000"/>
                  </a:schemeClr>
                </a:solidFill>
                <a:latin typeface="Open Sans" charset="0"/>
                <a:ea typeface="Open Sans" charset="0"/>
                <a:cs typeface="Open Sans" charset="0"/>
              </a:rPr>
              <a:t> © 2020, CAMH</a:t>
            </a:r>
            <a:endParaRPr lang="en-US" sz="600" dirty="0">
              <a:solidFill>
                <a:schemeClr val="tx1">
                  <a:lumMod val="50000"/>
                  <a:lumOff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3631043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hf hdr="0" ftr="0" dt="0"/>
  <p:txStyles>
    <p:titleStyle>
      <a:lvl1pPr algn="l" defTabSz="914400" rtl="0" eaLnBrk="1" latinLnBrk="0" hangingPunct="1">
        <a:lnSpc>
          <a:spcPct val="90000"/>
        </a:lnSpc>
        <a:spcBef>
          <a:spcPct val="0"/>
        </a:spcBef>
        <a:buNone/>
        <a:defRPr sz="2500" kern="1200">
          <a:solidFill>
            <a:schemeClr val="accent2"/>
          </a:solidFill>
          <a:latin typeface="Open Sans" charset="0"/>
          <a:ea typeface="Open Sans" charset="0"/>
          <a:cs typeface="Open Sans" charset="0"/>
        </a:defRPr>
      </a:lvl1pPr>
    </p:titleStyle>
    <p:bodyStyle>
      <a:lvl1pPr marL="52388" indent="-52388" algn="l" defTabSz="914400" rtl="0" eaLnBrk="1" latinLnBrk="0" hangingPunct="1">
        <a:lnSpc>
          <a:spcPct val="90000"/>
        </a:lnSpc>
        <a:spcBef>
          <a:spcPts val="1000"/>
        </a:spcBef>
        <a:buFont typeface=".AppleSystemUIFont" charset="-120"/>
        <a:buChar char=" "/>
        <a:tabLst/>
        <a:defRPr sz="1700" kern="1200">
          <a:solidFill>
            <a:schemeClr val="tx1"/>
          </a:solidFill>
          <a:latin typeface="Open Sans" charset="0"/>
          <a:ea typeface="Open Sans" charset="0"/>
          <a:cs typeface="Open Sans" charset="0"/>
        </a:defRPr>
      </a:lvl1pPr>
      <a:lvl2pPr marL="409575" indent="-149225" algn="l" defTabSz="914400" rtl="0" eaLnBrk="1" latinLnBrk="0" hangingPunct="1">
        <a:lnSpc>
          <a:spcPct val="90000"/>
        </a:lnSpc>
        <a:spcBef>
          <a:spcPts val="500"/>
        </a:spcBef>
        <a:buFont typeface=".AppleSystemUIFont" charset="-120"/>
        <a:buChar char="-"/>
        <a:tabLst/>
        <a:defRPr sz="1500" kern="1200">
          <a:solidFill>
            <a:schemeClr val="tx1"/>
          </a:solidFill>
          <a:latin typeface="Open Sans" charset="0"/>
          <a:ea typeface="Open Sans" charset="0"/>
          <a:cs typeface="Open Sans" charset="0"/>
        </a:defRPr>
      </a:lvl2pPr>
      <a:lvl3pPr marL="584200" indent="-174625" algn="l" defTabSz="914400" rtl="0" eaLnBrk="1" latinLnBrk="0" hangingPunct="1">
        <a:lnSpc>
          <a:spcPct val="90000"/>
        </a:lnSpc>
        <a:spcBef>
          <a:spcPts val="500"/>
        </a:spcBef>
        <a:buFont typeface=".AppleSystemUIFont" charset="-120"/>
        <a:buChar char="&gt;"/>
        <a:tabLst/>
        <a:defRPr sz="1300" kern="1200">
          <a:solidFill>
            <a:schemeClr val="tx1"/>
          </a:solidFill>
          <a:latin typeface="Open Sans" charset="0"/>
          <a:ea typeface="Open Sans" charset="0"/>
          <a:cs typeface="Open Sans" charset="0"/>
        </a:defRPr>
      </a:lvl3pPr>
      <a:lvl4pPr marL="311150" indent="-217488" algn="l" defTabSz="914400" rtl="0" eaLnBrk="1" latinLnBrk="0" hangingPunct="1">
        <a:lnSpc>
          <a:spcPct val="90000"/>
        </a:lnSpc>
        <a:spcBef>
          <a:spcPts val="500"/>
        </a:spcBef>
        <a:buFont typeface="Arial"/>
        <a:buChar char="•"/>
        <a:tabLst/>
        <a:defRPr sz="1700" kern="1200">
          <a:solidFill>
            <a:schemeClr val="tx1"/>
          </a:solidFill>
          <a:latin typeface="Open Sans" charset="0"/>
          <a:ea typeface="Open Sans" charset="0"/>
          <a:cs typeface="Open Sans" charset="0"/>
        </a:defRPr>
      </a:lvl4pPr>
      <a:lvl5pPr marL="9525" indent="0" algn="l" defTabSz="914400" rtl="0" eaLnBrk="1" latinLnBrk="0" hangingPunct="1">
        <a:lnSpc>
          <a:spcPct val="90000"/>
        </a:lnSpc>
        <a:spcBef>
          <a:spcPts val="500"/>
        </a:spcBef>
        <a:buFont typeface=".AppleSystemUIFont" charset="-120"/>
        <a:buChar char=" "/>
        <a:tabLst/>
        <a:defRPr sz="1500" b="1"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0"/>
            <a:ext cx="12200308" cy="6858000"/>
            <a:chOff x="0" y="0"/>
            <a:chExt cx="12200308" cy="6858000"/>
          </a:xfrm>
        </p:grpSpPr>
        <p:sp>
          <p:nvSpPr>
            <p:cNvPr id="15" name="Rectangle 14"/>
            <p:cNvSpPr/>
            <p:nvPr userDrawn="1"/>
          </p:nvSpPr>
          <p:spPr>
            <a:xfrm>
              <a:off x="0"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804308" y="0"/>
              <a:ext cx="3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898000" y="560549"/>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5400000">
              <a:off x="5898000" y="-5898000"/>
              <a:ext cx="3960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1395959" y="557047"/>
            <a:ext cx="10346029" cy="619071"/>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354926" y="1682692"/>
            <a:ext cx="1042223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776658" y="6528078"/>
            <a:ext cx="4114800" cy="249133"/>
          </a:xfrm>
          <a:prstGeom prst="rect">
            <a:avLst/>
          </a:prstGeom>
        </p:spPr>
        <p:txBody>
          <a:bodyPr vert="horz" lIns="91440" tIns="45720" rIns="91440" bIns="45720" rtlCol="0" anchor="ctr"/>
          <a:lstStyle>
            <a:lvl1pPr algn="r">
              <a:defRPr sz="600">
                <a:solidFill>
                  <a:schemeClr val="tx1">
                    <a:tint val="75000"/>
                  </a:schemeClr>
                </a:solidFill>
                <a:latin typeface="Open Sans" charset="0"/>
                <a:ea typeface="Open Sans" charset="0"/>
                <a:cs typeface="Open Sans" charset="0"/>
              </a:defRPr>
            </a:lvl1pPr>
          </a:lstStyle>
          <a:p>
            <a:endParaRPr lang="en-US" dirty="0"/>
          </a:p>
        </p:txBody>
      </p:sp>
      <p:sp>
        <p:nvSpPr>
          <p:cNvPr id="6" name="Slide Number Placeholder 5"/>
          <p:cNvSpPr>
            <a:spLocks noGrp="1"/>
          </p:cNvSpPr>
          <p:nvPr>
            <p:ph type="sldNum" sz="quarter" idx="4"/>
          </p:nvPr>
        </p:nvSpPr>
        <p:spPr>
          <a:xfrm>
            <a:off x="282115" y="6540604"/>
            <a:ext cx="582461" cy="236607"/>
          </a:xfrm>
          <a:prstGeom prst="rect">
            <a:avLst/>
          </a:prstGeom>
        </p:spPr>
        <p:txBody>
          <a:bodyPr vert="horz" lIns="91440" tIns="45720" rIns="91440" bIns="45720" rtlCol="0" anchor="ctr"/>
          <a:lstStyle>
            <a:lvl1pPr algn="l">
              <a:defRPr sz="700" b="1">
                <a:solidFill>
                  <a:schemeClr val="tx1">
                    <a:tint val="75000"/>
                  </a:schemeClr>
                </a:solidFill>
                <a:latin typeface="Manuale" charset="0"/>
                <a:ea typeface="Manuale" charset="0"/>
                <a:cs typeface="Manuale" charset="0"/>
              </a:defRPr>
            </a:lvl1pPr>
          </a:lstStyle>
          <a:p>
            <a:fld id="{1ECEE783-4751-3447-A075-565592F019DC}" type="slidenum">
              <a:rPr lang="en-US" smtClean="0"/>
              <a:pPr/>
              <a:t>‹#›</a:t>
            </a:fld>
            <a:endParaRPr lang="en-US" dirty="0"/>
          </a:p>
        </p:txBody>
      </p:sp>
      <p:sp>
        <p:nvSpPr>
          <p:cNvPr id="13" name="Rectangle 12"/>
          <p:cNvSpPr/>
          <p:nvPr userDrawn="1"/>
        </p:nvSpPr>
        <p:spPr>
          <a:xfrm>
            <a:off x="1513490" y="0"/>
            <a:ext cx="2067910" cy="9459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3258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hdr="0" ftr="0" dt="0"/>
  <p:txStyles>
    <p:titleStyle>
      <a:lvl1pPr algn="l" defTabSz="914400" rtl="0" eaLnBrk="1" latinLnBrk="0" hangingPunct="1">
        <a:lnSpc>
          <a:spcPct val="90000"/>
        </a:lnSpc>
        <a:spcBef>
          <a:spcPct val="0"/>
        </a:spcBef>
        <a:buNone/>
        <a:defRPr sz="2500" kern="1200">
          <a:solidFill>
            <a:schemeClr val="accent1"/>
          </a:solidFill>
          <a:latin typeface="Open Sans" charset="0"/>
          <a:ea typeface="Open Sans" charset="0"/>
          <a:cs typeface="Open Sans" charset="0"/>
        </a:defRPr>
      </a:lvl1pPr>
    </p:titleStyle>
    <p:bodyStyle>
      <a:lvl1pPr marL="9525" indent="-9525" algn="l" defTabSz="914400" rtl="0" eaLnBrk="1" latinLnBrk="0" hangingPunct="1">
        <a:lnSpc>
          <a:spcPct val="90000"/>
        </a:lnSpc>
        <a:spcBef>
          <a:spcPts val="1000"/>
        </a:spcBef>
        <a:buFont typeface=".AppleSystemUIFont" charset="-120"/>
        <a:buChar char=" "/>
        <a:tabLst/>
        <a:defRPr sz="1700" kern="1200">
          <a:solidFill>
            <a:schemeClr val="tx1"/>
          </a:solidFill>
          <a:latin typeface="Open Sans" charset="0"/>
          <a:ea typeface="Open Sans" charset="0"/>
          <a:cs typeface="Open Sans" charset="0"/>
        </a:defRPr>
      </a:lvl1pPr>
      <a:lvl2pPr marL="409575" indent="-149225" algn="l" defTabSz="914400" rtl="0" eaLnBrk="1" latinLnBrk="0" hangingPunct="1">
        <a:lnSpc>
          <a:spcPct val="90000"/>
        </a:lnSpc>
        <a:spcBef>
          <a:spcPts val="500"/>
        </a:spcBef>
        <a:buFont typeface=".AppleSystemUIFont" charset="-120"/>
        <a:buChar char="-"/>
        <a:tabLst/>
        <a:defRPr sz="1500" kern="1200">
          <a:solidFill>
            <a:schemeClr val="tx1"/>
          </a:solidFill>
          <a:latin typeface="Open Sans" charset="0"/>
          <a:ea typeface="Open Sans" charset="0"/>
          <a:cs typeface="Open Sans" charset="0"/>
        </a:defRPr>
      </a:lvl2pPr>
      <a:lvl3pPr marL="584200" indent="-174625" algn="l" defTabSz="914400" rtl="0" eaLnBrk="1" latinLnBrk="0" hangingPunct="1">
        <a:lnSpc>
          <a:spcPct val="90000"/>
        </a:lnSpc>
        <a:spcBef>
          <a:spcPts val="500"/>
        </a:spcBef>
        <a:buFont typeface=".AppleSystemUIFont" charset="-120"/>
        <a:buChar char="&gt;"/>
        <a:tabLst/>
        <a:defRPr sz="1300" kern="1200">
          <a:solidFill>
            <a:schemeClr val="tx1"/>
          </a:solidFill>
          <a:latin typeface="Open Sans" charset="0"/>
          <a:ea typeface="Open Sans" charset="0"/>
          <a:cs typeface="Open Sans" charset="0"/>
        </a:defRPr>
      </a:lvl3pPr>
      <a:lvl4pPr marL="311150" indent="-217488" algn="l" defTabSz="914400" rtl="0" eaLnBrk="1" latinLnBrk="0" hangingPunct="1">
        <a:lnSpc>
          <a:spcPct val="90000"/>
        </a:lnSpc>
        <a:spcBef>
          <a:spcPts val="500"/>
        </a:spcBef>
        <a:buFont typeface="Arial"/>
        <a:buChar char="•"/>
        <a:tabLst/>
        <a:defRPr sz="1700" kern="1200">
          <a:solidFill>
            <a:schemeClr val="tx1"/>
          </a:solidFill>
          <a:latin typeface="Open Sans" charset="0"/>
          <a:ea typeface="Open Sans" charset="0"/>
          <a:cs typeface="Open Sans" charset="0"/>
        </a:defRPr>
      </a:lvl4pPr>
      <a:lvl5pPr marL="9525" indent="0" algn="l" defTabSz="914400" rtl="0" eaLnBrk="1" latinLnBrk="0" hangingPunct="1">
        <a:lnSpc>
          <a:spcPct val="90000"/>
        </a:lnSpc>
        <a:spcBef>
          <a:spcPts val="500"/>
        </a:spcBef>
        <a:buFont typeface=".AppleSystemUIFont" charset="-120"/>
        <a:buChar char=" "/>
        <a:tabLst/>
        <a:defRPr sz="1500" b="1"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12192000" cy="990600"/>
          </a:xfrm>
          <a:prstGeom prst="rect">
            <a:avLst/>
          </a:prstGeom>
          <a:solidFill>
            <a:srgbClr val="6E29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z="1800" smtClean="0"/>
          </a:p>
        </p:txBody>
      </p:sp>
      <p:sp>
        <p:nvSpPr>
          <p:cNvPr id="125957" name="Rectangle 5"/>
          <p:cNvSpPr>
            <a:spLocks noGrp="1" noChangeArrowheads="1"/>
          </p:cNvSpPr>
          <p:nvPr>
            <p:ph type="sldNum" sz="quarter" idx="4"/>
          </p:nvPr>
        </p:nvSpPr>
        <p:spPr bwMode="auto">
          <a:xfrm>
            <a:off x="8839200" y="6400801"/>
            <a:ext cx="3048000" cy="3079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chemeClr val="tx2"/>
                </a:solidFill>
              </a:defRPr>
            </a:lvl1pPr>
          </a:lstStyle>
          <a:p>
            <a:fld id="{4666849C-762F-4590-9A8D-71286D2E8865}" type="slidenum">
              <a:rPr lang="en-US" altLang="en-US"/>
              <a:pPr/>
              <a:t>‹#›</a:t>
            </a:fld>
            <a:endParaRPr lang="en-US" altLang="en-US"/>
          </a:p>
        </p:txBody>
      </p:sp>
      <p:sp>
        <p:nvSpPr>
          <p:cNvPr id="3076" name="Rectangle 6"/>
          <p:cNvSpPr>
            <a:spLocks noGrp="1" noChangeArrowheads="1"/>
          </p:cNvSpPr>
          <p:nvPr>
            <p:ph type="title"/>
          </p:nvPr>
        </p:nvSpPr>
        <p:spPr bwMode="auto">
          <a:xfrm>
            <a:off x="609600" y="228600"/>
            <a:ext cx="1158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077" name="Rectangle 7"/>
          <p:cNvSpPr>
            <a:spLocks noGrp="1" noChangeArrowheads="1"/>
          </p:cNvSpPr>
          <p:nvPr>
            <p:ph type="body" idx="1"/>
          </p:nvPr>
        </p:nvSpPr>
        <p:spPr bwMode="auto">
          <a:xfrm>
            <a:off x="7112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078" name="Picture 6" descr="camh logo-HEX#6E298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7333" y="6375401"/>
            <a:ext cx="115146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38173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ftr="0"/>
  <p:txStyles>
    <p:titleStyle>
      <a:lvl1pPr algn="l" rtl="0" eaLnBrk="0" fontAlgn="base" hangingPunct="0">
        <a:spcBef>
          <a:spcPct val="0"/>
        </a:spcBef>
        <a:spcAft>
          <a:spcPct val="0"/>
        </a:spcAft>
        <a:defRPr sz="2800" b="1">
          <a:solidFill>
            <a:srgbClr val="FFFFFF"/>
          </a:solidFill>
          <a:latin typeface="+mj-lt"/>
          <a:ea typeface="+mj-ea"/>
          <a:cs typeface="+mj-cs"/>
        </a:defRPr>
      </a:lvl1pPr>
      <a:lvl2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Times" panose="02020603050405020304" pitchFamily="18" charset="0"/>
        <a:buChar char="•"/>
        <a:defRPr sz="22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65000"/>
        <a:buFont typeface="Times" panose="02020603050405020304" pitchFamily="18"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70000"/>
        <a:buFont typeface="Times" panose="02020603050405020304" pitchFamily="18" charset="0"/>
        <a:buChar char="•"/>
        <a:defRPr sz="16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Times" panose="02020603050405020304" pitchFamily="18" charset="0"/>
        <a:buChar char="»"/>
        <a:defRPr>
          <a:solidFill>
            <a:schemeClr val="tx1"/>
          </a:solidFill>
          <a:latin typeface="+mn-lt"/>
          <a:ea typeface="+mn-ea"/>
        </a:defRPr>
      </a:lvl5pPr>
      <a:lvl6pPr marL="25146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6pPr>
      <a:lvl7pPr marL="29718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7pPr>
      <a:lvl8pPr marL="34290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8pPr>
      <a:lvl9pPr marL="38862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12192000" cy="990600"/>
          </a:xfrm>
          <a:prstGeom prst="rect">
            <a:avLst/>
          </a:prstGeom>
          <a:solidFill>
            <a:srgbClr val="6E29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z="1800" smtClean="0"/>
          </a:p>
        </p:txBody>
      </p:sp>
      <p:sp>
        <p:nvSpPr>
          <p:cNvPr id="125957" name="Rectangle 5"/>
          <p:cNvSpPr>
            <a:spLocks noGrp="1" noChangeArrowheads="1"/>
          </p:cNvSpPr>
          <p:nvPr>
            <p:ph type="sldNum" sz="quarter" idx="4"/>
          </p:nvPr>
        </p:nvSpPr>
        <p:spPr bwMode="auto">
          <a:xfrm>
            <a:off x="8839200" y="6400801"/>
            <a:ext cx="3048000" cy="3079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chemeClr val="tx2"/>
                </a:solidFill>
              </a:defRPr>
            </a:lvl1pPr>
          </a:lstStyle>
          <a:p>
            <a:fld id="{4666849C-762F-4590-9A8D-71286D2E8865}" type="slidenum">
              <a:rPr lang="en-US" altLang="en-US"/>
              <a:pPr/>
              <a:t>‹#›</a:t>
            </a:fld>
            <a:endParaRPr lang="en-US" altLang="en-US"/>
          </a:p>
        </p:txBody>
      </p:sp>
      <p:sp>
        <p:nvSpPr>
          <p:cNvPr id="3076" name="Rectangle 6"/>
          <p:cNvSpPr>
            <a:spLocks noGrp="1" noChangeArrowheads="1"/>
          </p:cNvSpPr>
          <p:nvPr>
            <p:ph type="title"/>
          </p:nvPr>
        </p:nvSpPr>
        <p:spPr bwMode="auto">
          <a:xfrm>
            <a:off x="609600" y="228600"/>
            <a:ext cx="1158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077" name="Rectangle 7"/>
          <p:cNvSpPr>
            <a:spLocks noGrp="1" noChangeArrowheads="1"/>
          </p:cNvSpPr>
          <p:nvPr>
            <p:ph type="body" idx="1"/>
          </p:nvPr>
        </p:nvSpPr>
        <p:spPr bwMode="auto">
          <a:xfrm>
            <a:off x="7112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078" name="Picture 6" descr="camh logo-HEX#6E298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7333" y="6375401"/>
            <a:ext cx="115146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1781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l" rtl="0" eaLnBrk="0" fontAlgn="base" hangingPunct="0">
        <a:spcBef>
          <a:spcPct val="0"/>
        </a:spcBef>
        <a:spcAft>
          <a:spcPct val="0"/>
        </a:spcAft>
        <a:defRPr sz="2800" b="1">
          <a:solidFill>
            <a:srgbClr val="FFFFFF"/>
          </a:solidFill>
          <a:latin typeface="+mj-lt"/>
          <a:ea typeface="+mj-ea"/>
          <a:cs typeface="+mj-cs"/>
        </a:defRPr>
      </a:lvl1pPr>
      <a:lvl2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Times" panose="02020603050405020304" pitchFamily="18" charset="0"/>
        <a:buChar char="•"/>
        <a:defRPr sz="22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65000"/>
        <a:buFont typeface="Times" panose="02020603050405020304" pitchFamily="18"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70000"/>
        <a:buFont typeface="Times" panose="02020603050405020304" pitchFamily="18" charset="0"/>
        <a:buChar char="•"/>
        <a:defRPr sz="16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Times" panose="02020603050405020304" pitchFamily="18" charset="0"/>
        <a:buChar char="»"/>
        <a:defRPr>
          <a:solidFill>
            <a:schemeClr val="tx1"/>
          </a:solidFill>
          <a:latin typeface="+mn-lt"/>
          <a:ea typeface="+mn-ea"/>
        </a:defRPr>
      </a:lvl5pPr>
      <a:lvl6pPr marL="25146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6pPr>
      <a:lvl7pPr marL="29718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7pPr>
      <a:lvl8pPr marL="34290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8pPr>
      <a:lvl9pPr marL="3886200" indent="-228600" algn="l" rtl="0" fontAlgn="base">
        <a:spcBef>
          <a:spcPct val="20000"/>
        </a:spcBef>
        <a:spcAft>
          <a:spcPct val="0"/>
        </a:spcAft>
        <a:buClr>
          <a:schemeClr val="accent1"/>
        </a:buClr>
        <a:buFont typeface="Times" pitchFamily="-1"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398" y="2444140"/>
            <a:ext cx="4777329" cy="2215661"/>
          </a:xfrm>
        </p:spPr>
        <p:txBody>
          <a:bodyPr/>
          <a:lstStyle/>
          <a:p>
            <a:r>
              <a:rPr lang="en-US" sz="3200" b="1" dirty="0" smtClean="0"/>
              <a:t>Digitization </a:t>
            </a:r>
            <a:r>
              <a:rPr lang="en-US" sz="3200" b="1" dirty="0"/>
              <a:t>of Measurement-Based Care in Mental Health: </a:t>
            </a:r>
            <a:r>
              <a:rPr lang="en-US" sz="3200" b="1" dirty="0" smtClean="0"/>
              <a:t/>
            </a:r>
            <a:br>
              <a:rPr lang="en-US" sz="3200" b="1" dirty="0" smtClean="0"/>
            </a:br>
            <a:r>
              <a:rPr lang="en-US" sz="3200" b="1" dirty="0" smtClean="0"/>
              <a:t>Major </a:t>
            </a:r>
            <a:r>
              <a:rPr lang="en-US" sz="3200" b="1" dirty="0"/>
              <a:t>Depressive Disorder Integrated </a:t>
            </a:r>
            <a:r>
              <a:rPr lang="en-US" sz="3200" b="1" dirty="0" smtClean="0"/>
              <a:t>Pathway (MDD-ICP)</a:t>
            </a:r>
            <a:endParaRPr lang="en-US" sz="3200" b="1" dirty="0"/>
          </a:p>
        </p:txBody>
      </p:sp>
    </p:spTree>
    <p:extLst>
      <p:ext uri="{BB962C8B-B14F-4D97-AF65-F5344CB8AC3E}">
        <p14:creationId xmlns:p14="http://schemas.microsoft.com/office/powerpoint/2010/main" val="3670285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10</a:t>
            </a:fld>
            <a:endParaRPr lang="en-US" dirty="0"/>
          </a:p>
        </p:txBody>
      </p:sp>
      <p:pic>
        <p:nvPicPr>
          <p:cNvPr id="5" name="Picture 4"/>
          <p:cNvPicPr>
            <a:picLocks noChangeAspect="1"/>
          </p:cNvPicPr>
          <p:nvPr/>
        </p:nvPicPr>
        <p:blipFill rotWithShape="1">
          <a:blip r:embed="rId3"/>
          <a:srcRect l="7198" t="44714" r="9397" b="23416"/>
          <a:stretch/>
        </p:blipFill>
        <p:spPr>
          <a:xfrm>
            <a:off x="374945" y="4128056"/>
            <a:ext cx="11348570" cy="2303703"/>
          </a:xfrm>
          <a:prstGeom prst="rect">
            <a:avLst/>
          </a:prstGeom>
        </p:spPr>
      </p:pic>
      <p:sp>
        <p:nvSpPr>
          <p:cNvPr id="6" name="Title 3"/>
          <p:cNvSpPr>
            <a:spLocks noGrp="1"/>
          </p:cNvSpPr>
          <p:nvPr>
            <p:ph type="title"/>
          </p:nvPr>
        </p:nvSpPr>
        <p:spPr>
          <a:xfrm>
            <a:off x="1056335" y="276354"/>
            <a:ext cx="10346029" cy="619071"/>
          </a:xfrm>
        </p:spPr>
        <p:txBody>
          <a:bodyPr/>
          <a:lstStyle/>
          <a:p>
            <a:pPr algn="ctr"/>
            <a:r>
              <a:rPr lang="en-US" sz="2800" dirty="0" smtClean="0"/>
              <a:t>Clinical REDCap for Self Assessments</a:t>
            </a:r>
            <a:endParaRPr lang="en-US" sz="2800" dirty="0"/>
          </a:p>
        </p:txBody>
      </p:sp>
      <p:pic>
        <p:nvPicPr>
          <p:cNvPr id="9" name="Picture 8"/>
          <p:cNvPicPr>
            <a:picLocks noChangeAspect="1"/>
          </p:cNvPicPr>
          <p:nvPr/>
        </p:nvPicPr>
        <p:blipFill rotWithShape="1">
          <a:blip r:embed="rId4"/>
          <a:srcRect l="20087"/>
          <a:stretch/>
        </p:blipFill>
        <p:spPr>
          <a:xfrm>
            <a:off x="6689694" y="942708"/>
            <a:ext cx="4904511" cy="3022611"/>
          </a:xfrm>
          <a:prstGeom prst="rect">
            <a:avLst/>
          </a:prstGeom>
        </p:spPr>
      </p:pic>
      <p:pic>
        <p:nvPicPr>
          <p:cNvPr id="11" name="Picture 4" descr="https://www.ncbi.nlm.nih.gov/pmc/articles/instance/8176343/bin/jmir_v23i5e25656_fi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62" y="1320800"/>
            <a:ext cx="5906002" cy="2266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MH_Horz_logo_w_Krembil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7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11</a:t>
            </a:fld>
            <a:endParaRPr lang="en-US" dirty="0"/>
          </a:p>
        </p:txBody>
      </p:sp>
      <p:sp>
        <p:nvSpPr>
          <p:cNvPr id="4" name="Title 3"/>
          <p:cNvSpPr>
            <a:spLocks noGrp="1"/>
          </p:cNvSpPr>
          <p:nvPr>
            <p:ph type="title"/>
          </p:nvPr>
        </p:nvSpPr>
        <p:spPr>
          <a:xfrm>
            <a:off x="510988" y="448980"/>
            <a:ext cx="11053483" cy="619071"/>
          </a:xfrm>
        </p:spPr>
        <p:txBody>
          <a:bodyPr/>
          <a:lstStyle/>
          <a:p>
            <a:pPr algn="ctr"/>
            <a:r>
              <a:rPr lang="en-US" sz="3200" dirty="0" smtClean="0"/>
              <a:t>Implementation of Digital tools</a:t>
            </a:r>
            <a:endParaRPr lang="en-US" sz="3200" dirty="0"/>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445;p32"/>
          <p:cNvGrpSpPr/>
          <p:nvPr/>
        </p:nvGrpSpPr>
        <p:grpSpPr>
          <a:xfrm>
            <a:off x="1307714" y="1600493"/>
            <a:ext cx="4289303" cy="3714833"/>
            <a:chOff x="100087" y="2189"/>
            <a:chExt cx="3943298" cy="3364239"/>
          </a:xfrm>
        </p:grpSpPr>
        <p:sp>
          <p:nvSpPr>
            <p:cNvPr id="8" name="Google Shape;446;p32"/>
            <p:cNvSpPr/>
            <p:nvPr/>
          </p:nvSpPr>
          <p:spPr>
            <a:xfrm>
              <a:off x="1485694" y="2189"/>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9" name="Google Shape;447;p32"/>
            <p:cNvSpPr txBox="1"/>
            <p:nvPr/>
          </p:nvSpPr>
          <p:spPr>
            <a:xfrm>
              <a:off x="1521264" y="37759"/>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Reduce non value added wait time</a:t>
              </a:r>
              <a:endParaRPr sz="1200" dirty="0">
                <a:solidFill>
                  <a:schemeClr val="bg2"/>
                </a:solidFill>
                <a:latin typeface="Questrial"/>
                <a:ea typeface="Questrial"/>
                <a:cs typeface="Questrial"/>
                <a:sym typeface="Questrial"/>
              </a:endParaRPr>
            </a:p>
          </p:txBody>
        </p:sp>
        <p:sp>
          <p:nvSpPr>
            <p:cNvPr id="10" name="Google Shape;448;p32"/>
            <p:cNvSpPr/>
            <p:nvPr/>
          </p:nvSpPr>
          <p:spPr>
            <a:xfrm>
              <a:off x="589288" y="366518"/>
              <a:ext cx="2913826" cy="2913826"/>
            </a:xfrm>
            <a:custGeom>
              <a:avLst/>
              <a:gdLst/>
              <a:ahLst/>
              <a:cxnLst/>
              <a:rect l="l" t="t" r="r" b="b"/>
              <a:pathLst>
                <a:path w="120000" h="120000" extrusionOk="0">
                  <a:moveTo>
                    <a:pt x="89279" y="7629"/>
                  </a:moveTo>
                  <a:lnTo>
                    <a:pt x="89279" y="7629"/>
                  </a:lnTo>
                  <a:cubicBezTo>
                    <a:pt x="95455" y="11082"/>
                    <a:pt x="100971" y="15599"/>
                    <a:pt x="105573" y="20973"/>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11" name="Google Shape;449;p32"/>
            <p:cNvSpPr/>
            <p:nvPr/>
          </p:nvSpPr>
          <p:spPr>
            <a:xfrm>
              <a:off x="2871301" y="1008891"/>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12" name="Google Shape;450;p32"/>
            <p:cNvSpPr txBox="1"/>
            <p:nvPr/>
          </p:nvSpPr>
          <p:spPr>
            <a:xfrm>
              <a:off x="2871301" y="849640"/>
              <a:ext cx="1172084" cy="1088718"/>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Increased patient-provider interaction time</a:t>
              </a:r>
              <a:endParaRPr sz="1200" dirty="0">
                <a:solidFill>
                  <a:schemeClr val="bg2"/>
                </a:solidFill>
                <a:latin typeface="Questrial"/>
                <a:ea typeface="Questrial"/>
                <a:cs typeface="Questrial"/>
                <a:sym typeface="Questrial"/>
              </a:endParaRPr>
            </a:p>
          </p:txBody>
        </p:sp>
        <p:sp>
          <p:nvSpPr>
            <p:cNvPr id="13" name="Google Shape;451;p32"/>
            <p:cNvSpPr/>
            <p:nvPr/>
          </p:nvSpPr>
          <p:spPr>
            <a:xfrm>
              <a:off x="589288" y="366518"/>
              <a:ext cx="2913826" cy="2913826"/>
            </a:xfrm>
            <a:custGeom>
              <a:avLst/>
              <a:gdLst/>
              <a:ahLst/>
              <a:cxnLst/>
              <a:rect l="l" t="t" r="r" b="b"/>
              <a:pathLst>
                <a:path w="120000" h="120000" extrusionOk="0">
                  <a:moveTo>
                    <a:pt x="119856" y="64145"/>
                  </a:moveTo>
                  <a:cubicBezTo>
                    <a:pt x="119307" y="72069"/>
                    <a:pt x="117191" y="79805"/>
                    <a:pt x="113629" y="86905"/>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14" name="Google Shape;452;p32"/>
            <p:cNvSpPr/>
            <p:nvPr/>
          </p:nvSpPr>
          <p:spPr>
            <a:xfrm>
              <a:off x="2342046" y="2637769"/>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16" name="Google Shape;453;p32"/>
            <p:cNvSpPr txBox="1"/>
            <p:nvPr/>
          </p:nvSpPr>
          <p:spPr>
            <a:xfrm>
              <a:off x="2377616" y="2673339"/>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 Increased perceived value of self-report assessments</a:t>
              </a:r>
              <a:endParaRPr sz="1200" dirty="0">
                <a:solidFill>
                  <a:schemeClr val="bg2"/>
                </a:solidFill>
                <a:latin typeface="Questrial"/>
                <a:ea typeface="Questrial"/>
                <a:cs typeface="Questrial"/>
                <a:sym typeface="Questrial"/>
              </a:endParaRPr>
            </a:p>
          </p:txBody>
        </p:sp>
        <p:sp>
          <p:nvSpPr>
            <p:cNvPr id="17" name="Google Shape;454;p32"/>
            <p:cNvSpPr/>
            <p:nvPr/>
          </p:nvSpPr>
          <p:spPr>
            <a:xfrm>
              <a:off x="589288" y="366518"/>
              <a:ext cx="2913826" cy="2913826"/>
            </a:xfrm>
            <a:custGeom>
              <a:avLst/>
              <a:gdLst/>
              <a:ahLst/>
              <a:cxnLst/>
              <a:rect l="l" t="t" r="r" b="b"/>
              <a:pathLst>
                <a:path w="120000" h="120000" extrusionOk="0">
                  <a:moveTo>
                    <a:pt x="67376" y="119544"/>
                  </a:moveTo>
                  <a:cubicBezTo>
                    <a:pt x="62477" y="120151"/>
                    <a:pt x="57521" y="120151"/>
                    <a:pt x="52622" y="119544"/>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18" name="Google Shape;455;p32"/>
            <p:cNvSpPr/>
            <p:nvPr/>
          </p:nvSpPr>
          <p:spPr>
            <a:xfrm>
              <a:off x="629342" y="2637769"/>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19" name="Google Shape;456;p32"/>
            <p:cNvSpPr txBox="1"/>
            <p:nvPr/>
          </p:nvSpPr>
          <p:spPr>
            <a:xfrm>
              <a:off x="664912" y="2673339"/>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Increased value to patients</a:t>
              </a:r>
              <a:endParaRPr sz="1200" dirty="0">
                <a:solidFill>
                  <a:schemeClr val="bg2"/>
                </a:solidFill>
                <a:latin typeface="Questrial"/>
                <a:ea typeface="Questrial"/>
                <a:cs typeface="Questrial"/>
                <a:sym typeface="Questrial"/>
              </a:endParaRPr>
            </a:p>
          </p:txBody>
        </p:sp>
        <p:sp>
          <p:nvSpPr>
            <p:cNvPr id="20" name="Google Shape;457;p32"/>
            <p:cNvSpPr/>
            <p:nvPr/>
          </p:nvSpPr>
          <p:spPr>
            <a:xfrm>
              <a:off x="589288" y="366518"/>
              <a:ext cx="2913826" cy="2913826"/>
            </a:xfrm>
            <a:custGeom>
              <a:avLst/>
              <a:gdLst/>
              <a:ahLst/>
              <a:cxnLst/>
              <a:rect l="l" t="t" r="r" b="b"/>
              <a:pathLst>
                <a:path w="120000" h="120000" extrusionOk="0">
                  <a:moveTo>
                    <a:pt x="6370" y="86905"/>
                  </a:moveTo>
                  <a:cubicBezTo>
                    <a:pt x="2808" y="79805"/>
                    <a:pt x="692" y="72069"/>
                    <a:pt x="143" y="64145"/>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21" name="Google Shape;458;p32"/>
            <p:cNvSpPr/>
            <p:nvPr/>
          </p:nvSpPr>
          <p:spPr>
            <a:xfrm>
              <a:off x="100087" y="1008891"/>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22" name="Google Shape;459;p32"/>
            <p:cNvSpPr txBox="1"/>
            <p:nvPr/>
          </p:nvSpPr>
          <p:spPr>
            <a:xfrm>
              <a:off x="135657" y="1044461"/>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 Eliminate paper-based assessments and “hassle factor”</a:t>
              </a:r>
              <a:endParaRPr sz="1200" dirty="0">
                <a:solidFill>
                  <a:schemeClr val="bg2"/>
                </a:solidFill>
                <a:latin typeface="Questrial"/>
                <a:ea typeface="Questrial"/>
                <a:cs typeface="Questrial"/>
                <a:sym typeface="Questrial"/>
              </a:endParaRPr>
            </a:p>
          </p:txBody>
        </p:sp>
        <p:sp>
          <p:nvSpPr>
            <p:cNvPr id="23" name="Google Shape;460;p32"/>
            <p:cNvSpPr/>
            <p:nvPr/>
          </p:nvSpPr>
          <p:spPr>
            <a:xfrm>
              <a:off x="589288" y="366518"/>
              <a:ext cx="2913826" cy="2913826"/>
            </a:xfrm>
            <a:custGeom>
              <a:avLst/>
              <a:gdLst/>
              <a:ahLst/>
              <a:cxnLst/>
              <a:rect l="l" t="t" r="r" b="b"/>
              <a:pathLst>
                <a:path w="120000" h="120000" extrusionOk="0">
                  <a:moveTo>
                    <a:pt x="14426" y="20973"/>
                  </a:moveTo>
                  <a:lnTo>
                    <a:pt x="14426" y="20973"/>
                  </a:lnTo>
                  <a:cubicBezTo>
                    <a:pt x="19028" y="15599"/>
                    <a:pt x="24544" y="11081"/>
                    <a:pt x="30720" y="7629"/>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grpSp>
      <p:sp>
        <p:nvSpPr>
          <p:cNvPr id="24" name="TextBox 23"/>
          <p:cNvSpPr txBox="1"/>
          <p:nvPr/>
        </p:nvSpPr>
        <p:spPr>
          <a:xfrm>
            <a:off x="5711644" y="1231158"/>
            <a:ext cx="184729" cy="369332"/>
          </a:xfrm>
          <a:prstGeom prst="rect">
            <a:avLst/>
          </a:prstGeom>
          <a:noFill/>
        </p:spPr>
        <p:txBody>
          <a:bodyPr wrap="none" lIns="91439" tIns="45720" rIns="91439" bIns="45720" rtlCol="0">
            <a:spAutoFit/>
          </a:bodyPr>
          <a:lstStyle/>
          <a:p>
            <a:endParaRPr lang="en-US" dirty="0"/>
          </a:p>
        </p:txBody>
      </p:sp>
      <p:grpSp>
        <p:nvGrpSpPr>
          <p:cNvPr id="25" name="Google Shape;445;p32"/>
          <p:cNvGrpSpPr/>
          <p:nvPr/>
        </p:nvGrpSpPr>
        <p:grpSpPr>
          <a:xfrm>
            <a:off x="5711276" y="1428829"/>
            <a:ext cx="4327764" cy="3952808"/>
            <a:chOff x="100087" y="-141138"/>
            <a:chExt cx="3892228" cy="3507566"/>
          </a:xfrm>
        </p:grpSpPr>
        <p:sp>
          <p:nvSpPr>
            <p:cNvPr id="26" name="Google Shape;446;p32"/>
            <p:cNvSpPr/>
            <p:nvPr/>
          </p:nvSpPr>
          <p:spPr>
            <a:xfrm>
              <a:off x="1485694" y="2189"/>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27" name="Google Shape;447;p32"/>
            <p:cNvSpPr txBox="1"/>
            <p:nvPr/>
          </p:nvSpPr>
          <p:spPr>
            <a:xfrm>
              <a:off x="1485695" y="-141138"/>
              <a:ext cx="1121014" cy="98268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 Reduced time spent on administrative tasks</a:t>
              </a:r>
              <a:endParaRPr sz="1200" dirty="0">
                <a:solidFill>
                  <a:schemeClr val="bg2"/>
                </a:solidFill>
                <a:latin typeface="Questrial"/>
                <a:ea typeface="Questrial"/>
                <a:cs typeface="Questrial"/>
                <a:sym typeface="Questrial"/>
              </a:endParaRPr>
            </a:p>
          </p:txBody>
        </p:sp>
        <p:sp>
          <p:nvSpPr>
            <p:cNvPr id="28" name="Google Shape;448;p32"/>
            <p:cNvSpPr/>
            <p:nvPr/>
          </p:nvSpPr>
          <p:spPr>
            <a:xfrm>
              <a:off x="589288" y="366518"/>
              <a:ext cx="2913826" cy="2913826"/>
            </a:xfrm>
            <a:custGeom>
              <a:avLst/>
              <a:gdLst/>
              <a:ahLst/>
              <a:cxnLst/>
              <a:rect l="l" t="t" r="r" b="b"/>
              <a:pathLst>
                <a:path w="120000" h="120000" extrusionOk="0">
                  <a:moveTo>
                    <a:pt x="89279" y="7629"/>
                  </a:moveTo>
                  <a:lnTo>
                    <a:pt x="89279" y="7629"/>
                  </a:lnTo>
                  <a:cubicBezTo>
                    <a:pt x="95455" y="11082"/>
                    <a:pt x="100971" y="15599"/>
                    <a:pt x="105573" y="20973"/>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29" name="Google Shape;449;p32"/>
            <p:cNvSpPr/>
            <p:nvPr/>
          </p:nvSpPr>
          <p:spPr>
            <a:xfrm>
              <a:off x="2871301" y="1008891"/>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0" name="Google Shape;450;p32"/>
            <p:cNvSpPr txBox="1"/>
            <p:nvPr/>
          </p:nvSpPr>
          <p:spPr>
            <a:xfrm>
              <a:off x="2906871" y="1044461"/>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Standardized care</a:t>
              </a:r>
              <a:endParaRPr sz="1200" dirty="0">
                <a:solidFill>
                  <a:schemeClr val="bg2"/>
                </a:solidFill>
                <a:latin typeface="Questrial"/>
                <a:ea typeface="Questrial"/>
                <a:cs typeface="Questrial"/>
                <a:sym typeface="Questrial"/>
              </a:endParaRPr>
            </a:p>
          </p:txBody>
        </p:sp>
        <p:sp>
          <p:nvSpPr>
            <p:cNvPr id="31" name="Google Shape;451;p32"/>
            <p:cNvSpPr/>
            <p:nvPr/>
          </p:nvSpPr>
          <p:spPr>
            <a:xfrm>
              <a:off x="589288" y="366518"/>
              <a:ext cx="2913826" cy="2913826"/>
            </a:xfrm>
            <a:custGeom>
              <a:avLst/>
              <a:gdLst/>
              <a:ahLst/>
              <a:cxnLst/>
              <a:rect l="l" t="t" r="r" b="b"/>
              <a:pathLst>
                <a:path w="120000" h="120000" extrusionOk="0">
                  <a:moveTo>
                    <a:pt x="119856" y="64145"/>
                  </a:moveTo>
                  <a:cubicBezTo>
                    <a:pt x="119307" y="72069"/>
                    <a:pt x="117191" y="79805"/>
                    <a:pt x="113629" y="86905"/>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2" name="Google Shape;452;p32"/>
            <p:cNvSpPr/>
            <p:nvPr/>
          </p:nvSpPr>
          <p:spPr>
            <a:xfrm>
              <a:off x="2342046" y="2637769"/>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3" name="Google Shape;453;p32"/>
            <p:cNvSpPr txBox="1"/>
            <p:nvPr/>
          </p:nvSpPr>
          <p:spPr>
            <a:xfrm>
              <a:off x="2377616" y="2673339"/>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 Better Outcomes</a:t>
              </a:r>
              <a:endParaRPr sz="1200" dirty="0">
                <a:solidFill>
                  <a:schemeClr val="bg2"/>
                </a:solidFill>
                <a:latin typeface="Questrial"/>
                <a:ea typeface="Questrial"/>
                <a:cs typeface="Questrial"/>
                <a:sym typeface="Questrial"/>
              </a:endParaRPr>
            </a:p>
          </p:txBody>
        </p:sp>
        <p:sp>
          <p:nvSpPr>
            <p:cNvPr id="34" name="Google Shape;454;p32"/>
            <p:cNvSpPr/>
            <p:nvPr/>
          </p:nvSpPr>
          <p:spPr>
            <a:xfrm>
              <a:off x="589288" y="366518"/>
              <a:ext cx="2913826" cy="2913826"/>
            </a:xfrm>
            <a:custGeom>
              <a:avLst/>
              <a:gdLst/>
              <a:ahLst/>
              <a:cxnLst/>
              <a:rect l="l" t="t" r="r" b="b"/>
              <a:pathLst>
                <a:path w="120000" h="120000" extrusionOk="0">
                  <a:moveTo>
                    <a:pt x="67376" y="119544"/>
                  </a:moveTo>
                  <a:cubicBezTo>
                    <a:pt x="62477" y="120151"/>
                    <a:pt x="57521" y="120151"/>
                    <a:pt x="52622" y="119544"/>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5" name="Google Shape;455;p32"/>
            <p:cNvSpPr/>
            <p:nvPr/>
          </p:nvSpPr>
          <p:spPr>
            <a:xfrm>
              <a:off x="629342" y="2637769"/>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6" name="Google Shape;456;p32"/>
            <p:cNvSpPr txBox="1"/>
            <p:nvPr/>
          </p:nvSpPr>
          <p:spPr>
            <a:xfrm>
              <a:off x="664912" y="2673339"/>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Patient-centered culture</a:t>
              </a:r>
              <a:endParaRPr sz="1200" dirty="0">
                <a:solidFill>
                  <a:schemeClr val="bg2"/>
                </a:solidFill>
                <a:latin typeface="Questrial"/>
                <a:ea typeface="Questrial"/>
                <a:cs typeface="Questrial"/>
                <a:sym typeface="Questrial"/>
              </a:endParaRPr>
            </a:p>
          </p:txBody>
        </p:sp>
        <p:sp>
          <p:nvSpPr>
            <p:cNvPr id="37" name="Google Shape;457;p32"/>
            <p:cNvSpPr/>
            <p:nvPr/>
          </p:nvSpPr>
          <p:spPr>
            <a:xfrm>
              <a:off x="589288" y="366518"/>
              <a:ext cx="2913826" cy="2913826"/>
            </a:xfrm>
            <a:custGeom>
              <a:avLst/>
              <a:gdLst/>
              <a:ahLst/>
              <a:cxnLst/>
              <a:rect l="l" t="t" r="r" b="b"/>
              <a:pathLst>
                <a:path w="120000" h="120000" extrusionOk="0">
                  <a:moveTo>
                    <a:pt x="6370" y="86905"/>
                  </a:moveTo>
                  <a:cubicBezTo>
                    <a:pt x="2808" y="79805"/>
                    <a:pt x="692" y="72069"/>
                    <a:pt x="143" y="64145"/>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8" name="Google Shape;458;p32"/>
            <p:cNvSpPr/>
            <p:nvPr/>
          </p:nvSpPr>
          <p:spPr>
            <a:xfrm>
              <a:off x="100087" y="1008891"/>
              <a:ext cx="1121014" cy="728659"/>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sp>
          <p:nvSpPr>
            <p:cNvPr id="39" name="Google Shape;459;p32"/>
            <p:cNvSpPr txBox="1"/>
            <p:nvPr/>
          </p:nvSpPr>
          <p:spPr>
            <a:xfrm>
              <a:off x="135657" y="1044461"/>
              <a:ext cx="1049874" cy="657519"/>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200" dirty="0">
                  <a:solidFill>
                    <a:schemeClr val="bg2"/>
                  </a:solidFill>
                  <a:latin typeface="Questrial"/>
                  <a:ea typeface="Questrial"/>
                  <a:cs typeface="Questrial"/>
                  <a:sym typeface="Questrial"/>
                </a:rPr>
                <a:t> Tools and results delivered in real-time</a:t>
              </a:r>
              <a:endParaRPr sz="1200" dirty="0">
                <a:solidFill>
                  <a:schemeClr val="bg2"/>
                </a:solidFill>
                <a:latin typeface="Questrial"/>
                <a:ea typeface="Questrial"/>
                <a:cs typeface="Questrial"/>
                <a:sym typeface="Questrial"/>
              </a:endParaRPr>
            </a:p>
          </p:txBody>
        </p:sp>
        <p:sp>
          <p:nvSpPr>
            <p:cNvPr id="40" name="Google Shape;460;p32"/>
            <p:cNvSpPr/>
            <p:nvPr/>
          </p:nvSpPr>
          <p:spPr>
            <a:xfrm>
              <a:off x="589288" y="366518"/>
              <a:ext cx="2913826" cy="2913826"/>
            </a:xfrm>
            <a:custGeom>
              <a:avLst/>
              <a:gdLst/>
              <a:ahLst/>
              <a:cxnLst/>
              <a:rect l="l" t="t" r="r" b="b"/>
              <a:pathLst>
                <a:path w="120000" h="120000" extrusionOk="0">
                  <a:moveTo>
                    <a:pt x="14426" y="20973"/>
                  </a:moveTo>
                  <a:lnTo>
                    <a:pt x="14426" y="20973"/>
                  </a:lnTo>
                  <a:cubicBezTo>
                    <a:pt x="19028" y="15599"/>
                    <a:pt x="24544" y="11081"/>
                    <a:pt x="30720" y="7629"/>
                  </a:cubicBezTo>
                </a:path>
              </a:pathLst>
            </a:custGeom>
            <a:noFill/>
            <a:ln w="100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200">
                <a:solidFill>
                  <a:schemeClr val="bg2"/>
                </a:solidFill>
              </a:endParaRPr>
            </a:p>
          </p:txBody>
        </p:sp>
      </p:grpSp>
      <p:pic>
        <p:nvPicPr>
          <p:cNvPr id="41" name="Picture 40" descr="Screen Shot 2019-02-04 at 8.10.06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6271" y="2998969"/>
            <a:ext cx="683976" cy="1345448"/>
          </a:xfrm>
          <a:prstGeom prst="rect">
            <a:avLst/>
          </a:prstGeom>
        </p:spPr>
      </p:pic>
      <p:pic>
        <p:nvPicPr>
          <p:cNvPr id="42" name="Picture 41" descr="Screen Shot 2019-02-06 at 11.13.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4092" y="2921625"/>
            <a:ext cx="574592" cy="1408155"/>
          </a:xfrm>
          <a:prstGeom prst="rect">
            <a:avLst/>
          </a:prstGeom>
        </p:spPr>
      </p:pic>
    </p:spTree>
    <p:extLst>
      <p:ext uri="{BB962C8B-B14F-4D97-AF65-F5344CB8AC3E}">
        <p14:creationId xmlns:p14="http://schemas.microsoft.com/office/powerpoint/2010/main" val="3842568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Operational and Clinical Dashboards</a:t>
            </a:r>
            <a:endParaRPr lang="en-US" dirty="0"/>
          </a:p>
        </p:txBody>
      </p:sp>
      <p:sp>
        <p:nvSpPr>
          <p:cNvPr id="3" name="Subtitle 2"/>
          <p:cNvSpPr>
            <a:spLocks noGrp="1"/>
          </p:cNvSpPr>
          <p:nvPr>
            <p:ph type="subTitle" idx="1"/>
          </p:nvPr>
        </p:nvSpPr>
        <p:spPr/>
        <p:txBody>
          <a:bodyPr/>
          <a:lstStyle/>
          <a:p>
            <a:r>
              <a:rPr lang="en-US" dirty="0" smtClean="0"/>
              <a:t>3</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CEE783-4751-3447-A075-565592F019DC}" type="slidenum">
              <a:rPr kumimoji="0" lang="en-US" sz="700" b="1" i="0" u="none" strike="noStrike" kern="1200" cap="none" spc="0" normalizeH="0" baseline="0" noProof="0" smtClean="0">
                <a:ln>
                  <a:noFill/>
                </a:ln>
                <a:solidFill>
                  <a:srgbClr val="1E1E1E">
                    <a:tint val="75000"/>
                  </a:srgbClr>
                </a:solidFill>
                <a:effectLst/>
                <a:uLnTx/>
                <a:uFillTx/>
                <a:latin typeface="Manuale"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700" b="1" i="0" u="none" strike="noStrike" kern="1200" cap="none" spc="0" normalizeH="0" baseline="0" noProof="0">
              <a:ln>
                <a:noFill/>
              </a:ln>
              <a:solidFill>
                <a:srgbClr val="1E1E1E">
                  <a:tint val="75000"/>
                </a:srgbClr>
              </a:solidFill>
              <a:effectLst/>
              <a:uLnTx/>
              <a:uFillTx/>
              <a:latin typeface="Manuale" charset="0"/>
            </a:endParaRPr>
          </a:p>
        </p:txBody>
      </p:sp>
    </p:spTree>
    <p:extLst>
      <p:ext uri="{BB962C8B-B14F-4D97-AF65-F5344CB8AC3E}">
        <p14:creationId xmlns:p14="http://schemas.microsoft.com/office/powerpoint/2010/main" val="21741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3479" y="2576773"/>
            <a:ext cx="4831598" cy="3680382"/>
            <a:chOff x="68134" y="1412601"/>
            <a:chExt cx="4753708" cy="3547629"/>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4" y="1412601"/>
              <a:ext cx="4753708" cy="354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3922" y="1446337"/>
              <a:ext cx="606512" cy="37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1"/>
          <p:cNvSpPr txBox="1">
            <a:spLocks noChangeArrowheads="1"/>
          </p:cNvSpPr>
          <p:nvPr/>
        </p:nvSpPr>
        <p:spPr bwMode="auto">
          <a:xfrm>
            <a:off x="161015" y="1118264"/>
            <a:ext cx="48043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itchFamily="34" charset="0"/>
              <a:defRPr sz="1200">
                <a:solidFill>
                  <a:schemeClr val="tx1"/>
                </a:solidFill>
                <a:latin typeface="Open Sans Light" pitchFamily="34" charset="0"/>
                <a:ea typeface="MS PGothic" pitchFamily="34" charset="-128"/>
                <a:cs typeface="Open Sans Light"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Open Sans Light" pitchFamily="34" charset="0"/>
                <a:cs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Open Sans Light" pitchFamily="34" charset="0"/>
                <a:cs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ea typeface="Open Sans Light" pitchFamily="34" charset="0"/>
                <a:cs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ea typeface="Open Sans Light" pitchFamily="34" charset="0"/>
                <a:cs typeface="Open Sans Light"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Open Sans Light" pitchFamily="34" charset="0"/>
                <a:cs typeface="Open Sans Light"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Open Sans Light" pitchFamily="34" charset="0"/>
                <a:cs typeface="Open Sans Light"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Open Sans Light" pitchFamily="34" charset="0"/>
                <a:cs typeface="Open Sans Light"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Open Sans Light" pitchFamily="34" charset="0"/>
                <a:cs typeface="Open Sans Light" pitchFamily="34" charset="0"/>
              </a:defRPr>
            </a:lvl9pPr>
          </a:lstStyle>
          <a:p>
            <a:pPr>
              <a:lnSpc>
                <a:spcPct val="150000"/>
              </a:lnSpc>
              <a:spcBef>
                <a:spcPct val="0"/>
              </a:spcBef>
              <a:buFont typeface="Wingdings" pitchFamily="2" charset="2"/>
              <a:buChar char="v"/>
            </a:pPr>
            <a:r>
              <a:rPr lang="en-US" alt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International standard for representing </a:t>
            </a:r>
            <a:r>
              <a:rPr lang="en-US" altLang="en-US" sz="14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eHR</a:t>
            </a:r>
            <a:r>
              <a:rPr lang="en-US" alt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data</a:t>
            </a:r>
          </a:p>
          <a:p>
            <a:pPr>
              <a:lnSpc>
                <a:spcPct val="150000"/>
              </a:lnSpc>
              <a:spcBef>
                <a:spcPct val="0"/>
              </a:spcBef>
              <a:buFont typeface="Wingdings" pitchFamily="2" charset="2"/>
              <a:buChar char="v"/>
            </a:pPr>
            <a:r>
              <a:rPr lang="en-US" alt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Adopted by Ontario Digital Health Strategy and NIH</a:t>
            </a:r>
          </a:p>
          <a:p>
            <a:pPr>
              <a:lnSpc>
                <a:spcPct val="150000"/>
              </a:lnSpc>
              <a:spcBef>
                <a:spcPct val="0"/>
              </a:spcBef>
              <a:buFont typeface="Wingdings" pitchFamily="2" charset="2"/>
              <a:buChar char="v"/>
            </a:pPr>
            <a:r>
              <a:rPr lang="en-US" alt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Flexible integration with various data types</a:t>
            </a:r>
          </a:p>
          <a:p>
            <a:pPr>
              <a:lnSpc>
                <a:spcPct val="150000"/>
              </a:lnSpc>
              <a:spcBef>
                <a:spcPct val="0"/>
              </a:spcBef>
              <a:buFont typeface="Wingdings" pitchFamily="2" charset="2"/>
              <a:buChar char="v"/>
            </a:pPr>
            <a:r>
              <a:rPr lang="en-US" alt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Represent patient data and model care pathways </a:t>
            </a:r>
          </a:p>
        </p:txBody>
      </p:sp>
      <p:sp>
        <p:nvSpPr>
          <p:cNvPr id="41" name="Title 1"/>
          <p:cNvSpPr txBox="1">
            <a:spLocks/>
          </p:cNvSpPr>
          <p:nvPr/>
        </p:nvSpPr>
        <p:spPr>
          <a:xfrm>
            <a:off x="1524000" y="204906"/>
            <a:ext cx="9144000" cy="990600"/>
          </a:xfrm>
          <a:prstGeom prst="rect">
            <a:avLst/>
          </a:prstGeom>
        </p:spPr>
        <p:txBody>
          <a:bodyPr/>
          <a:lstStyle>
            <a:lvl1pPr algn="l" rtl="0" eaLnBrk="0" fontAlgn="base" hangingPunct="0">
              <a:spcBef>
                <a:spcPct val="0"/>
              </a:spcBef>
              <a:spcAft>
                <a:spcPct val="0"/>
              </a:spcAft>
              <a:defRPr sz="2800" b="1">
                <a:solidFill>
                  <a:srgbClr val="FFFFFF"/>
                </a:solidFill>
                <a:latin typeface="+mj-lt"/>
                <a:ea typeface="+mj-ea"/>
                <a:cs typeface="+mj-cs"/>
              </a:defRPr>
            </a:lvl1pPr>
            <a:lvl2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2800" b="1">
                <a:solidFill>
                  <a:srgbClr val="FFFFFF"/>
                </a:solidFill>
                <a:latin typeface="Arial" pitchFamily="-1" charset="0"/>
                <a:ea typeface="ＭＳ Ｐゴシック" pitchFamily="-1" charset="-128"/>
                <a:cs typeface="ＭＳ Ｐゴシック" pitchFamily="-1" charset="-128"/>
              </a:defRPr>
            </a:lvl9pPr>
          </a:lstStyle>
          <a:p>
            <a:pPr algn="ctr"/>
            <a:r>
              <a:rPr lang="en-US" kern="0" dirty="0">
                <a:latin typeface="Arial"/>
                <a:ea typeface="ＭＳ Ｐゴシック"/>
              </a:rPr>
              <a:t>Clinical / Demographics &amp; Assessments</a:t>
            </a:r>
          </a:p>
        </p:txBody>
      </p:sp>
      <p:grpSp>
        <p:nvGrpSpPr>
          <p:cNvPr id="22" name="Group 21"/>
          <p:cNvGrpSpPr/>
          <p:nvPr/>
        </p:nvGrpSpPr>
        <p:grpSpPr>
          <a:xfrm>
            <a:off x="6328391" y="1075733"/>
            <a:ext cx="5702594" cy="5665308"/>
            <a:chOff x="6807200" y="1175979"/>
            <a:chExt cx="5182178" cy="5237521"/>
          </a:xfrm>
        </p:grpSpPr>
        <p:pic>
          <p:nvPicPr>
            <p:cNvPr id="23" name="Picture 2" descr="https://files.gitbook.com/v0/b/gitbook-28427.appspot.com/o/assets%2F-LdjfqB3kj4H1uqV_06I%2F-MRgdI9_p4n4NqFfg_ck%2F-MRgeL5KXZJEDK0c4BrY%2Fdataflow-clinical-1.png?alt=media&amp;token=9d73e6d7-1e2e-4d72-95ab-fbe19a276176"/>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818" b="5424"/>
            <a:stretch/>
          </p:blipFill>
          <p:spPr bwMode="auto">
            <a:xfrm>
              <a:off x="6807200" y="1175979"/>
              <a:ext cx="5182178" cy="523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9893990" y="5357678"/>
              <a:ext cx="697810" cy="697810"/>
            </a:xfrm>
            <a:prstGeom prst="rect">
              <a:avLst/>
            </a:prstGeom>
          </p:spPr>
        </p:pic>
      </p:grpSp>
    </p:spTree>
    <p:extLst>
      <p:ext uri="{BB962C8B-B14F-4D97-AF65-F5344CB8AC3E}">
        <p14:creationId xmlns:p14="http://schemas.microsoft.com/office/powerpoint/2010/main" val="83635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1964" y="619070"/>
            <a:ext cx="10527161" cy="5715919"/>
          </a:xfrm>
        </p:spPr>
      </p:pic>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CEE783-4751-3447-A075-565592F019DC}" type="slidenum">
              <a:rPr kumimoji="0" lang="en-US" sz="700" b="1" i="0" u="none" strike="noStrike" kern="1200" cap="none" spc="0" normalizeH="0" baseline="0" noProof="0" smtClean="0">
                <a:ln>
                  <a:noFill/>
                </a:ln>
                <a:solidFill>
                  <a:srgbClr val="1E1E1E">
                    <a:lumMod val="50000"/>
                    <a:lumOff val="50000"/>
                  </a:srgbClr>
                </a:solidFill>
                <a:effectLst/>
                <a:uLnTx/>
                <a:uFillTx/>
                <a:latin typeface="Manuale"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00" b="1" i="0" u="none" strike="noStrike" kern="1200" cap="none" spc="0" normalizeH="0" baseline="0" noProof="0" dirty="0">
              <a:ln>
                <a:noFill/>
              </a:ln>
              <a:solidFill>
                <a:srgbClr val="1E1E1E">
                  <a:lumMod val="50000"/>
                  <a:lumOff val="50000"/>
                </a:srgbClr>
              </a:solidFill>
              <a:effectLst/>
              <a:uLnTx/>
              <a:uFillTx/>
              <a:latin typeface="Manuale" charset="0"/>
            </a:endParaRPr>
          </a:p>
        </p:txBody>
      </p:sp>
      <p:pic>
        <p:nvPicPr>
          <p:cNvPr id="1026" name="Picture 2"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5436" t="8426" r="3890" b="14099"/>
          <a:stretch/>
        </p:blipFill>
        <p:spPr bwMode="auto">
          <a:xfrm>
            <a:off x="1968838" y="1485576"/>
            <a:ext cx="8919798" cy="459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471097" y="1216368"/>
            <a:ext cx="9758028" cy="16363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7878"/>
              </a:solidFill>
              <a:effectLst/>
              <a:uLnTx/>
              <a:uFillTx/>
              <a:latin typeface="Arial" panose="020B0604020202020204"/>
              <a:ea typeface="+mn-ea"/>
              <a:cs typeface="+mn-cs"/>
            </a:endParaRPr>
          </a:p>
        </p:txBody>
      </p:sp>
      <p:sp>
        <p:nvSpPr>
          <p:cNvPr id="6" name="Rectangle 5"/>
          <p:cNvSpPr/>
          <p:nvPr/>
        </p:nvSpPr>
        <p:spPr>
          <a:xfrm>
            <a:off x="5495636" y="3860800"/>
            <a:ext cx="5643419" cy="2224672"/>
          </a:xfrm>
          <a:prstGeom prst="rect">
            <a:avLst/>
          </a:prstGeom>
          <a:solidFill>
            <a:schemeClr val="bg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1E1E"/>
                </a:solidFill>
                <a:effectLst/>
                <a:uLnTx/>
                <a:uFillTx/>
                <a:latin typeface="Arial" panose="020B0604020202020204"/>
                <a:ea typeface="+mn-ea"/>
                <a:cs typeface="+mn-cs"/>
              </a:rPr>
              <a:t>Clinical Dashboards Landing Page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1E1E"/>
                </a:solidFill>
                <a:effectLst/>
                <a:uLnTx/>
                <a:uFillTx/>
                <a:latin typeface="Arial" panose="020B0604020202020204"/>
                <a:ea typeface="+mn-ea"/>
                <a:cs typeface="+mn-cs"/>
              </a:rPr>
              <a:t>Measurement-Based-Care Dashboards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E1E1E"/>
                </a:solidFill>
                <a:effectLst/>
                <a:uLnTx/>
                <a:uFillTx/>
                <a:latin typeface="Arial" panose="020B0604020202020204"/>
                <a:ea typeface="+mn-ea"/>
                <a:cs typeface="+mn-cs"/>
              </a:rPr>
              <a:t>Pulls Patient-Specific Content</a:t>
            </a: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9" name="Title 3"/>
          <p:cNvSpPr>
            <a:spLocks noGrp="1"/>
          </p:cNvSpPr>
          <p:nvPr>
            <p:ph type="title"/>
          </p:nvPr>
        </p:nvSpPr>
        <p:spPr>
          <a:xfrm>
            <a:off x="1429213" y="211111"/>
            <a:ext cx="10346029" cy="619071"/>
          </a:xfrm>
        </p:spPr>
        <p:txBody>
          <a:bodyPr/>
          <a:lstStyle/>
          <a:p>
            <a:pPr algn="ctr"/>
            <a:r>
              <a:rPr lang="en-US" dirty="0" smtClean="0"/>
              <a:t>Tableau/CERNER Integration</a:t>
            </a:r>
            <a:endParaRPr lang="en-US" dirty="0"/>
          </a:p>
        </p:txBody>
      </p:sp>
    </p:spTree>
    <p:extLst>
      <p:ext uri="{BB962C8B-B14F-4D97-AF65-F5344CB8AC3E}">
        <p14:creationId xmlns:p14="http://schemas.microsoft.com/office/powerpoint/2010/main" val="3134697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1793" y="669045"/>
            <a:ext cx="10540512" cy="5723169"/>
          </a:xfrm>
        </p:spPr>
      </p:pic>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CEE783-4751-3447-A075-565592F019DC}" type="slidenum">
              <a:rPr kumimoji="0" lang="en-US" sz="700" b="1" i="0" u="none" strike="noStrike" kern="1200" cap="none" spc="0" normalizeH="0" baseline="0" noProof="0" smtClean="0">
                <a:ln>
                  <a:noFill/>
                </a:ln>
                <a:solidFill>
                  <a:prstClr val="black">
                    <a:lumMod val="50000"/>
                    <a:lumOff val="50000"/>
                  </a:prstClr>
                </a:solidFill>
                <a:effectLst/>
                <a:uLnTx/>
                <a:uFillTx/>
                <a:latin typeface="Manuale"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00" b="1" i="0" u="none" strike="noStrike" kern="1200" cap="none" spc="0" normalizeH="0" baseline="0" noProof="0" dirty="0">
              <a:ln>
                <a:noFill/>
              </a:ln>
              <a:solidFill>
                <a:prstClr val="black">
                  <a:lumMod val="50000"/>
                  <a:lumOff val="50000"/>
                </a:prstClr>
              </a:solidFill>
              <a:effectLst/>
              <a:uLnTx/>
              <a:uFillTx/>
              <a:latin typeface="Manuale" charset="0"/>
            </a:endParaRPr>
          </a:p>
        </p:txBody>
      </p:sp>
      <p:sp>
        <p:nvSpPr>
          <p:cNvPr id="4" name="Title 3"/>
          <p:cNvSpPr>
            <a:spLocks noGrp="1"/>
          </p:cNvSpPr>
          <p:nvPr>
            <p:ph type="title"/>
          </p:nvPr>
        </p:nvSpPr>
        <p:spPr>
          <a:xfrm>
            <a:off x="1429213" y="211111"/>
            <a:ext cx="10346029" cy="619071"/>
          </a:xfrm>
        </p:spPr>
        <p:txBody>
          <a:bodyPr/>
          <a:lstStyle/>
          <a:p>
            <a:pPr algn="ctr"/>
            <a:r>
              <a:rPr lang="en-US" dirty="0" smtClean="0"/>
              <a:t>Decision Support Tools</a:t>
            </a:r>
            <a:endParaRPr lang="en-US" dirty="0"/>
          </a:p>
        </p:txBody>
      </p:sp>
      <p:pic>
        <p:nvPicPr>
          <p:cNvPr id="6" name="Picture 2" descr="CAMH_Horz_logo_w_Krembil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3040" y="6500553"/>
            <a:ext cx="1113905" cy="24106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396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165" y="591806"/>
            <a:ext cx="12223539" cy="6248942"/>
          </a:xfrm>
          <a:prstGeom prst="rect">
            <a:avLst/>
          </a:prstGeom>
        </p:spPr>
      </p:pic>
      <p:sp>
        <p:nvSpPr>
          <p:cNvPr id="6" name="TextBox 5"/>
          <p:cNvSpPr txBox="1"/>
          <p:nvPr/>
        </p:nvSpPr>
        <p:spPr>
          <a:xfrm>
            <a:off x="0" y="8629"/>
            <a:ext cx="12191999" cy="615553"/>
          </a:xfrm>
          <a:prstGeom prst="rect">
            <a:avLst/>
          </a:prstGeom>
          <a:solidFill>
            <a:schemeClr val="bg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7030A0"/>
                </a:solidFill>
                <a:effectLst/>
                <a:uLnTx/>
                <a:uFillTx/>
                <a:latin typeface="Arial" panose="020B0604020202020204"/>
                <a:ea typeface="+mn-ea"/>
                <a:cs typeface="+mn-cs"/>
              </a:rPr>
              <a:t>Standardized Structure for Patient-Level MBC Dashboards Integrated with I-CARE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a:ea typeface="+mn-ea"/>
                <a:cs typeface="+mn-cs"/>
              </a:rPr>
              <a:t>Each of the 4 panels can be customized to specific MBC pathway/program to meet clinician end user needs, see example below.</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166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290378" y="6247316"/>
            <a:ext cx="582461" cy="236607"/>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ECEE783-4751-3447-A075-565592F019DC}" type="slidenum">
              <a:rPr kumimoji="0" lang="en-US" sz="700" b="1" i="0" u="none" strike="noStrike" kern="1200" cap="none" spc="0" normalizeH="0" baseline="0" noProof="0">
                <a:ln>
                  <a:noFill/>
                </a:ln>
                <a:solidFill>
                  <a:prstClr val="black">
                    <a:tint val="75000"/>
                  </a:prstClr>
                </a:solidFill>
                <a:effectLst/>
                <a:uLnTx/>
                <a:uFillTx/>
                <a:latin typeface="Manuale"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sz="700" b="1" i="0" u="none" strike="noStrike" kern="1200" cap="none" spc="0" normalizeH="0" baseline="0" noProof="0" dirty="0">
              <a:ln>
                <a:noFill/>
              </a:ln>
              <a:solidFill>
                <a:prstClr val="black">
                  <a:tint val="75000"/>
                </a:prstClr>
              </a:solidFill>
              <a:effectLst/>
              <a:uLnTx/>
              <a:uFillTx/>
              <a:latin typeface="Manuale" charset="0"/>
            </a:endParaRPr>
          </a:p>
        </p:txBody>
      </p:sp>
      <p:sp>
        <p:nvSpPr>
          <p:cNvPr id="2" name="Rectangle 1"/>
          <p:cNvSpPr/>
          <p:nvPr/>
        </p:nvSpPr>
        <p:spPr>
          <a:xfrm>
            <a:off x="1052422" y="111301"/>
            <a:ext cx="9489057" cy="523220"/>
          </a:xfrm>
          <a:prstGeom prst="rect">
            <a:avLst/>
          </a:prstGeom>
        </p:spPr>
        <p:txBody>
          <a:bodyPr wrap="square">
            <a:spAutoFit/>
          </a:bodyPr>
          <a:lstStyle/>
          <a:p>
            <a:pPr algn="ctr"/>
            <a:r>
              <a:rPr lang="en-US" sz="2800" noProof="0" dirty="0" smtClean="0">
                <a:solidFill>
                  <a:schemeClr val="accent3">
                    <a:lumMod val="75000"/>
                  </a:schemeClr>
                </a:solidFill>
              </a:rPr>
              <a:t>Decision Support Enrichment</a:t>
            </a:r>
            <a:endParaRPr kumimoji="0" lang="en-US" sz="2800" i="1" strike="noStrike" kern="1200" cap="none" spc="0" normalizeH="0" baseline="0" noProof="0" dirty="0">
              <a:ln>
                <a:noFill/>
              </a:ln>
              <a:solidFill>
                <a:schemeClr val="accent3">
                  <a:lumMod val="75000"/>
                </a:schemeClr>
              </a:solidFill>
              <a:effectLst/>
              <a:uLnTx/>
              <a:uFillTx/>
              <a:latin typeface="Arial" panose="020B0604020202020204"/>
            </a:endParaRPr>
          </a:p>
        </p:txBody>
      </p:sp>
      <p:sp>
        <p:nvSpPr>
          <p:cNvPr id="7" name="Rectangle 6"/>
          <p:cNvSpPr/>
          <p:nvPr/>
        </p:nvSpPr>
        <p:spPr>
          <a:xfrm>
            <a:off x="1449237" y="0"/>
            <a:ext cx="2536167" cy="14199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2" name="Picture 21"/>
          <p:cNvPicPr>
            <a:picLocks noChangeAspect="1"/>
          </p:cNvPicPr>
          <p:nvPr/>
        </p:nvPicPr>
        <p:blipFill>
          <a:blip r:embed="rId3"/>
          <a:stretch>
            <a:fillRect/>
          </a:stretch>
        </p:blipFill>
        <p:spPr>
          <a:xfrm>
            <a:off x="1108919" y="753703"/>
            <a:ext cx="9688665" cy="5113626"/>
          </a:xfrm>
          <a:prstGeom prst="rect">
            <a:avLst/>
          </a:prstGeom>
        </p:spPr>
      </p:pic>
      <p:pic>
        <p:nvPicPr>
          <p:cNvPr id="23" name="Content Placeholder 5"/>
          <p:cNvPicPr>
            <a:picLocks noChangeAspect="1"/>
          </p:cNvPicPr>
          <p:nvPr/>
        </p:nvPicPr>
        <p:blipFill rotWithShape="1">
          <a:blip r:embed="rId4">
            <a:clrChange>
              <a:clrFrom>
                <a:srgbClr val="6F319F"/>
              </a:clrFrom>
              <a:clrTo>
                <a:srgbClr val="6F319F">
                  <a:alpha val="0"/>
                </a:srgbClr>
              </a:clrTo>
            </a:clrChange>
          </a:blip>
          <a:srcRect l="15694" t="23210" r="11806" b="17407"/>
          <a:stretch/>
        </p:blipFill>
        <p:spPr>
          <a:xfrm>
            <a:off x="2548573" y="2446448"/>
            <a:ext cx="8763210" cy="4037475"/>
          </a:xfrm>
          <a:prstGeom prst="rect">
            <a:avLst/>
          </a:prstGeom>
        </p:spPr>
      </p:pic>
    </p:spTree>
    <p:extLst>
      <p:ext uri="{BB962C8B-B14F-4D97-AF65-F5344CB8AC3E}">
        <p14:creationId xmlns:p14="http://schemas.microsoft.com/office/powerpoint/2010/main" val="2267614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CEE783-4751-3447-A075-565592F019DC}" type="slidenum">
              <a:rPr kumimoji="0" lang="en-US" sz="700" b="1" i="0" u="none" strike="noStrike" kern="1200" cap="none" spc="0" normalizeH="0" baseline="0" noProof="0" smtClean="0">
                <a:ln>
                  <a:noFill/>
                </a:ln>
                <a:solidFill>
                  <a:prstClr val="black">
                    <a:lumMod val="50000"/>
                    <a:lumOff val="50000"/>
                  </a:prstClr>
                </a:solidFill>
                <a:effectLst/>
                <a:uLnTx/>
                <a:uFillTx/>
                <a:latin typeface="Manuale"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00" b="1" i="0" u="none" strike="noStrike" kern="1200" cap="none" spc="0" normalizeH="0" baseline="0" noProof="0" dirty="0">
              <a:ln>
                <a:noFill/>
              </a:ln>
              <a:solidFill>
                <a:prstClr val="black">
                  <a:lumMod val="50000"/>
                  <a:lumOff val="50000"/>
                </a:prstClr>
              </a:solidFill>
              <a:effectLst/>
              <a:uLnTx/>
              <a:uFillTx/>
              <a:latin typeface="Manuale" charset="0"/>
            </a:endParaRPr>
          </a:p>
        </p:txBody>
      </p:sp>
      <p:sp>
        <p:nvSpPr>
          <p:cNvPr id="4" name="Title 3"/>
          <p:cNvSpPr>
            <a:spLocks noGrp="1"/>
          </p:cNvSpPr>
          <p:nvPr>
            <p:ph type="title"/>
          </p:nvPr>
        </p:nvSpPr>
        <p:spPr>
          <a:xfrm>
            <a:off x="1395960" y="332656"/>
            <a:ext cx="10346029" cy="619071"/>
          </a:xfrm>
        </p:spPr>
        <p:txBody>
          <a:bodyPr/>
          <a:lstStyle/>
          <a:p>
            <a:r>
              <a:rPr lang="en-US" b="1" dirty="0" smtClean="0"/>
              <a:t>MBC Operational Support Dashboard</a:t>
            </a:r>
            <a:endParaRPr lang="en-US" b="1" dirty="0"/>
          </a:p>
        </p:txBody>
      </p:sp>
      <p:sp>
        <p:nvSpPr>
          <p:cNvPr id="14" name="AutoShape 6" descr="Calendar - Free interface i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Box 12"/>
          <p:cNvSpPr txBox="1"/>
          <p:nvPr/>
        </p:nvSpPr>
        <p:spPr>
          <a:xfrm>
            <a:off x="1553208" y="1038043"/>
            <a:ext cx="3462672" cy="523220"/>
          </a:xfrm>
          <a:prstGeom prst="rect">
            <a:avLst/>
          </a:prstGeom>
          <a:solidFill>
            <a:schemeClr val="accent1">
              <a:lumMod val="20000"/>
              <a:lumOff val="80000"/>
            </a:schemeClr>
          </a:solidFill>
          <a:ln w="28575">
            <a:noFill/>
          </a:ln>
        </p:spPr>
        <p:txBody>
          <a:bodyPr wrap="square" rtlCol="0">
            <a:spAutoFit/>
          </a:bodyPr>
          <a:lstStyle/>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a:ea typeface="+mn-ea"/>
                <a:cs typeface="+mn-cs"/>
              </a:rPr>
              <a:t>MBC Pathway/Program patient flow</a:t>
            </a:r>
          </a:p>
          <a:p>
            <a:pPr marL="111125"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a:ea typeface="+mn-ea"/>
                <a:cs typeface="+mn-cs"/>
              </a:rPr>
              <a:t>Live Dashboard</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p:cNvPicPr>
            <a:picLocks noChangeAspect="1"/>
          </p:cNvPicPr>
          <p:nvPr/>
        </p:nvPicPr>
        <p:blipFill>
          <a:blip r:embed="rId3"/>
          <a:stretch>
            <a:fillRect/>
          </a:stretch>
        </p:blipFill>
        <p:spPr>
          <a:xfrm>
            <a:off x="1553208" y="1593286"/>
            <a:ext cx="8942185" cy="4699055"/>
          </a:xfrm>
          <a:prstGeom prst="rect">
            <a:avLst/>
          </a:prstGeom>
        </p:spPr>
      </p:pic>
      <p:pic>
        <p:nvPicPr>
          <p:cNvPr id="2" name="Picture 1"/>
          <p:cNvPicPr>
            <a:picLocks noChangeAspect="1"/>
          </p:cNvPicPr>
          <p:nvPr/>
        </p:nvPicPr>
        <p:blipFill rotWithShape="1">
          <a:blip r:embed="rId4"/>
          <a:srcRect l="25194" t="35300" r="46062" b="42300"/>
          <a:stretch/>
        </p:blipFill>
        <p:spPr>
          <a:xfrm>
            <a:off x="9840416" y="115596"/>
            <a:ext cx="2370352" cy="1039058"/>
          </a:xfrm>
          <a:prstGeom prst="rect">
            <a:avLst/>
          </a:prstGeom>
        </p:spPr>
      </p:pic>
      <p:pic>
        <p:nvPicPr>
          <p:cNvPr id="8" name="Picture 2" descr="CAMH_Horz_logo_w_Krembil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463040" y="6500553"/>
            <a:ext cx="1113905" cy="24106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0508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19</a:t>
            </a:fld>
            <a:endParaRPr lang="en-US" dirty="0"/>
          </a:p>
        </p:txBody>
      </p:sp>
      <p:sp>
        <p:nvSpPr>
          <p:cNvPr id="4" name="Title 3"/>
          <p:cNvSpPr>
            <a:spLocks noGrp="1"/>
          </p:cNvSpPr>
          <p:nvPr>
            <p:ph type="title"/>
          </p:nvPr>
        </p:nvSpPr>
        <p:spPr>
          <a:xfrm>
            <a:off x="510988" y="448980"/>
            <a:ext cx="11053483" cy="619071"/>
          </a:xfrm>
        </p:spPr>
        <p:txBody>
          <a:bodyPr/>
          <a:lstStyle/>
          <a:p>
            <a:pPr algn="ctr"/>
            <a:r>
              <a:rPr lang="en-US" sz="3200" dirty="0" smtClean="0"/>
              <a:t>Impact on Practice – Clinician Feedback</a:t>
            </a:r>
            <a:endParaRPr lang="en-US" sz="3200" dirty="0"/>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
        <p:nvSpPr>
          <p:cNvPr id="43" name="Slide Number Placeholder 2"/>
          <p:cNvSpPr txBox="1">
            <a:spLocks/>
          </p:cNvSpPr>
          <p:nvPr/>
        </p:nvSpPr>
        <p:spPr bwMode="auto">
          <a:xfrm>
            <a:off x="1519985" y="7239747"/>
            <a:ext cx="436562" cy="236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2400" b="1" kern="1200">
                <a:solidFill>
                  <a:schemeClr val="tx1"/>
                </a:solidFill>
                <a:latin typeface="Arial" pitchFamily="34" charset="0"/>
                <a:ea typeface="ＭＳ Ｐゴシック" pitchFamily="34" charset="-128"/>
                <a:cs typeface="Manuale" charset="0"/>
              </a:defRPr>
            </a:lvl1pPr>
            <a:lvl2pPr marL="742950" indent="-285750" algn="l" defTabSz="914400" rtl="0" eaLnBrk="1" latinLnBrk="0" hangingPunct="1">
              <a:defRPr sz="2400" kern="1200">
                <a:solidFill>
                  <a:schemeClr val="tx1"/>
                </a:solidFill>
                <a:latin typeface="Arial" pitchFamily="34" charset="0"/>
                <a:ea typeface="ＭＳ Ｐゴシック" pitchFamily="34" charset="-128"/>
                <a:cs typeface="+mn-cs"/>
              </a:defRPr>
            </a:lvl2pPr>
            <a:lvl3pPr marL="1143000" indent="-228600" algn="l" defTabSz="914400" rtl="0" eaLnBrk="1" latinLnBrk="0" hangingPunct="1">
              <a:defRPr sz="2400" kern="1200">
                <a:solidFill>
                  <a:schemeClr val="tx1"/>
                </a:solidFill>
                <a:latin typeface="Arial" pitchFamily="34" charset="0"/>
                <a:ea typeface="ＭＳ Ｐゴシック" pitchFamily="34" charset="-128"/>
                <a:cs typeface="+mn-cs"/>
              </a:defRPr>
            </a:lvl3pPr>
            <a:lvl4pPr marL="1600200" indent="-228600" algn="l" defTabSz="914400" rtl="0" eaLnBrk="1" latinLnBrk="0" hangingPunct="1">
              <a:defRPr sz="2400" kern="1200">
                <a:solidFill>
                  <a:schemeClr val="tx1"/>
                </a:solidFill>
                <a:latin typeface="Arial" pitchFamily="34" charset="0"/>
                <a:ea typeface="ＭＳ Ｐゴシック" pitchFamily="34" charset="-128"/>
                <a:cs typeface="+mn-cs"/>
              </a:defRPr>
            </a:lvl4pPr>
            <a:lvl5pPr marL="2057400" indent="-228600" algn="l" defTabSz="914400" rtl="0" eaLnBrk="1" latinLnBrk="0" hangingPunct="1">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fld id="{974CE8E5-7D7A-4FBE-8E74-C2FD4322CC5B}" type="slidenum">
              <a:rPr lang="en-US" altLang="en-US" sz="700" smtClean="0">
                <a:solidFill>
                  <a:srgbClr val="8E8E8E"/>
                </a:solidFill>
                <a:latin typeface="Manuale" pitchFamily="18" charset="0"/>
              </a:rPr>
              <a:pPr/>
              <a:t>19</a:t>
            </a:fld>
            <a:endParaRPr lang="en-US" altLang="en-US" sz="700" smtClean="0">
              <a:solidFill>
                <a:srgbClr val="8E8E8E"/>
              </a:solidFill>
              <a:latin typeface="Manuale" pitchFamily="18" charset="0"/>
            </a:endParaRPr>
          </a:p>
        </p:txBody>
      </p:sp>
      <p:sp>
        <p:nvSpPr>
          <p:cNvPr id="45" name="TextBox 44"/>
          <p:cNvSpPr txBox="1"/>
          <p:nvPr/>
        </p:nvSpPr>
        <p:spPr>
          <a:xfrm>
            <a:off x="4346531" y="999404"/>
            <a:ext cx="5000625" cy="4803993"/>
          </a:xfrm>
          <a:prstGeom prst="wedgeEllipseCallout">
            <a:avLst>
              <a:gd name="adj1" fmla="val -75776"/>
              <a:gd name="adj2" fmla="val 32758"/>
            </a:avLst>
          </a:prstGeom>
          <a:solidFill>
            <a:schemeClr val="bg2"/>
          </a:solidFill>
          <a:ln>
            <a:solidFill>
              <a:schemeClr val="accent1"/>
            </a:solidFill>
          </a:ln>
        </p:spPr>
        <p:txBody>
          <a:bodyPr>
            <a:spAutoFit/>
          </a:bodyPr>
          <a:lstStyle/>
          <a:p>
            <a:pPr algn="ctr" eaLnBrk="1" fontAlgn="auto" hangingPunct="1">
              <a:spcBef>
                <a:spcPts val="0"/>
              </a:spcBef>
              <a:spcAft>
                <a:spcPts val="0"/>
              </a:spcAft>
              <a:defRPr/>
            </a:pPr>
            <a:r>
              <a:rPr lang="en-US" sz="1800" dirty="0">
                <a:solidFill>
                  <a:srgbClr val="6E288D"/>
                </a:solidFill>
                <a:latin typeface="Calibri"/>
                <a:ea typeface="+mn-ea"/>
                <a:cs typeface="Calibri"/>
              </a:rPr>
              <a:t>Did it change my practice? Yes, absolutely! More efficient, pushes me to consider next steps if symptoms linger too long. As a junior staff it actually helped to mitigate anxiety, as allows to see what the next step is. It does NOT diminish clinical judgment, but in complex cases also helped to recognize that something else may be needed (psychotherapy, DBT, </a:t>
            </a:r>
            <a:r>
              <a:rPr lang="en-US" sz="1800" dirty="0" err="1" smtClean="0">
                <a:solidFill>
                  <a:srgbClr val="6E288D"/>
                </a:solidFill>
                <a:latin typeface="Calibri"/>
                <a:ea typeface="+mn-ea"/>
                <a:cs typeface="Calibri"/>
              </a:rPr>
              <a:t>brainstim</a:t>
            </a:r>
            <a:r>
              <a:rPr lang="en-US" sz="1800" dirty="0">
                <a:solidFill>
                  <a:srgbClr val="6E288D"/>
                </a:solidFill>
                <a:latin typeface="Calibri"/>
                <a:ea typeface="+mn-ea"/>
                <a:cs typeface="Calibri"/>
              </a:rPr>
              <a:t>, etc</a:t>
            </a:r>
            <a:r>
              <a:rPr lang="en-US" sz="1800" dirty="0" smtClean="0">
                <a:solidFill>
                  <a:srgbClr val="6E288D"/>
                </a:solidFill>
                <a:latin typeface="Calibri"/>
                <a:ea typeface="+mn-ea"/>
                <a:cs typeface="Calibri"/>
              </a:rPr>
              <a:t>.),</a:t>
            </a:r>
            <a:endParaRPr lang="en-US" sz="1800" dirty="0">
              <a:solidFill>
                <a:srgbClr val="6E288D"/>
              </a:solidFill>
              <a:latin typeface="Calibri"/>
              <a:ea typeface="+mn-ea"/>
              <a:cs typeface="Calibri"/>
            </a:endParaRPr>
          </a:p>
        </p:txBody>
      </p:sp>
      <p:sp>
        <p:nvSpPr>
          <p:cNvPr id="46" name="TextBox 45"/>
          <p:cNvSpPr txBox="1"/>
          <p:nvPr/>
        </p:nvSpPr>
        <p:spPr>
          <a:xfrm>
            <a:off x="346451" y="1127874"/>
            <a:ext cx="2239963" cy="4414480"/>
          </a:xfrm>
          <a:prstGeom prst="wedgeEllipseCallout">
            <a:avLst>
              <a:gd name="adj1" fmla="val -13435"/>
              <a:gd name="adj2" fmla="val 65360"/>
            </a:avLst>
          </a:prstGeom>
          <a:solidFill>
            <a:schemeClr val="bg2"/>
          </a:solidFill>
          <a:ln>
            <a:solidFill>
              <a:schemeClr val="accent1"/>
            </a:solidFill>
          </a:ln>
        </p:spPr>
        <p:txBody>
          <a:bodyPr>
            <a:spAutoFit/>
          </a:bodyPr>
          <a:lstStyle/>
          <a:p>
            <a:pPr algn="ctr" eaLnBrk="1" fontAlgn="auto" hangingPunct="1">
              <a:spcBef>
                <a:spcPts val="0"/>
              </a:spcBef>
              <a:spcAft>
                <a:spcPts val="0"/>
              </a:spcAft>
              <a:defRPr/>
            </a:pPr>
            <a:r>
              <a:rPr lang="en-US" sz="1800" dirty="0">
                <a:solidFill>
                  <a:srgbClr val="00A39B"/>
                </a:solidFill>
                <a:latin typeface="Calibri"/>
                <a:ea typeface="+mn-ea"/>
                <a:cs typeface="Calibri"/>
              </a:rPr>
              <a:t>Very efficient! It informs when the patient is ready so I don’t have to guess or go to the lobby and check numerous times.</a:t>
            </a:r>
          </a:p>
        </p:txBody>
      </p:sp>
      <p:sp>
        <p:nvSpPr>
          <p:cNvPr id="47" name="TextBox 46"/>
          <p:cNvSpPr txBox="1"/>
          <p:nvPr/>
        </p:nvSpPr>
        <p:spPr>
          <a:xfrm>
            <a:off x="9152451" y="544972"/>
            <a:ext cx="3121025" cy="2856428"/>
          </a:xfrm>
          <a:prstGeom prst="wedgeEllipseCallout">
            <a:avLst>
              <a:gd name="adj1" fmla="val -37746"/>
              <a:gd name="adj2" fmla="val 54040"/>
            </a:avLst>
          </a:prstGeom>
          <a:solidFill>
            <a:schemeClr val="bg2"/>
          </a:solidFill>
          <a:ln>
            <a:solidFill>
              <a:schemeClr val="accent1"/>
            </a:solidFill>
          </a:ln>
        </p:spPr>
        <p:txBody>
          <a:bodyPr>
            <a:spAutoFit/>
          </a:bodyPr>
          <a:lstStyle/>
          <a:p>
            <a:pPr algn="ctr" eaLnBrk="1" fontAlgn="auto" hangingPunct="1">
              <a:spcBef>
                <a:spcPts val="0"/>
              </a:spcBef>
              <a:spcAft>
                <a:spcPts val="0"/>
              </a:spcAft>
              <a:defRPr/>
            </a:pPr>
            <a:r>
              <a:rPr lang="en-US" sz="1800" dirty="0">
                <a:solidFill>
                  <a:srgbClr val="00A39B"/>
                </a:solidFill>
                <a:latin typeface="Arial"/>
                <a:ea typeface="+mn-ea"/>
              </a:rPr>
              <a:t>Great “conversation starter,” as I have an objective reference to rely on. I see it as a guidance not set in stone.</a:t>
            </a:r>
          </a:p>
        </p:txBody>
      </p:sp>
      <p:sp>
        <p:nvSpPr>
          <p:cNvPr id="48" name="TextBox 47"/>
          <p:cNvSpPr txBox="1"/>
          <p:nvPr/>
        </p:nvSpPr>
        <p:spPr>
          <a:xfrm>
            <a:off x="2266478" y="1024050"/>
            <a:ext cx="2970213" cy="2466915"/>
          </a:xfrm>
          <a:prstGeom prst="wedgeEllipseCallout">
            <a:avLst>
              <a:gd name="adj1" fmla="val -13435"/>
              <a:gd name="adj2" fmla="val 65360"/>
            </a:avLst>
          </a:prstGeom>
          <a:solidFill>
            <a:schemeClr val="bg2"/>
          </a:solidFill>
          <a:ln>
            <a:solidFill>
              <a:schemeClr val="accent1"/>
            </a:solidFill>
          </a:ln>
        </p:spPr>
        <p:txBody>
          <a:bodyPr>
            <a:spAutoFit/>
          </a:bodyPr>
          <a:lstStyle/>
          <a:p>
            <a:pPr algn="ctr" eaLnBrk="1" fontAlgn="auto" hangingPunct="1">
              <a:spcBef>
                <a:spcPts val="0"/>
              </a:spcBef>
              <a:spcAft>
                <a:spcPts val="0"/>
              </a:spcAft>
              <a:defRPr/>
            </a:pPr>
            <a:r>
              <a:rPr lang="en-US" sz="1800" dirty="0">
                <a:solidFill>
                  <a:srgbClr val="FFB651"/>
                </a:solidFill>
                <a:latin typeface="Calibri"/>
                <a:ea typeface="+mn-ea"/>
                <a:cs typeface="Calibri"/>
              </a:rPr>
              <a:t>Provides “progress report” since I may not remember from last appointment. Allows to go back and check.</a:t>
            </a:r>
          </a:p>
        </p:txBody>
      </p:sp>
      <p:sp>
        <p:nvSpPr>
          <p:cNvPr id="49" name="TextBox 48"/>
          <p:cNvSpPr txBox="1"/>
          <p:nvPr/>
        </p:nvSpPr>
        <p:spPr>
          <a:xfrm>
            <a:off x="8510574" y="2905150"/>
            <a:ext cx="2974975" cy="3635454"/>
          </a:xfrm>
          <a:prstGeom prst="wedgeEllipseCallout">
            <a:avLst>
              <a:gd name="adj1" fmla="val -10471"/>
              <a:gd name="adj2" fmla="val 72987"/>
            </a:avLst>
          </a:prstGeom>
          <a:solidFill>
            <a:schemeClr val="bg2"/>
          </a:solidFill>
          <a:ln>
            <a:solidFill>
              <a:schemeClr val="accent1"/>
            </a:solidFill>
          </a:ln>
        </p:spPr>
        <p:txBody>
          <a:bodyPr>
            <a:spAutoFit/>
          </a:bodyPr>
          <a:lstStyle/>
          <a:p>
            <a:pPr algn="ctr" eaLnBrk="1" fontAlgn="auto" hangingPunct="1">
              <a:spcBef>
                <a:spcPts val="0"/>
              </a:spcBef>
              <a:spcAft>
                <a:spcPts val="0"/>
              </a:spcAft>
              <a:defRPr/>
            </a:pPr>
            <a:r>
              <a:rPr lang="en-US" sz="1800" dirty="0">
                <a:solidFill>
                  <a:srgbClr val="FFB651"/>
                </a:solidFill>
                <a:latin typeface="Arial"/>
                <a:ea typeface="+mn-ea"/>
              </a:rPr>
              <a:t>Patient’s accountability. Patients need to re-assess and reflect on changes/progress/lack of progress. Now it’s not only what I think.</a:t>
            </a:r>
          </a:p>
        </p:txBody>
      </p:sp>
    </p:spTree>
    <p:extLst>
      <p:ext uri="{BB962C8B-B14F-4D97-AF65-F5344CB8AC3E}">
        <p14:creationId xmlns:p14="http://schemas.microsoft.com/office/powerpoint/2010/main" val="1262511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CEE783-4751-3447-A075-565592F019DC}" type="slidenum">
              <a:rPr kumimoji="0" lang="en-US" sz="700" b="1" i="0" u="none" strike="noStrike" kern="1200" cap="none" spc="0" normalizeH="0" baseline="0" noProof="0" smtClean="0">
                <a:ln>
                  <a:noFill/>
                </a:ln>
                <a:solidFill>
                  <a:srgbClr val="1E1E1E">
                    <a:tint val="75000"/>
                  </a:srgbClr>
                </a:solidFill>
                <a:effectLst/>
                <a:uLnTx/>
                <a:uFillTx/>
                <a:latin typeface="Manuale"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700" b="1" i="0" u="none" strike="noStrike" kern="1200" cap="none" spc="0" normalizeH="0" baseline="0" noProof="0" dirty="0">
              <a:ln>
                <a:noFill/>
              </a:ln>
              <a:solidFill>
                <a:srgbClr val="1E1E1E">
                  <a:tint val="75000"/>
                </a:srgbClr>
              </a:solidFill>
              <a:effectLst/>
              <a:uLnTx/>
              <a:uFillTx/>
              <a:latin typeface="Manuale" charset="0"/>
            </a:endParaRPr>
          </a:p>
        </p:txBody>
      </p:sp>
      <p:sp>
        <p:nvSpPr>
          <p:cNvPr id="2" name="Text Placeholder 1"/>
          <p:cNvSpPr>
            <a:spLocks noGrp="1"/>
          </p:cNvSpPr>
          <p:nvPr>
            <p:ph type="body" sz="quarter" idx="14"/>
          </p:nvPr>
        </p:nvSpPr>
        <p:spPr>
          <a:xfrm>
            <a:off x="1442190" y="2964003"/>
            <a:ext cx="905730" cy="901873"/>
          </a:xfrm>
        </p:spPr>
        <p:txBody>
          <a:bodyPr/>
          <a:lstStyle/>
          <a:p>
            <a:r>
              <a:rPr lang="en-US" dirty="0" smtClean="0"/>
              <a:t>1</a:t>
            </a:r>
            <a:endParaRPr lang="en-US" dirty="0"/>
          </a:p>
        </p:txBody>
      </p:sp>
      <p:sp>
        <p:nvSpPr>
          <p:cNvPr id="3" name="Text Placeholder 2"/>
          <p:cNvSpPr>
            <a:spLocks noGrp="1"/>
          </p:cNvSpPr>
          <p:nvPr>
            <p:ph type="body" sz="quarter" idx="15"/>
          </p:nvPr>
        </p:nvSpPr>
        <p:spPr>
          <a:xfrm>
            <a:off x="2136118" y="3015247"/>
            <a:ext cx="2204974" cy="799383"/>
          </a:xfrm>
        </p:spPr>
        <p:txBody>
          <a:bodyPr vert="horz" wrap="square" lIns="0" tIns="0" rIns="0" bIns="0" rtlCol="0" anchor="t">
            <a:noAutofit/>
          </a:bodyPr>
          <a:lstStyle/>
          <a:p>
            <a:r>
              <a:rPr lang="en-US" dirty="0" smtClean="0">
                <a:solidFill>
                  <a:schemeClr val="accent5">
                    <a:lumMod val="75000"/>
                  </a:schemeClr>
                </a:solidFill>
              </a:rPr>
              <a:t>MDD-ICP</a:t>
            </a:r>
          </a:p>
          <a:p>
            <a:r>
              <a:rPr lang="en-US" dirty="0" smtClean="0">
                <a:solidFill>
                  <a:schemeClr val="accent5">
                    <a:lumMod val="75000"/>
                  </a:schemeClr>
                </a:solidFill>
              </a:rPr>
              <a:t>Introduction </a:t>
            </a:r>
            <a:r>
              <a:rPr lang="en-US" dirty="0">
                <a:solidFill>
                  <a:schemeClr val="accent5">
                    <a:lumMod val="75000"/>
                  </a:schemeClr>
                </a:solidFill>
              </a:rPr>
              <a:t>and </a:t>
            </a:r>
            <a:r>
              <a:rPr lang="en-US" dirty="0" smtClean="0">
                <a:solidFill>
                  <a:schemeClr val="accent5">
                    <a:lumMod val="75000"/>
                  </a:schemeClr>
                </a:solidFill>
              </a:rPr>
              <a:t>Overview</a:t>
            </a:r>
            <a:endParaRPr lang="en-US" dirty="0">
              <a:solidFill>
                <a:schemeClr val="accent5">
                  <a:lumMod val="75000"/>
                </a:schemeClr>
              </a:solidFill>
            </a:endParaRPr>
          </a:p>
        </p:txBody>
      </p:sp>
      <p:sp>
        <p:nvSpPr>
          <p:cNvPr id="4" name="Text Placeholder 3"/>
          <p:cNvSpPr>
            <a:spLocks noGrp="1"/>
          </p:cNvSpPr>
          <p:nvPr>
            <p:ph type="body" sz="quarter" idx="16"/>
          </p:nvPr>
        </p:nvSpPr>
        <p:spPr>
          <a:xfrm>
            <a:off x="4804598" y="2968208"/>
            <a:ext cx="905730" cy="901873"/>
          </a:xfrm>
        </p:spPr>
        <p:txBody>
          <a:bodyPr/>
          <a:lstStyle/>
          <a:p>
            <a:r>
              <a:rPr lang="en-US" dirty="0" smtClean="0"/>
              <a:t>2</a:t>
            </a:r>
            <a:endParaRPr lang="en-US" dirty="0"/>
          </a:p>
        </p:txBody>
      </p:sp>
      <p:sp>
        <p:nvSpPr>
          <p:cNvPr id="5" name="Text Placeholder 4"/>
          <p:cNvSpPr>
            <a:spLocks noGrp="1"/>
          </p:cNvSpPr>
          <p:nvPr>
            <p:ph type="body" sz="quarter" idx="17"/>
          </p:nvPr>
        </p:nvSpPr>
        <p:spPr>
          <a:xfrm>
            <a:off x="5521798" y="3070686"/>
            <a:ext cx="2264457" cy="799383"/>
          </a:xfrm>
        </p:spPr>
        <p:txBody>
          <a:bodyPr/>
          <a:lstStyle/>
          <a:p>
            <a:r>
              <a:rPr lang="en-US" dirty="0" smtClean="0"/>
              <a:t>Digitization of Measurement Based Care</a:t>
            </a:r>
          </a:p>
        </p:txBody>
      </p:sp>
      <p:sp>
        <p:nvSpPr>
          <p:cNvPr id="6" name="Text Placeholder 5"/>
          <p:cNvSpPr>
            <a:spLocks noGrp="1"/>
          </p:cNvSpPr>
          <p:nvPr>
            <p:ph type="body" sz="quarter" idx="18"/>
          </p:nvPr>
        </p:nvSpPr>
        <p:spPr>
          <a:xfrm>
            <a:off x="8897091" y="3070686"/>
            <a:ext cx="1836705" cy="799382"/>
          </a:xfrm>
        </p:spPr>
        <p:txBody>
          <a:bodyPr/>
          <a:lstStyle/>
          <a:p>
            <a:r>
              <a:rPr lang="en-US" dirty="0" smtClean="0"/>
              <a:t>Operational and Clinical Dashboards</a:t>
            </a:r>
            <a:endParaRPr lang="en-US" dirty="0"/>
          </a:p>
        </p:txBody>
      </p:sp>
      <p:sp>
        <p:nvSpPr>
          <p:cNvPr id="9" name="Text Placeholder 8"/>
          <p:cNvSpPr>
            <a:spLocks noGrp="1"/>
          </p:cNvSpPr>
          <p:nvPr>
            <p:ph type="body" sz="quarter" idx="21"/>
          </p:nvPr>
        </p:nvSpPr>
        <p:spPr>
          <a:xfrm>
            <a:off x="8167006" y="2964003"/>
            <a:ext cx="905730" cy="901873"/>
          </a:xfrm>
        </p:spPr>
        <p:txBody>
          <a:bodyPr/>
          <a:lstStyle/>
          <a:p>
            <a:r>
              <a:rPr lang="en-US" dirty="0" smtClean="0"/>
              <a:t>3</a:t>
            </a:r>
            <a:endParaRPr lang="en-US" dirty="0"/>
          </a:p>
        </p:txBody>
      </p:sp>
    </p:spTree>
    <p:extLst>
      <p:ext uri="{BB962C8B-B14F-4D97-AF65-F5344CB8AC3E}">
        <p14:creationId xmlns:p14="http://schemas.microsoft.com/office/powerpoint/2010/main" val="2372839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7984D0-0CCD-4047-9AE5-1EB042CA3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131" y="2819931"/>
            <a:ext cx="4730694" cy="3350908"/>
          </a:xfrm>
          <a:prstGeom prst="rect">
            <a:avLst/>
          </a:prstGeom>
        </p:spPr>
      </p:pic>
      <p:sp>
        <p:nvSpPr>
          <p:cNvPr id="2" name="Title 1">
            <a:extLst>
              <a:ext uri="{FF2B5EF4-FFF2-40B4-BE49-F238E27FC236}">
                <a16:creationId xmlns:a16="http://schemas.microsoft.com/office/drawing/2014/main" id="{1E223934-F5FF-CB46-9EDB-3EC62F49005E}"/>
              </a:ext>
            </a:extLst>
          </p:cNvPr>
          <p:cNvSpPr>
            <a:spLocks noGrp="1"/>
          </p:cNvSpPr>
          <p:nvPr>
            <p:ph type="title"/>
          </p:nvPr>
        </p:nvSpPr>
        <p:spPr>
          <a:xfrm>
            <a:off x="1180214" y="198256"/>
            <a:ext cx="10346029" cy="619071"/>
          </a:xfrm>
        </p:spPr>
        <p:txBody>
          <a:bodyPr/>
          <a:lstStyle/>
          <a:p>
            <a:pPr algn="ctr"/>
            <a:r>
              <a:rPr lang="en-US" dirty="0" smtClean="0"/>
              <a:t>Patient Feedback</a:t>
            </a:r>
            <a:endParaRPr lang="en-US" dirty="0"/>
          </a:p>
        </p:txBody>
      </p:sp>
      <p:sp>
        <p:nvSpPr>
          <p:cNvPr id="6" name="Oval Callout 5">
            <a:extLst>
              <a:ext uri="{FF2B5EF4-FFF2-40B4-BE49-F238E27FC236}">
                <a16:creationId xmlns:a16="http://schemas.microsoft.com/office/drawing/2014/main" id="{9B0B317C-DE45-7040-AD59-D08CCD4E9654}"/>
              </a:ext>
            </a:extLst>
          </p:cNvPr>
          <p:cNvSpPr/>
          <p:nvPr/>
        </p:nvSpPr>
        <p:spPr>
          <a:xfrm>
            <a:off x="7775729" y="668504"/>
            <a:ext cx="4137497" cy="2801566"/>
          </a:xfrm>
          <a:prstGeom prst="wedgeEllipseCallout">
            <a:avLst>
              <a:gd name="adj1" fmla="val -37083"/>
              <a:gd name="adj2" fmla="val 51940"/>
            </a:avLst>
          </a:prstGeom>
          <a:solidFill>
            <a:srgbClr val="00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“I struggle with seeing what makes me upset. And so when I look back, I can be like, one week I was really sad… ‘Oh my god, I had three tests that week’… that’s why I was probably not doing so great. So it’s easier when you look back and you look at a graph.” </a:t>
            </a:r>
            <a:r>
              <a:rPr lang="en-CA" sz="1400" dirty="0">
                <a:solidFill>
                  <a:schemeClr val="tx1"/>
                </a:solidFill>
              </a:rPr>
              <a:t/>
            </a:r>
            <a:br>
              <a:rPr lang="en-CA" sz="1400" dirty="0">
                <a:solidFill>
                  <a:schemeClr val="tx1"/>
                </a:solidFill>
              </a:rPr>
            </a:br>
            <a:r>
              <a:rPr lang="en-CA" sz="1400" b="1" dirty="0" smtClean="0">
                <a:solidFill>
                  <a:schemeClr val="tx1"/>
                </a:solidFill>
              </a:rPr>
              <a:t>-Patient 2</a:t>
            </a:r>
            <a:endParaRPr lang="en-US" sz="1400" b="1" dirty="0">
              <a:solidFill>
                <a:schemeClr val="tx1"/>
              </a:solidFill>
            </a:endParaRPr>
          </a:p>
        </p:txBody>
      </p:sp>
      <p:sp>
        <p:nvSpPr>
          <p:cNvPr id="10" name="Rounded Rectangular Callout 9">
            <a:extLst>
              <a:ext uri="{FF2B5EF4-FFF2-40B4-BE49-F238E27FC236}">
                <a16:creationId xmlns:a16="http://schemas.microsoft.com/office/drawing/2014/main" id="{53CDF5B3-E01C-A749-8369-430AEFDD2DAF}"/>
              </a:ext>
            </a:extLst>
          </p:cNvPr>
          <p:cNvSpPr/>
          <p:nvPr/>
        </p:nvSpPr>
        <p:spPr>
          <a:xfrm>
            <a:off x="553890" y="3470070"/>
            <a:ext cx="3427690" cy="2336964"/>
          </a:xfrm>
          <a:prstGeom prst="wedgeRoundRectCallout">
            <a:avLst>
              <a:gd name="adj1" fmla="val 69104"/>
              <a:gd name="adj2" fmla="val 16147"/>
              <a:gd name="adj3" fmla="val 16667"/>
            </a:avLst>
          </a:prstGeom>
          <a:solidFill>
            <a:srgbClr val="6E2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2"/>
                </a:solidFill>
              </a:rPr>
              <a:t>“After a while, I realized [that] actually tracking if I’m doing well…help[s] me keep track of it, and it kind of made me feel good about myself and just knowing that I’m actually getting better whereas…before I didn’t know…I kind of felt it but I really didn’t know…with the surveys, I actually got like a confirmed answer.”</a:t>
            </a:r>
            <a:r>
              <a:rPr lang="en-CA" sz="1400" dirty="0">
                <a:solidFill>
                  <a:schemeClr val="bg2"/>
                </a:solidFill>
              </a:rPr>
              <a:t> </a:t>
            </a:r>
            <a:br>
              <a:rPr lang="en-CA" sz="1400" dirty="0">
                <a:solidFill>
                  <a:schemeClr val="bg2"/>
                </a:solidFill>
              </a:rPr>
            </a:br>
            <a:r>
              <a:rPr lang="en-CA" sz="1400" b="1" dirty="0" smtClean="0">
                <a:solidFill>
                  <a:schemeClr val="bg2"/>
                </a:solidFill>
              </a:rPr>
              <a:t>-Patient 3</a:t>
            </a:r>
            <a:endParaRPr lang="en-US" sz="1400" b="1" dirty="0">
              <a:solidFill>
                <a:schemeClr val="bg2"/>
              </a:solidFill>
            </a:endParaRPr>
          </a:p>
        </p:txBody>
      </p:sp>
      <p:sp>
        <p:nvSpPr>
          <p:cNvPr id="12" name="Oval Callout 11">
            <a:extLst>
              <a:ext uri="{FF2B5EF4-FFF2-40B4-BE49-F238E27FC236}">
                <a16:creationId xmlns:a16="http://schemas.microsoft.com/office/drawing/2014/main" id="{C3DA2A72-2638-054B-8F11-23CA47D6F346}"/>
              </a:ext>
            </a:extLst>
          </p:cNvPr>
          <p:cNvSpPr/>
          <p:nvPr/>
        </p:nvSpPr>
        <p:spPr>
          <a:xfrm>
            <a:off x="1529730" y="557047"/>
            <a:ext cx="3907359" cy="2629719"/>
          </a:xfrm>
          <a:prstGeom prst="wedgeEllipseCallout">
            <a:avLst>
              <a:gd name="adj1" fmla="val 41810"/>
              <a:gd name="adj2" fmla="val 44350"/>
            </a:avLst>
          </a:prstGeom>
          <a:solidFill>
            <a:srgbClr val="63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“Yeah I thought that graphs were really helpful…and…whenever I saw it, I could see the changes in it, and I could sort of tell where they were placed in my own timeline.” </a:t>
            </a:r>
            <a:r>
              <a:rPr lang="en-CA" sz="1400" dirty="0">
                <a:solidFill>
                  <a:schemeClr val="tx1"/>
                </a:solidFill>
              </a:rPr>
              <a:t/>
            </a:r>
            <a:br>
              <a:rPr lang="en-CA" sz="1400" dirty="0">
                <a:solidFill>
                  <a:schemeClr val="tx1"/>
                </a:solidFill>
              </a:rPr>
            </a:br>
            <a:r>
              <a:rPr lang="en-CA" sz="1400" b="1" dirty="0" smtClean="0">
                <a:solidFill>
                  <a:schemeClr val="tx1"/>
                </a:solidFill>
              </a:rPr>
              <a:t>-Participant 1</a:t>
            </a:r>
            <a:endParaRPr lang="en-US" sz="1400" b="1" dirty="0">
              <a:solidFill>
                <a:schemeClr val="tx1"/>
              </a:solidFill>
            </a:endParaRPr>
          </a:p>
        </p:txBody>
      </p:sp>
    </p:spTree>
    <p:extLst>
      <p:ext uri="{BB962C8B-B14F-4D97-AF65-F5344CB8AC3E}">
        <p14:creationId xmlns:p14="http://schemas.microsoft.com/office/powerpoint/2010/main" val="556990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Acknowledgements</a:t>
            </a:r>
            <a:endParaRPr lang="en-US" dirty="0"/>
          </a:p>
        </p:txBody>
      </p:sp>
    </p:spTree>
    <p:extLst>
      <p:ext uri="{BB962C8B-B14F-4D97-AF65-F5344CB8AC3E}">
        <p14:creationId xmlns:p14="http://schemas.microsoft.com/office/powerpoint/2010/main" val="2565168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22</a:t>
            </a:fld>
            <a:endParaRPr lang="en-US" dirty="0"/>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
        <p:nvSpPr>
          <p:cNvPr id="8" name="Titel 2"/>
          <p:cNvSpPr txBox="1">
            <a:spLocks/>
          </p:cNvSpPr>
          <p:nvPr/>
        </p:nvSpPr>
        <p:spPr>
          <a:xfrm>
            <a:off x="856292" y="50800"/>
            <a:ext cx="7170738" cy="877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kern="1200">
                <a:solidFill>
                  <a:schemeClr val="accent1"/>
                </a:solidFill>
                <a:latin typeface="Open Sans" charset="0"/>
                <a:ea typeface="Open Sans" charset="0"/>
                <a:cs typeface="Open Sans" charset="0"/>
              </a:defRPr>
            </a:lvl1pPr>
          </a:lstStyle>
          <a:p>
            <a:r>
              <a:rPr lang="de-DE" dirty="0" smtClean="0"/>
              <a:t>Acknowledgements MDD-ICP</a:t>
            </a:r>
            <a:endParaRPr lang="de-DE" dirty="0"/>
          </a:p>
        </p:txBody>
      </p:sp>
      <p:sp>
        <p:nvSpPr>
          <p:cNvPr id="9" name="Inhaltsplatzhalter 1"/>
          <p:cNvSpPr txBox="1">
            <a:spLocks/>
          </p:cNvSpPr>
          <p:nvPr/>
        </p:nvSpPr>
        <p:spPr>
          <a:xfrm>
            <a:off x="849159" y="285001"/>
            <a:ext cx="4365954" cy="6103545"/>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2000" kern="1200">
                <a:solidFill>
                  <a:srgbClr val="123C6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23C66"/>
              </a:buClr>
              <a:buFont typeface="Arial" panose="020B0604020202020204" pitchFamily="34" charset="0"/>
              <a:buChar char="•"/>
              <a:defRPr sz="1800" kern="1200">
                <a:solidFill>
                  <a:srgbClr val="123C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23C66"/>
              </a:buClr>
              <a:buFont typeface="Courier New" panose="02070309020205020404" pitchFamily="49" charset="0"/>
              <a:buChar char="o"/>
              <a:defRPr sz="1800" kern="1200">
                <a:solidFill>
                  <a:srgbClr val="123C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23C66"/>
              </a:buClr>
              <a:buFont typeface="Symbol" panose="05050102010706020507" pitchFamily="18" charset="2"/>
              <a:buChar char="-"/>
              <a:defRPr sz="1800" kern="1200">
                <a:solidFill>
                  <a:srgbClr val="123C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23C66"/>
              </a:buClr>
              <a:buFont typeface="Wingdings" panose="05000000000000000000" pitchFamily="2" charset="2"/>
              <a:buChar char="§"/>
              <a:defRPr sz="1800" kern="1200">
                <a:solidFill>
                  <a:srgbClr val="123C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2400" dirty="0" smtClean="0"/>
          </a:p>
          <a:p>
            <a:endParaRPr lang="de-DE" sz="2400" b="1" dirty="0" smtClean="0"/>
          </a:p>
          <a:p>
            <a:r>
              <a:rPr lang="de-DE" sz="1400" b="1" dirty="0" smtClean="0"/>
              <a:t>CAMH / Uof</a:t>
            </a:r>
            <a:r>
              <a:rPr lang="de-DE" sz="1400" b="1" dirty="0"/>
              <a:t>T</a:t>
            </a:r>
            <a:endParaRPr lang="de-DE" sz="1400" b="1" dirty="0" smtClean="0"/>
          </a:p>
          <a:p>
            <a:r>
              <a:rPr lang="de-DE" sz="1400" dirty="0" smtClean="0"/>
              <a:t>Jeff Daskalakis</a:t>
            </a:r>
          </a:p>
          <a:p>
            <a:r>
              <a:rPr lang="de-DE" sz="1400" dirty="0" smtClean="0"/>
              <a:t>Peter Voore</a:t>
            </a:r>
          </a:p>
          <a:p>
            <a:r>
              <a:rPr lang="de-DE" sz="1400" dirty="0" smtClean="0"/>
              <a:t>Robert Levitan</a:t>
            </a:r>
          </a:p>
          <a:p>
            <a:r>
              <a:rPr lang="de-DE" sz="1400" dirty="0" smtClean="0"/>
              <a:t>Danilo de Jesus</a:t>
            </a:r>
          </a:p>
          <a:p>
            <a:r>
              <a:rPr lang="de-DE" sz="1400" dirty="0" smtClean="0"/>
              <a:t>Nazanin Alavi</a:t>
            </a:r>
          </a:p>
          <a:p>
            <a:r>
              <a:rPr lang="de-DE" sz="1400" dirty="0" smtClean="0"/>
              <a:t>Ishrat Husain</a:t>
            </a:r>
          </a:p>
          <a:p>
            <a:r>
              <a:rPr lang="de-DE" sz="1400" dirty="0" smtClean="0"/>
              <a:t>Alpna Munshi</a:t>
            </a:r>
          </a:p>
          <a:p>
            <a:r>
              <a:rPr lang="de-DE" sz="1400" dirty="0" smtClean="0"/>
              <a:t>Yuliya Knyahnytska</a:t>
            </a:r>
            <a:endParaRPr lang="de-DE" sz="1400" dirty="0"/>
          </a:p>
          <a:p>
            <a:r>
              <a:rPr lang="de-DE" sz="1400" dirty="0" smtClean="0"/>
              <a:t>Saima Awan</a:t>
            </a:r>
          </a:p>
          <a:p>
            <a:r>
              <a:rPr lang="de-DE" sz="1400" dirty="0" smtClean="0"/>
              <a:t>Sarah Waters Schulte</a:t>
            </a:r>
          </a:p>
          <a:p>
            <a:r>
              <a:rPr lang="de-DE" sz="1400" dirty="0" smtClean="0"/>
              <a:t>Iman Husain</a:t>
            </a:r>
          </a:p>
          <a:p>
            <a:r>
              <a:rPr lang="de-DE" sz="1400" dirty="0" smtClean="0"/>
              <a:t>Muna Osman</a:t>
            </a:r>
          </a:p>
          <a:p>
            <a:r>
              <a:rPr lang="de-DE" sz="1400" dirty="0" smtClean="0"/>
              <a:t>ICP Team</a:t>
            </a:r>
          </a:p>
          <a:p>
            <a:r>
              <a:rPr lang="de-DE" sz="1400" dirty="0" smtClean="0"/>
              <a:t>Elnaz Haddadi</a:t>
            </a:r>
          </a:p>
          <a:p>
            <a:r>
              <a:rPr lang="de-DE" sz="1400" dirty="0" smtClean="0"/>
              <a:t>Jennifer Wilkie</a:t>
            </a:r>
          </a:p>
          <a:p>
            <a:r>
              <a:rPr lang="de-DE" sz="1400" dirty="0" smtClean="0"/>
              <a:t>Rachel Solomon</a:t>
            </a:r>
          </a:p>
          <a:p>
            <a:r>
              <a:rPr lang="de-DE" sz="1400" dirty="0" smtClean="0"/>
              <a:t>Performance Improvement</a:t>
            </a:r>
          </a:p>
          <a:p>
            <a:r>
              <a:rPr lang="de-DE" sz="1400" dirty="0" smtClean="0"/>
              <a:t>Reporting &amp; Analytics</a:t>
            </a:r>
          </a:p>
          <a:p>
            <a:r>
              <a:rPr lang="de-DE" sz="1400" dirty="0" smtClean="0"/>
              <a:t>MAAS Team / Management</a:t>
            </a:r>
          </a:p>
          <a:p>
            <a:r>
              <a:rPr lang="de-DE" sz="1400" dirty="0"/>
              <a:t>CAMH </a:t>
            </a:r>
            <a:r>
              <a:rPr lang="de-DE" sz="1400" dirty="0" smtClean="0"/>
              <a:t>Committees</a:t>
            </a:r>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403" y="3939185"/>
            <a:ext cx="2607173" cy="97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1" y="5336022"/>
            <a:ext cx="3011862" cy="54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nhaltsplatzhalter 1"/>
          <p:cNvSpPr txBox="1">
            <a:spLocks/>
          </p:cNvSpPr>
          <p:nvPr/>
        </p:nvSpPr>
        <p:spPr>
          <a:xfrm>
            <a:off x="6134639" y="427980"/>
            <a:ext cx="3193211" cy="563729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000" kern="1200">
                <a:solidFill>
                  <a:srgbClr val="123C6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23C66"/>
              </a:buClr>
              <a:buFont typeface="Arial" panose="020B0604020202020204" pitchFamily="34" charset="0"/>
              <a:buChar char="•"/>
              <a:defRPr sz="1800" kern="1200">
                <a:solidFill>
                  <a:srgbClr val="123C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23C66"/>
              </a:buClr>
              <a:buFont typeface="Courier New" panose="02070309020205020404" pitchFamily="49" charset="0"/>
              <a:buChar char="o"/>
              <a:defRPr sz="1800" kern="1200">
                <a:solidFill>
                  <a:srgbClr val="123C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23C66"/>
              </a:buClr>
              <a:buFont typeface="Symbol" panose="05050102010706020507" pitchFamily="18" charset="2"/>
              <a:buChar char="-"/>
              <a:defRPr sz="1800" kern="1200">
                <a:solidFill>
                  <a:srgbClr val="123C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23C66"/>
              </a:buClr>
              <a:buFont typeface="Wingdings" panose="05000000000000000000" pitchFamily="2" charset="2"/>
              <a:buChar char="§"/>
              <a:defRPr sz="1800" kern="1200">
                <a:solidFill>
                  <a:srgbClr val="123C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dirty="0" smtClean="0"/>
          </a:p>
          <a:p>
            <a:endParaRPr lang="de-DE" dirty="0" smtClean="0"/>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949" y="944590"/>
            <a:ext cx="1808295" cy="87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nhaltsplatzhalter 3"/>
          <p:cNvPicPr>
            <a:picLocks noChangeAspect="1"/>
          </p:cNvPicPr>
          <p:nvPr/>
        </p:nvPicPr>
        <p:blipFill>
          <a:blip r:embed="rId7"/>
          <a:stretch>
            <a:fillRect/>
          </a:stretch>
        </p:blipFill>
        <p:spPr>
          <a:xfrm>
            <a:off x="4334028" y="2763791"/>
            <a:ext cx="2935017" cy="654972"/>
          </a:xfrm>
          <a:prstGeom prst="rect">
            <a:avLst/>
          </a:prstGeom>
        </p:spPr>
      </p:pic>
      <p:sp>
        <p:nvSpPr>
          <p:cNvPr id="16" name="Inhaltsplatzhalter 1"/>
          <p:cNvSpPr txBox="1">
            <a:spLocks/>
          </p:cNvSpPr>
          <p:nvPr/>
        </p:nvSpPr>
        <p:spPr>
          <a:xfrm>
            <a:off x="4625209" y="3394318"/>
            <a:ext cx="2689456" cy="26348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2000" kern="1200">
                <a:solidFill>
                  <a:srgbClr val="123C6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23C66"/>
              </a:buClr>
              <a:buFont typeface="Arial" panose="020B0604020202020204" pitchFamily="34" charset="0"/>
              <a:buChar char="•"/>
              <a:defRPr sz="1800" kern="1200">
                <a:solidFill>
                  <a:srgbClr val="123C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23C66"/>
              </a:buClr>
              <a:buFont typeface="Courier New" panose="02070309020205020404" pitchFamily="49" charset="0"/>
              <a:buChar char="o"/>
              <a:defRPr sz="1800" kern="1200">
                <a:solidFill>
                  <a:srgbClr val="123C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23C66"/>
              </a:buClr>
              <a:buFont typeface="Symbol" panose="05050102010706020507" pitchFamily="18" charset="2"/>
              <a:buChar char="-"/>
              <a:defRPr sz="1800" kern="1200">
                <a:solidFill>
                  <a:srgbClr val="123C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23C66"/>
              </a:buClr>
              <a:buFont typeface="Wingdings" panose="05000000000000000000" pitchFamily="2" charset="2"/>
              <a:buChar char="§"/>
              <a:defRPr sz="1800" kern="1200">
                <a:solidFill>
                  <a:srgbClr val="123C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1" dirty="0" smtClean="0"/>
              <a:t>Academic Scholarship Award</a:t>
            </a:r>
            <a:endParaRPr lang="de-DE" sz="1200" dirty="0" smtClean="0"/>
          </a:p>
          <a:p>
            <a:endParaRPr lang="de-DE" dirty="0"/>
          </a:p>
        </p:txBody>
      </p:sp>
      <p:pic>
        <p:nvPicPr>
          <p:cNvPr id="17"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980" y="2141616"/>
            <a:ext cx="2088232" cy="275386"/>
          </a:xfrm>
          <a:prstGeom prst="rect">
            <a:avLst/>
          </a:prstGeom>
          <a:noFill/>
          <a:extLst>
            <a:ext uri="{909E8E84-426E-40DD-AFC4-6F175D3DCCD1}">
              <a14:hiddenFill xmlns:a14="http://schemas.microsoft.com/office/drawing/2010/main">
                <a:solidFill>
                  <a:srgbClr val="FFFFFF"/>
                </a:solidFill>
              </a14:hiddenFill>
            </a:ext>
          </a:extLst>
        </p:spPr>
      </p:pic>
      <p:sp>
        <p:nvSpPr>
          <p:cNvPr id="18" name="Inhaltsplatzhalter 1"/>
          <p:cNvSpPr txBox="1">
            <a:spLocks/>
          </p:cNvSpPr>
          <p:nvPr/>
        </p:nvSpPr>
        <p:spPr>
          <a:xfrm>
            <a:off x="8119826" y="285001"/>
            <a:ext cx="4365954" cy="6103545"/>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000" kern="1200">
                <a:solidFill>
                  <a:srgbClr val="123C6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23C66"/>
              </a:buClr>
              <a:buFont typeface="Arial" panose="020B0604020202020204" pitchFamily="34" charset="0"/>
              <a:buChar char="•"/>
              <a:defRPr sz="1800" kern="1200">
                <a:solidFill>
                  <a:srgbClr val="123C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23C66"/>
              </a:buClr>
              <a:buFont typeface="Courier New" panose="02070309020205020404" pitchFamily="49" charset="0"/>
              <a:buChar char="o"/>
              <a:defRPr sz="1800" kern="1200">
                <a:solidFill>
                  <a:srgbClr val="123C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23C66"/>
              </a:buClr>
              <a:buFont typeface="Symbol" panose="05050102010706020507" pitchFamily="18" charset="2"/>
              <a:buChar char="-"/>
              <a:defRPr sz="1800" kern="1200">
                <a:solidFill>
                  <a:srgbClr val="123C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23C66"/>
              </a:buClr>
              <a:buFont typeface="Wingdings" panose="05000000000000000000" pitchFamily="2" charset="2"/>
              <a:buChar char="§"/>
              <a:defRPr sz="1800" kern="1200">
                <a:solidFill>
                  <a:srgbClr val="123C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2400" dirty="0" smtClean="0"/>
          </a:p>
          <a:p>
            <a:endParaRPr lang="de-DE" sz="2400" b="1" dirty="0" smtClean="0"/>
          </a:p>
          <a:p>
            <a:r>
              <a:rPr lang="de-DE" sz="1400" b="1" dirty="0" smtClean="0"/>
              <a:t>KCNI</a:t>
            </a:r>
          </a:p>
          <a:p>
            <a:r>
              <a:rPr lang="de-DE" sz="1400" dirty="0"/>
              <a:t>Joanna Yu</a:t>
            </a:r>
          </a:p>
          <a:p>
            <a:r>
              <a:rPr lang="de-DE" sz="1400" dirty="0"/>
              <a:t>David Rotenberg</a:t>
            </a:r>
          </a:p>
          <a:p>
            <a:r>
              <a:rPr lang="de-DE" sz="1400" dirty="0"/>
              <a:t>Sean </a:t>
            </a:r>
            <a:r>
              <a:rPr lang="de-DE" sz="1400" dirty="0" smtClean="0"/>
              <a:t>Hill</a:t>
            </a:r>
          </a:p>
          <a:p>
            <a:r>
              <a:rPr lang="de-DE" sz="1400" dirty="0" smtClean="0"/>
              <a:t>Adeel Ansari</a:t>
            </a:r>
          </a:p>
          <a:p>
            <a:r>
              <a:rPr lang="de-DE" sz="1400" dirty="0" smtClean="0"/>
              <a:t>Farhad Qureshi</a:t>
            </a:r>
          </a:p>
          <a:p>
            <a:r>
              <a:rPr lang="de-DE" sz="1400" dirty="0" smtClean="0"/>
              <a:t>Steve Hawley</a:t>
            </a:r>
          </a:p>
          <a:p>
            <a:r>
              <a:rPr lang="de-DE" sz="1400" dirty="0" smtClean="0"/>
              <a:t>Nikola Bogetic</a:t>
            </a:r>
          </a:p>
          <a:p>
            <a:r>
              <a:rPr lang="de-DE" sz="1400" dirty="0" smtClean="0"/>
              <a:t>Natalia Potapova</a:t>
            </a:r>
          </a:p>
          <a:p>
            <a:r>
              <a:rPr lang="de-DE" sz="1400" dirty="0" smtClean="0"/>
              <a:t>Qing Chang</a:t>
            </a:r>
          </a:p>
          <a:p>
            <a:endParaRPr lang="de-DE" sz="1400" dirty="0" smtClean="0"/>
          </a:p>
        </p:txBody>
      </p:sp>
    </p:spTree>
    <p:extLst>
      <p:ext uri="{BB962C8B-B14F-4D97-AF65-F5344CB8AC3E}">
        <p14:creationId xmlns:p14="http://schemas.microsoft.com/office/powerpoint/2010/main" val="2044221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166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324" y="3593245"/>
            <a:ext cx="9796209" cy="1655762"/>
          </a:xfrm>
        </p:spPr>
        <p:txBody>
          <a:bodyPr>
            <a:normAutofit fontScale="90000"/>
          </a:bodyPr>
          <a:lstStyle/>
          <a:p>
            <a:r>
              <a:rPr lang="en-US" dirty="0" smtClean="0"/>
              <a:t>Introduction and Overview </a:t>
            </a:r>
            <a:br>
              <a:rPr lang="en-US" dirty="0" smtClean="0"/>
            </a:br>
            <a:r>
              <a:rPr lang="en-US" dirty="0" smtClean="0"/>
              <a:t>Major Depressive Disorder Integrated Care Pathway (MDD-ICP)</a:t>
            </a:r>
            <a:endParaRPr lang="en-US" dirty="0"/>
          </a:p>
        </p:txBody>
      </p:sp>
      <p:sp>
        <p:nvSpPr>
          <p:cNvPr id="3" name="Subtitle 2"/>
          <p:cNvSpPr>
            <a:spLocks noGrp="1"/>
          </p:cNvSpPr>
          <p:nvPr>
            <p:ph type="subTitle" idx="1"/>
          </p:nvPr>
        </p:nvSpPr>
        <p:spPr/>
        <p:txBody>
          <a:bodyPr/>
          <a:lstStyle/>
          <a:p>
            <a:r>
              <a:rPr lang="en-US" dirty="0" smtClean="0"/>
              <a:t>1</a:t>
            </a:r>
            <a:endParaRPr lang="en-US" dirty="0"/>
          </a:p>
        </p:txBody>
      </p:sp>
    </p:spTree>
    <p:extLst>
      <p:ext uri="{BB962C8B-B14F-4D97-AF65-F5344CB8AC3E}">
        <p14:creationId xmlns:p14="http://schemas.microsoft.com/office/powerpoint/2010/main" val="52892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4</a:t>
            </a:fld>
            <a:endParaRPr lang="en-US" dirty="0"/>
          </a:p>
        </p:txBody>
      </p:sp>
      <p:sp>
        <p:nvSpPr>
          <p:cNvPr id="4" name="Title 3"/>
          <p:cNvSpPr>
            <a:spLocks noGrp="1"/>
          </p:cNvSpPr>
          <p:nvPr>
            <p:ph type="title"/>
          </p:nvPr>
        </p:nvSpPr>
        <p:spPr>
          <a:xfrm>
            <a:off x="792200" y="487195"/>
            <a:ext cx="10346029" cy="619071"/>
          </a:xfrm>
        </p:spPr>
        <p:txBody>
          <a:bodyPr/>
          <a:lstStyle/>
          <a:p>
            <a:pPr algn="ctr"/>
            <a:r>
              <a:rPr lang="en-US" sz="3200" dirty="0" smtClean="0"/>
              <a:t>Major Depressive Disorder (MDD)</a:t>
            </a:r>
            <a:endParaRPr lang="en-US" sz="3200" dirty="0"/>
          </a:p>
        </p:txBody>
      </p:sp>
      <p:sp>
        <p:nvSpPr>
          <p:cNvPr id="7" name="Rectangle 6"/>
          <p:cNvSpPr/>
          <p:nvPr/>
        </p:nvSpPr>
        <p:spPr>
          <a:xfrm>
            <a:off x="2347556" y="1787390"/>
            <a:ext cx="7469993" cy="317009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accent6"/>
                </a:solidFill>
              </a:rPr>
              <a:t>One </a:t>
            </a:r>
            <a:r>
              <a:rPr lang="en-US" sz="2000" dirty="0">
                <a:solidFill>
                  <a:schemeClr val="accent6"/>
                </a:solidFill>
              </a:rPr>
              <a:t>of the most prevalent (psychiatric) disorders </a:t>
            </a:r>
            <a:r>
              <a:rPr lang="en-US" sz="2000" dirty="0" smtClean="0">
                <a:solidFill>
                  <a:schemeClr val="accent6"/>
                </a:solidFill>
              </a:rPr>
              <a:t>worldwide</a:t>
            </a:r>
            <a:endParaRPr lang="en-US" sz="2000" dirty="0">
              <a:solidFill>
                <a:schemeClr val="accent6"/>
              </a:solidFill>
            </a:endParaRPr>
          </a:p>
          <a:p>
            <a:pPr marL="342900" indent="-342900">
              <a:buFont typeface="Arial" panose="020B0604020202020204" pitchFamily="34" charset="0"/>
              <a:buChar char="•"/>
            </a:pPr>
            <a:r>
              <a:rPr lang="en-US" sz="2000" dirty="0">
                <a:solidFill>
                  <a:schemeClr val="accent6"/>
                </a:solidFill>
              </a:rPr>
              <a:t>Enormous impact on disability and societal </a:t>
            </a:r>
            <a:r>
              <a:rPr lang="en-US" sz="2000" dirty="0" smtClean="0">
                <a:solidFill>
                  <a:schemeClr val="accent6"/>
                </a:solidFill>
              </a:rPr>
              <a:t>costs</a:t>
            </a:r>
            <a:endParaRPr lang="en-US" sz="2000" dirty="0">
              <a:solidFill>
                <a:schemeClr val="accent6"/>
              </a:solidFill>
            </a:endParaRPr>
          </a:p>
          <a:p>
            <a:pPr marL="342900" indent="-342900">
              <a:buFont typeface="Arial" panose="020B0604020202020204" pitchFamily="34" charset="0"/>
              <a:buChar char="•"/>
            </a:pPr>
            <a:r>
              <a:rPr lang="en-US" sz="2000" dirty="0">
                <a:solidFill>
                  <a:schemeClr val="accent6"/>
                </a:solidFill>
              </a:rPr>
              <a:t>About 2,000,000 Canadians suffer from MDD within one year</a:t>
            </a:r>
          </a:p>
          <a:p>
            <a:pPr marL="342900" indent="-342900">
              <a:buFont typeface="Arial" panose="020B0604020202020204" pitchFamily="34" charset="0"/>
              <a:buChar char="•"/>
            </a:pPr>
            <a:endParaRPr lang="en-US" sz="2000" dirty="0">
              <a:solidFill>
                <a:schemeClr val="accent6"/>
              </a:solidFill>
            </a:endParaRPr>
          </a:p>
          <a:p>
            <a:pPr marL="342900" indent="-342900">
              <a:buFont typeface="Arial" panose="020B0604020202020204" pitchFamily="34" charset="0"/>
              <a:buChar char="•"/>
            </a:pPr>
            <a:r>
              <a:rPr lang="en-US" sz="2000" b="1" dirty="0">
                <a:solidFill>
                  <a:schemeClr val="accent6"/>
                </a:solidFill>
              </a:rPr>
              <a:t>About 35% or more patients experience treatment resistant depression (TRD)</a:t>
            </a:r>
          </a:p>
          <a:p>
            <a:pPr marL="342900" indent="-342900">
              <a:buFont typeface="Arial" panose="020B0604020202020204" pitchFamily="34" charset="0"/>
              <a:buChar char="•"/>
            </a:pPr>
            <a:endParaRPr lang="en-US" sz="2000" dirty="0">
              <a:solidFill>
                <a:schemeClr val="accent6"/>
              </a:solidFill>
            </a:endParaRPr>
          </a:p>
          <a:p>
            <a:pPr marL="342900" indent="-342900">
              <a:buFont typeface="Arial" panose="020B0604020202020204" pitchFamily="34" charset="0"/>
              <a:buChar char="•"/>
            </a:pPr>
            <a:r>
              <a:rPr lang="en-US" sz="2000" dirty="0">
                <a:solidFill>
                  <a:schemeClr val="accent6"/>
                </a:solidFill>
              </a:rPr>
              <a:t>Impact on quality of life to patients and their </a:t>
            </a:r>
            <a:r>
              <a:rPr lang="en-US" sz="2000" dirty="0" smtClean="0">
                <a:solidFill>
                  <a:schemeClr val="accent6"/>
                </a:solidFill>
              </a:rPr>
              <a:t>families</a:t>
            </a:r>
            <a:endParaRPr lang="en-US" sz="2000" dirty="0">
              <a:solidFill>
                <a:schemeClr val="accent6"/>
              </a:solidFill>
            </a:endParaRPr>
          </a:p>
          <a:p>
            <a:pPr marL="342900" indent="-342900">
              <a:buFont typeface="Arial" panose="020B0604020202020204" pitchFamily="34" charset="0"/>
              <a:buChar char="•"/>
            </a:pPr>
            <a:r>
              <a:rPr lang="en-US" sz="2000" dirty="0">
                <a:solidFill>
                  <a:schemeClr val="accent6"/>
                </a:solidFill>
              </a:rPr>
              <a:t>Decreased life expectancy caused by up to 20-fold increased risk of suicide and comorbid psychiatric and physical illness</a:t>
            </a:r>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4"/>
          <p:cNvSpPr/>
          <p:nvPr/>
        </p:nvSpPr>
        <p:spPr>
          <a:xfrm>
            <a:off x="376518" y="5863244"/>
            <a:ext cx="11412070" cy="507831"/>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900" dirty="0" err="1" smtClean="0">
                <a:latin typeface="Arial" charset="0"/>
              </a:rPr>
              <a:t>GBoDS</a:t>
            </a:r>
            <a:r>
              <a:rPr lang="en-US" sz="900" dirty="0" smtClean="0">
                <a:latin typeface="Arial" charset="0"/>
              </a:rPr>
              <a:t> (Global </a:t>
            </a:r>
            <a:r>
              <a:rPr lang="en-US" sz="900" dirty="0">
                <a:latin typeface="Arial" charset="0"/>
              </a:rPr>
              <a:t>Burden of </a:t>
            </a:r>
            <a:r>
              <a:rPr lang="en-US" sz="900" dirty="0" smtClean="0">
                <a:latin typeface="Arial" charset="0"/>
              </a:rPr>
              <a:t>Disease Study) 2013, Lancet 2015</a:t>
            </a:r>
            <a:r>
              <a:rPr lang="en-US" sz="900" dirty="0">
                <a:latin typeface="Arial" charset="0"/>
              </a:rPr>
              <a:t>; </a:t>
            </a:r>
            <a:r>
              <a:rPr lang="en-US" sz="900" dirty="0" smtClean="0">
                <a:latin typeface="Arial" charset="0"/>
              </a:rPr>
              <a:t>Patten et al, Can </a:t>
            </a:r>
            <a:r>
              <a:rPr lang="en-US" sz="900" dirty="0">
                <a:latin typeface="Arial" charset="0"/>
              </a:rPr>
              <a:t>J </a:t>
            </a:r>
            <a:r>
              <a:rPr lang="en-US" sz="900" dirty="0" smtClean="0">
                <a:latin typeface="Arial" charset="0"/>
              </a:rPr>
              <a:t>Psychiatry 2015; Chesney et al, World Psychiatry 2014; Fava, Biological Psychiatry 2003, Rush et al, Am </a:t>
            </a:r>
            <a:r>
              <a:rPr lang="en-US" sz="900" dirty="0">
                <a:latin typeface="Arial" charset="0"/>
              </a:rPr>
              <a:t>J </a:t>
            </a:r>
            <a:r>
              <a:rPr lang="en-US" sz="900" dirty="0" smtClean="0">
                <a:latin typeface="Arial" charset="0"/>
              </a:rPr>
              <a:t>Psychiatry 2006, Trivedi et al, Am </a:t>
            </a:r>
            <a:r>
              <a:rPr lang="en-US" sz="900" dirty="0">
                <a:latin typeface="Arial" charset="0"/>
              </a:rPr>
              <a:t>J </a:t>
            </a:r>
            <a:r>
              <a:rPr lang="en-US" sz="900" dirty="0" smtClean="0">
                <a:latin typeface="Arial" charset="0"/>
              </a:rPr>
              <a:t>Psychiatry 2006, Fava et al, </a:t>
            </a:r>
            <a:r>
              <a:rPr lang="en-US" sz="900" dirty="0" err="1" smtClean="0">
                <a:latin typeface="Arial" charset="0"/>
              </a:rPr>
              <a:t>Psychiatr</a:t>
            </a:r>
            <a:r>
              <a:rPr lang="en-US" sz="900" dirty="0" smtClean="0">
                <a:latin typeface="Arial" charset="0"/>
              </a:rPr>
              <a:t> </a:t>
            </a:r>
            <a:r>
              <a:rPr lang="en-US" sz="900" dirty="0" err="1">
                <a:latin typeface="Arial" charset="0"/>
              </a:rPr>
              <a:t>Clin</a:t>
            </a:r>
            <a:r>
              <a:rPr lang="en-US" sz="900" dirty="0">
                <a:latin typeface="Arial" charset="0"/>
              </a:rPr>
              <a:t> North Am. 1996, </a:t>
            </a:r>
            <a:r>
              <a:rPr lang="en-US" sz="900" dirty="0" smtClean="0">
                <a:latin typeface="Arial" charset="0"/>
              </a:rPr>
              <a:t>Nobler, 2001, </a:t>
            </a:r>
            <a:r>
              <a:rPr lang="en-US" sz="900" dirty="0" err="1" smtClean="0">
                <a:latin typeface="Arial" charset="0"/>
              </a:rPr>
              <a:t>Tokutsu</a:t>
            </a:r>
            <a:r>
              <a:rPr lang="en-US" sz="900" dirty="0" smtClean="0">
                <a:latin typeface="Arial" charset="0"/>
              </a:rPr>
              <a:t> et al, </a:t>
            </a:r>
            <a:r>
              <a:rPr lang="en-US" sz="900" dirty="0" err="1" smtClean="0">
                <a:latin typeface="Arial" charset="0"/>
              </a:rPr>
              <a:t>Clin</a:t>
            </a:r>
            <a:r>
              <a:rPr lang="en-US" sz="900" dirty="0" smtClean="0">
                <a:latin typeface="Arial" charset="0"/>
              </a:rPr>
              <a:t> </a:t>
            </a:r>
            <a:r>
              <a:rPr lang="en-US" sz="900" dirty="0" err="1">
                <a:latin typeface="Arial" charset="0"/>
              </a:rPr>
              <a:t>Psychopharmacol</a:t>
            </a:r>
            <a:r>
              <a:rPr lang="en-US" sz="900" dirty="0">
                <a:latin typeface="Arial" charset="0"/>
              </a:rPr>
              <a:t> Neurosci. </a:t>
            </a:r>
            <a:r>
              <a:rPr lang="en-US" sz="900" dirty="0" smtClean="0">
                <a:latin typeface="Arial" charset="0"/>
              </a:rPr>
              <a:t>2013, </a:t>
            </a:r>
            <a:r>
              <a:rPr lang="en-US" sz="900" dirty="0" err="1" smtClean="0">
                <a:latin typeface="Arial" charset="0"/>
              </a:rPr>
              <a:t>Folkerts</a:t>
            </a:r>
            <a:r>
              <a:rPr lang="en-US" sz="900" dirty="0" smtClean="0">
                <a:latin typeface="Arial" charset="0"/>
              </a:rPr>
              <a:t> et al, </a:t>
            </a:r>
            <a:r>
              <a:rPr lang="en-US" sz="900" dirty="0" err="1" smtClean="0">
                <a:latin typeface="Arial" charset="0"/>
              </a:rPr>
              <a:t>Acta</a:t>
            </a:r>
            <a:r>
              <a:rPr lang="en-US" sz="900" dirty="0" smtClean="0">
                <a:latin typeface="Arial" charset="0"/>
              </a:rPr>
              <a:t> </a:t>
            </a:r>
            <a:r>
              <a:rPr lang="en-US" sz="900" dirty="0" err="1">
                <a:latin typeface="Arial" charset="0"/>
              </a:rPr>
              <a:t>Psychiatr</a:t>
            </a:r>
            <a:r>
              <a:rPr lang="en-US" sz="900" dirty="0">
                <a:latin typeface="Arial" charset="0"/>
              </a:rPr>
              <a:t> Scand. </a:t>
            </a:r>
            <a:r>
              <a:rPr lang="en-US" sz="900" dirty="0" smtClean="0">
                <a:latin typeface="Arial" charset="0"/>
              </a:rPr>
              <a:t>1997, Khalid et al, J </a:t>
            </a:r>
            <a:r>
              <a:rPr lang="en-US" sz="900" dirty="0">
                <a:latin typeface="Arial" charset="0"/>
              </a:rPr>
              <a:t>ECT. </a:t>
            </a:r>
            <a:r>
              <a:rPr lang="en-US" sz="900" dirty="0" smtClean="0">
                <a:latin typeface="Arial" charset="0"/>
              </a:rPr>
              <a:t>2008, McDonald, 2009, </a:t>
            </a:r>
            <a:r>
              <a:rPr lang="en-US" sz="900" dirty="0" err="1" smtClean="0">
                <a:latin typeface="Arial" charset="0"/>
              </a:rPr>
              <a:t>Souery</a:t>
            </a:r>
            <a:r>
              <a:rPr lang="en-US" sz="900" dirty="0" smtClean="0">
                <a:latin typeface="Arial" charset="0"/>
              </a:rPr>
              <a:t> et al, J </a:t>
            </a:r>
            <a:r>
              <a:rPr lang="en-US" sz="900" dirty="0" err="1" smtClean="0">
                <a:latin typeface="Arial" charset="0"/>
              </a:rPr>
              <a:t>Clin</a:t>
            </a:r>
            <a:r>
              <a:rPr lang="en-US" sz="900" dirty="0" smtClean="0">
                <a:latin typeface="Arial" charset="0"/>
              </a:rPr>
              <a:t> Psychiatry 2007, </a:t>
            </a:r>
            <a:r>
              <a:rPr lang="en-US" sz="900" dirty="0" err="1" smtClean="0">
                <a:latin typeface="Arial" charset="0"/>
              </a:rPr>
              <a:t>Kornstein</a:t>
            </a:r>
            <a:r>
              <a:rPr lang="en-US" sz="900" dirty="0" smtClean="0">
                <a:latin typeface="Arial" charset="0"/>
              </a:rPr>
              <a:t> et al, J </a:t>
            </a:r>
            <a:r>
              <a:rPr lang="en-US" sz="900" dirty="0" err="1" smtClean="0">
                <a:latin typeface="Arial" charset="0"/>
              </a:rPr>
              <a:t>Clin</a:t>
            </a:r>
            <a:r>
              <a:rPr lang="en-US" sz="900" dirty="0" smtClean="0">
                <a:latin typeface="Arial" charset="0"/>
              </a:rPr>
              <a:t> Psychiatry 2001</a:t>
            </a:r>
            <a:endParaRPr lang="en-CA" sz="900" dirty="0">
              <a:latin typeface="Arial" charset="0"/>
            </a:endParaRPr>
          </a:p>
        </p:txBody>
      </p:sp>
    </p:spTree>
    <p:extLst>
      <p:ext uri="{BB962C8B-B14F-4D97-AF65-F5344CB8AC3E}">
        <p14:creationId xmlns:p14="http://schemas.microsoft.com/office/powerpoint/2010/main" val="338377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5</a:t>
            </a:fld>
            <a:endParaRPr lang="en-US" dirty="0"/>
          </a:p>
        </p:txBody>
      </p:sp>
      <p:sp>
        <p:nvSpPr>
          <p:cNvPr id="4" name="Title 3"/>
          <p:cNvSpPr>
            <a:spLocks noGrp="1"/>
          </p:cNvSpPr>
          <p:nvPr>
            <p:ph type="title"/>
          </p:nvPr>
        </p:nvSpPr>
        <p:spPr>
          <a:xfrm>
            <a:off x="792200" y="487195"/>
            <a:ext cx="10346029" cy="619071"/>
          </a:xfrm>
        </p:spPr>
        <p:txBody>
          <a:bodyPr/>
          <a:lstStyle/>
          <a:p>
            <a:pPr algn="ctr"/>
            <a:r>
              <a:rPr lang="en-US" sz="3200" dirty="0"/>
              <a:t>Measurement Based Care in </a:t>
            </a:r>
            <a:r>
              <a:rPr lang="en-US" sz="3200" dirty="0" smtClean="0"/>
              <a:t>MDD</a:t>
            </a:r>
            <a:endParaRPr lang="en-US" sz="3200" dirty="0"/>
          </a:p>
        </p:txBody>
      </p:sp>
      <p:sp>
        <p:nvSpPr>
          <p:cNvPr id="7" name="Rectangle 6"/>
          <p:cNvSpPr/>
          <p:nvPr/>
        </p:nvSpPr>
        <p:spPr>
          <a:xfrm>
            <a:off x="3206991" y="2716512"/>
            <a:ext cx="7469993" cy="3477875"/>
          </a:xfrm>
          <a:prstGeom prst="rect">
            <a:avLst/>
          </a:prstGeom>
        </p:spPr>
        <p:txBody>
          <a:bodyPr wrap="square">
            <a:spAutoFit/>
          </a:bodyPr>
          <a:lstStyle/>
          <a:p>
            <a:pPr marL="0" lvl="1">
              <a:spcBef>
                <a:spcPct val="0"/>
              </a:spcBef>
              <a:buClr>
                <a:srgbClr val="993399"/>
              </a:buClr>
              <a:buSzPct val="75000"/>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Measurement-based group vs. Standard care group (n=120)</a:t>
            </a:r>
          </a:p>
          <a:p>
            <a:pPr marL="0" lvl="1">
              <a:spcBef>
                <a:spcPct val="0"/>
              </a:spcBef>
              <a:buClr>
                <a:srgbClr val="993399"/>
              </a:buClr>
              <a:buSzPct val="75000"/>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Outpatients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with Moderate </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to Severe MDD</a:t>
            </a:r>
          </a:p>
          <a:p>
            <a:pPr marL="0" lvl="1">
              <a:spcBef>
                <a:spcPct val="0"/>
              </a:spcBef>
              <a:buClr>
                <a:srgbClr val="993399"/>
              </a:buClr>
              <a:buSzPct val="75000"/>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Mirtazapine and Paroxetine</a:t>
            </a:r>
          </a:p>
          <a:p>
            <a:pPr marL="0" lvl="1">
              <a:spcBef>
                <a:spcPct val="0"/>
              </a:spcBef>
              <a:buClr>
                <a:srgbClr val="993399"/>
              </a:buClr>
              <a:buSzPct val="75000"/>
              <a:defRPr/>
            </a:pP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Care decisions: increase</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 continue, decrease,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switch</a:t>
            </a:r>
            <a:endParaRPr lang="en-US" altLang="en-US" sz="2000" dirty="0">
              <a:solidFill>
                <a:schemeClr val="accent6"/>
              </a:solidFill>
              <a:latin typeface="Arial" panose="020B0604020202020204" pitchFamily="34" charset="0"/>
              <a:ea typeface="Arial Unicode MS" pitchFamily="34" charset="-128"/>
              <a:cs typeface="Arial" panose="020B0604020202020204" pitchFamily="34" charset="0"/>
            </a:endParaRPr>
          </a:p>
          <a:p>
            <a:pPr marL="0" lvl="1">
              <a:spcBef>
                <a:spcPct val="0"/>
              </a:spcBef>
              <a:buClr>
                <a:srgbClr val="993399"/>
              </a:buClr>
              <a:defRPr/>
            </a:pPr>
            <a:endPar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endParaRPr>
          </a:p>
          <a:p>
            <a:pPr marL="0" lvl="1">
              <a:spcBef>
                <a:spcPct val="0"/>
              </a:spcBef>
              <a:buClr>
                <a:srgbClr val="993399"/>
              </a:buClr>
              <a:defRPr/>
            </a:pP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Measurement Based Care (MBC) group</a:t>
            </a:r>
            <a:endParaRPr lang="en-US" altLang="en-US" sz="2000" dirty="0">
              <a:solidFill>
                <a:schemeClr val="accent6"/>
              </a:solidFill>
              <a:latin typeface="Arial" panose="020B0604020202020204" pitchFamily="34" charset="0"/>
              <a:ea typeface="Arial Unicode MS" pitchFamily="34" charset="-128"/>
              <a:cs typeface="Arial" panose="020B0604020202020204" pitchFamily="34" charset="0"/>
            </a:endParaRPr>
          </a:p>
          <a:p>
            <a:pPr marL="342900" lvl="1" indent="-342900">
              <a:spcBef>
                <a:spcPct val="0"/>
              </a:spcBef>
              <a:buClr>
                <a:srgbClr val="993399"/>
              </a:buClr>
              <a:defRPr/>
            </a:pP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sym typeface="Wingdings" panose="05000000000000000000" pitchFamily="2" charset="2"/>
              </a:rPr>
              <a:t>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Higher doses of antidepressants </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from week 2</a:t>
            </a:r>
          </a:p>
          <a:p>
            <a:pPr marL="0" lvl="1">
              <a:spcBef>
                <a:spcPct val="0"/>
              </a:spcBef>
              <a:buClr>
                <a:srgbClr val="993399"/>
              </a:buClr>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sym typeface="Wingdings" panose="05000000000000000000" pitchFamily="2" charset="2"/>
              </a:rPr>
              <a:t>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Lower </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HDRS score from week 2 </a:t>
            </a:r>
          </a:p>
          <a:p>
            <a:pPr marL="0" lvl="1">
              <a:spcBef>
                <a:spcPct val="0"/>
              </a:spcBef>
              <a:buClr>
                <a:srgbClr val="993399"/>
              </a:buClr>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sym typeface="Wingdings" panose="05000000000000000000" pitchFamily="2" charset="2"/>
              </a:rPr>
              <a:t>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Response </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rate: 86.9% vs. 62.7% </a:t>
            </a:r>
          </a:p>
          <a:p>
            <a:pPr marL="0" lvl="1">
              <a:spcBef>
                <a:spcPct val="0"/>
              </a:spcBef>
              <a:buClr>
                <a:srgbClr val="993399"/>
              </a:buClr>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sym typeface="Wingdings" panose="05000000000000000000" pitchFamily="2" charset="2"/>
              </a:rPr>
              <a:t>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Remission </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rate: 73.8% vs. 28.8% </a:t>
            </a:r>
          </a:p>
          <a:p>
            <a:pPr marL="0" lvl="1">
              <a:spcBef>
                <a:spcPct val="0"/>
              </a:spcBef>
              <a:buClr>
                <a:srgbClr val="993399"/>
              </a:buClr>
              <a:defRPr/>
            </a:pP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sym typeface="Wingdings" panose="05000000000000000000" pitchFamily="2" charset="2"/>
              </a:rPr>
              <a:t> </a:t>
            </a:r>
            <a:r>
              <a:rPr lang="en-US" altLang="en-US" sz="2000" dirty="0" smtClean="0">
                <a:solidFill>
                  <a:schemeClr val="accent6"/>
                </a:solidFill>
                <a:latin typeface="Arial" panose="020B0604020202020204" pitchFamily="34" charset="0"/>
                <a:ea typeface="Arial Unicode MS" pitchFamily="34" charset="-128"/>
                <a:cs typeface="Arial" panose="020B0604020202020204" pitchFamily="34" charset="0"/>
              </a:rPr>
              <a:t>Time </a:t>
            </a:r>
            <a:r>
              <a:rPr lang="en-US" altLang="en-US" sz="2000" dirty="0">
                <a:solidFill>
                  <a:schemeClr val="accent6"/>
                </a:solidFill>
                <a:latin typeface="Arial" panose="020B0604020202020204" pitchFamily="34" charset="0"/>
                <a:ea typeface="Arial Unicode MS" pitchFamily="34" charset="-128"/>
                <a:cs typeface="Arial" panose="020B0604020202020204" pitchFamily="34" charset="0"/>
              </a:rPr>
              <a:t>to response: 4.5 vs 8.1 weeks</a:t>
            </a:r>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200" y="1106266"/>
            <a:ext cx="6149788" cy="138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92200" y="2565857"/>
            <a:ext cx="1454244" cy="246221"/>
          </a:xfrm>
          <a:prstGeom prst="rect">
            <a:avLst/>
          </a:prstGeom>
          <a:noFill/>
        </p:spPr>
        <p:txBody>
          <a:bodyPr wrap="none" rtlCol="0">
            <a:spAutoFit/>
          </a:bodyPr>
          <a:lstStyle/>
          <a:p>
            <a:r>
              <a:rPr lang="en-US" sz="1000" dirty="0" smtClean="0"/>
              <a:t>Am J Psychiatry, 2015</a:t>
            </a:r>
            <a:endParaRPr lang="en-US" sz="1000" dirty="0"/>
          </a:p>
        </p:txBody>
      </p:sp>
    </p:spTree>
    <p:extLst>
      <p:ext uri="{BB962C8B-B14F-4D97-AF65-F5344CB8AC3E}">
        <p14:creationId xmlns:p14="http://schemas.microsoft.com/office/powerpoint/2010/main" val="48891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2115" y="6226831"/>
            <a:ext cx="582461" cy="236607"/>
          </a:xfrm>
        </p:spPr>
        <p:txBody>
          <a:bodyPr/>
          <a:lstStyle/>
          <a:p>
            <a:fld id="{1ECEE783-4751-3447-A075-565592F019DC}" type="slidenum">
              <a:rPr lang="en-US" smtClean="0"/>
              <a:pPr/>
              <a:t>6</a:t>
            </a:fld>
            <a:endParaRPr lang="en-US" dirty="0"/>
          </a:p>
        </p:txBody>
      </p:sp>
      <p:sp>
        <p:nvSpPr>
          <p:cNvPr id="4" name="Title 3"/>
          <p:cNvSpPr>
            <a:spLocks noGrp="1"/>
          </p:cNvSpPr>
          <p:nvPr>
            <p:ph type="title"/>
          </p:nvPr>
        </p:nvSpPr>
        <p:spPr>
          <a:xfrm>
            <a:off x="1025283" y="448980"/>
            <a:ext cx="10346029" cy="619071"/>
          </a:xfrm>
        </p:spPr>
        <p:txBody>
          <a:bodyPr/>
          <a:lstStyle/>
          <a:p>
            <a:pPr algn="ctr"/>
            <a:r>
              <a:rPr lang="en-US" sz="3200" dirty="0" smtClean="0"/>
              <a:t>MDD Integrated Care Pathway (MDD-ICP) at CAMH</a:t>
            </a:r>
            <a:endParaRPr lang="en-US" sz="3200" dirty="0"/>
          </a:p>
        </p:txBody>
      </p:sp>
      <p:sp>
        <p:nvSpPr>
          <p:cNvPr id="7" name="Rectangle 6"/>
          <p:cNvSpPr/>
          <p:nvPr/>
        </p:nvSpPr>
        <p:spPr>
          <a:xfrm>
            <a:off x="338600" y="1239830"/>
            <a:ext cx="6096000" cy="4998291"/>
          </a:xfrm>
          <a:prstGeom prst="rect">
            <a:avLst/>
          </a:prstGeom>
        </p:spPr>
        <p:txBody>
          <a:bodyPr>
            <a:spAutoFit/>
          </a:bodyPr>
          <a:lstStyle/>
          <a:p>
            <a:pPr lvl="0">
              <a:spcBef>
                <a:spcPct val="20000"/>
              </a:spcBef>
              <a:defRPr/>
            </a:pPr>
            <a:r>
              <a:rPr lang="en-US" sz="2000" b="1" dirty="0">
                <a:solidFill>
                  <a:schemeClr val="accent6"/>
                </a:solidFill>
                <a:latin typeface="Arial" panose="020B0604020202020204" pitchFamily="34" charset="0"/>
                <a:cs typeface="Arial" panose="020B0604020202020204" pitchFamily="34" charset="0"/>
              </a:rPr>
              <a:t>Benefits of Integrated Care </a:t>
            </a:r>
            <a:r>
              <a:rPr lang="en-US" sz="2000" b="1" dirty="0" smtClean="0">
                <a:solidFill>
                  <a:schemeClr val="accent6"/>
                </a:solidFill>
                <a:latin typeface="Arial" panose="020B0604020202020204" pitchFamily="34" charset="0"/>
                <a:cs typeface="Arial" panose="020B0604020202020204" pitchFamily="34" charset="0"/>
              </a:rPr>
              <a:t>Pathways and MBC</a:t>
            </a:r>
          </a:p>
          <a:p>
            <a:pPr marL="285750" lvl="0" indent="-285750">
              <a:spcBef>
                <a:spcPct val="20000"/>
              </a:spcBef>
              <a:buFont typeface="Wingdings" panose="05000000000000000000" pitchFamily="2" charset="2"/>
              <a:buChar char="à"/>
              <a:defRPr/>
            </a:pPr>
            <a:r>
              <a:rPr lang="en-US" dirty="0" smtClean="0">
                <a:solidFill>
                  <a:schemeClr val="accent6"/>
                </a:solidFill>
                <a:latin typeface="Arial" panose="020B0604020202020204" pitchFamily="34" charset="0"/>
                <a:cs typeface="Arial" panose="020B0604020202020204" pitchFamily="34" charset="0"/>
              </a:rPr>
              <a:t>Implementation </a:t>
            </a:r>
            <a:r>
              <a:rPr lang="en-US" dirty="0">
                <a:solidFill>
                  <a:schemeClr val="accent6"/>
                </a:solidFill>
                <a:latin typeface="Arial" panose="020B0604020202020204" pitchFamily="34" charset="0"/>
                <a:cs typeface="Arial" panose="020B0604020202020204" pitchFamily="34" charset="0"/>
              </a:rPr>
              <a:t>of evidence based </a:t>
            </a:r>
            <a:r>
              <a:rPr lang="en-US" dirty="0" smtClean="0">
                <a:solidFill>
                  <a:schemeClr val="accent6"/>
                </a:solidFill>
                <a:latin typeface="Arial" panose="020B0604020202020204" pitchFamily="34" charset="0"/>
                <a:cs typeface="Arial" panose="020B0604020202020204" pitchFamily="34" charset="0"/>
              </a:rPr>
              <a:t>care</a:t>
            </a:r>
          </a:p>
          <a:p>
            <a:pPr lvl="0">
              <a:spcBef>
                <a:spcPct val="20000"/>
              </a:spcBef>
              <a:defRPr/>
            </a:pPr>
            <a:r>
              <a:rPr lang="en-US" dirty="0" smtClean="0">
                <a:solidFill>
                  <a:schemeClr val="accent6"/>
                </a:solidFill>
                <a:latin typeface="Arial" panose="020B0604020202020204" pitchFamily="34" charset="0"/>
                <a:cs typeface="Arial" panose="020B0604020202020204" pitchFamily="34" charset="0"/>
                <a:sym typeface="Wingdings" panose="05000000000000000000" pitchFamily="2" charset="2"/>
              </a:rPr>
              <a:t> </a:t>
            </a:r>
            <a:r>
              <a:rPr lang="en-US" dirty="0" smtClean="0">
                <a:solidFill>
                  <a:schemeClr val="accent6"/>
                </a:solidFill>
                <a:latin typeface="Arial" panose="020B0604020202020204" pitchFamily="34" charset="0"/>
                <a:cs typeface="Arial" panose="020B0604020202020204" pitchFamily="34" charset="0"/>
              </a:rPr>
              <a:t>Collaboration</a:t>
            </a:r>
            <a:r>
              <a:rPr lang="en-US" dirty="0">
                <a:solidFill>
                  <a:schemeClr val="accent6"/>
                </a:solidFill>
                <a:latin typeface="Arial" panose="020B0604020202020204" pitchFamily="34" charset="0"/>
                <a:cs typeface="Arial" panose="020B0604020202020204" pitchFamily="34" charset="0"/>
              </a:rPr>
              <a:t>, communication, and </a:t>
            </a:r>
            <a:r>
              <a:rPr lang="en-US" dirty="0" smtClean="0">
                <a:solidFill>
                  <a:schemeClr val="accent6"/>
                </a:solidFill>
                <a:latin typeface="Arial" panose="020B0604020202020204" pitchFamily="34" charset="0"/>
                <a:cs typeface="Arial" panose="020B0604020202020204" pitchFamily="34" charset="0"/>
              </a:rPr>
              <a:t>teamwork</a:t>
            </a:r>
          </a:p>
          <a:p>
            <a:pPr lvl="0">
              <a:spcBef>
                <a:spcPct val="20000"/>
              </a:spcBef>
              <a:defRPr/>
            </a:pPr>
            <a:r>
              <a:rPr lang="en-US" dirty="0" smtClean="0">
                <a:solidFill>
                  <a:schemeClr val="accent6"/>
                </a:solidFill>
                <a:latin typeface="Arial" panose="020B0604020202020204" pitchFamily="34" charset="0"/>
                <a:cs typeface="Arial" panose="020B0604020202020204" pitchFamily="34" charset="0"/>
                <a:sym typeface="Wingdings" panose="05000000000000000000" pitchFamily="2" charset="2"/>
              </a:rPr>
              <a:t> </a:t>
            </a:r>
            <a:r>
              <a:rPr lang="en-US" dirty="0" smtClean="0">
                <a:solidFill>
                  <a:schemeClr val="accent6"/>
                </a:solidFill>
                <a:latin typeface="Arial" panose="020B0604020202020204" pitchFamily="34" charset="0"/>
                <a:cs typeface="Arial" panose="020B0604020202020204" pitchFamily="34" charset="0"/>
              </a:rPr>
              <a:t>Reduce </a:t>
            </a:r>
            <a:r>
              <a:rPr lang="en-US" dirty="0">
                <a:solidFill>
                  <a:schemeClr val="accent6"/>
                </a:solidFill>
                <a:latin typeface="Arial" panose="020B0604020202020204" pitchFamily="34" charset="0"/>
                <a:cs typeface="Arial" panose="020B0604020202020204" pitchFamily="34" charset="0"/>
              </a:rPr>
              <a:t>delay and unstructured variations in </a:t>
            </a:r>
            <a:r>
              <a:rPr lang="en-US" dirty="0" smtClean="0">
                <a:solidFill>
                  <a:schemeClr val="accent6"/>
                </a:solidFill>
                <a:latin typeface="Arial" panose="020B0604020202020204" pitchFamily="34" charset="0"/>
                <a:cs typeface="Arial" panose="020B0604020202020204" pitchFamily="34" charset="0"/>
              </a:rPr>
              <a:t>care</a:t>
            </a:r>
          </a:p>
          <a:p>
            <a:pPr marL="285750" lvl="0" indent="-285750">
              <a:spcBef>
                <a:spcPct val="20000"/>
              </a:spcBef>
              <a:buFont typeface="Wingdings" panose="05000000000000000000" pitchFamily="2" charset="2"/>
              <a:buChar char="à"/>
              <a:defRPr/>
            </a:pPr>
            <a:r>
              <a:rPr lang="en-US" dirty="0" smtClean="0">
                <a:solidFill>
                  <a:schemeClr val="accent6"/>
                </a:solidFill>
                <a:latin typeface="Arial" panose="020B0604020202020204" pitchFamily="34" charset="0"/>
                <a:cs typeface="Arial" panose="020B0604020202020204" pitchFamily="34" charset="0"/>
              </a:rPr>
              <a:t>Objective </a:t>
            </a:r>
            <a:r>
              <a:rPr lang="en-US" dirty="0">
                <a:solidFill>
                  <a:schemeClr val="accent6"/>
                </a:solidFill>
                <a:latin typeface="Arial" panose="020B0604020202020204" pitchFamily="34" charset="0"/>
                <a:cs typeface="Arial" panose="020B0604020202020204" pitchFamily="34" charset="0"/>
              </a:rPr>
              <a:t>measurement / outcome-based </a:t>
            </a:r>
            <a:r>
              <a:rPr lang="en-US" dirty="0" smtClean="0">
                <a:solidFill>
                  <a:schemeClr val="accent6"/>
                </a:solidFill>
                <a:latin typeface="Arial" panose="020B0604020202020204" pitchFamily="34" charset="0"/>
                <a:cs typeface="Arial" panose="020B0604020202020204" pitchFamily="34" charset="0"/>
              </a:rPr>
              <a:t>decisions</a:t>
            </a:r>
          </a:p>
          <a:p>
            <a:pPr marL="285750" lvl="0" indent="-285750">
              <a:spcBef>
                <a:spcPct val="20000"/>
              </a:spcBef>
              <a:buFont typeface="Wingdings" panose="05000000000000000000" pitchFamily="2" charset="2"/>
              <a:buChar char="à"/>
              <a:defRPr/>
            </a:pPr>
            <a:r>
              <a:rPr lang="en-US" dirty="0" smtClean="0">
                <a:solidFill>
                  <a:schemeClr val="accent6"/>
                </a:solidFill>
                <a:latin typeface="Arial" panose="020B0604020202020204" pitchFamily="34" charset="0"/>
                <a:cs typeface="Arial" panose="020B0604020202020204" pitchFamily="34" charset="0"/>
              </a:rPr>
              <a:t>Detection of non-response / worsening of symptoms</a:t>
            </a:r>
          </a:p>
          <a:p>
            <a:pPr marL="285750" lvl="0" indent="-285750">
              <a:spcBef>
                <a:spcPct val="20000"/>
              </a:spcBef>
              <a:buFont typeface="Wingdings" panose="05000000000000000000" pitchFamily="2" charset="2"/>
              <a:buChar char="à"/>
              <a:defRPr/>
            </a:pPr>
            <a:r>
              <a:rPr lang="en-US" dirty="0" smtClean="0">
                <a:solidFill>
                  <a:schemeClr val="accent6"/>
                </a:solidFill>
                <a:latin typeface="Arial" panose="020B0604020202020204" pitchFamily="34" charset="0"/>
                <a:cs typeface="Arial" panose="020B0604020202020204" pitchFamily="34" charset="0"/>
              </a:rPr>
              <a:t>Improve </a:t>
            </a:r>
            <a:r>
              <a:rPr lang="en-US" dirty="0">
                <a:solidFill>
                  <a:schemeClr val="accent6"/>
                </a:solidFill>
                <a:latin typeface="Arial" panose="020B0604020202020204" pitchFamily="34" charset="0"/>
                <a:cs typeface="Arial" panose="020B0604020202020204" pitchFamily="34" charset="0"/>
              </a:rPr>
              <a:t>patient </a:t>
            </a:r>
            <a:r>
              <a:rPr lang="en-US" dirty="0" smtClean="0">
                <a:solidFill>
                  <a:schemeClr val="accent6"/>
                </a:solidFill>
                <a:latin typeface="Arial" panose="020B0604020202020204" pitchFamily="34" charset="0"/>
                <a:cs typeface="Arial" panose="020B0604020202020204" pitchFamily="34" charset="0"/>
              </a:rPr>
              <a:t>experience </a:t>
            </a:r>
            <a:r>
              <a:rPr lang="en-US" dirty="0">
                <a:solidFill>
                  <a:schemeClr val="accent6"/>
                </a:solidFill>
                <a:latin typeface="Arial" panose="020B0604020202020204" pitchFamily="34" charset="0"/>
                <a:cs typeface="Arial" panose="020B0604020202020204" pitchFamily="34" charset="0"/>
              </a:rPr>
              <a:t>of </a:t>
            </a:r>
            <a:r>
              <a:rPr lang="en-US" dirty="0" smtClean="0">
                <a:solidFill>
                  <a:schemeClr val="accent6"/>
                </a:solidFill>
                <a:latin typeface="Arial" panose="020B0604020202020204" pitchFamily="34" charset="0"/>
                <a:cs typeface="Arial" panose="020B0604020202020204" pitchFamily="34" charset="0"/>
              </a:rPr>
              <a:t>care, patient-centered</a:t>
            </a:r>
          </a:p>
          <a:p>
            <a:pPr lvl="0">
              <a:spcBef>
                <a:spcPct val="20000"/>
              </a:spcBef>
              <a:defRPr/>
            </a:pPr>
            <a:endParaRPr lang="en-US" dirty="0">
              <a:solidFill>
                <a:schemeClr val="accent6"/>
              </a:solidFill>
              <a:latin typeface="Arial" panose="020B0604020202020204" pitchFamily="34" charset="0"/>
              <a:cs typeface="Arial" panose="020B0604020202020204" pitchFamily="34" charset="0"/>
            </a:endParaRPr>
          </a:p>
          <a:p>
            <a:pPr lvl="0">
              <a:spcBef>
                <a:spcPct val="20000"/>
              </a:spcBef>
              <a:defRPr/>
            </a:pPr>
            <a:r>
              <a:rPr lang="en-US" b="1" dirty="0" smtClean="0">
                <a:solidFill>
                  <a:schemeClr val="accent6"/>
                </a:solidFill>
                <a:latin typeface="Arial" panose="020B0604020202020204" pitchFamily="34" charset="0"/>
                <a:cs typeface="Arial" panose="020B0604020202020204" pitchFamily="34" charset="0"/>
              </a:rPr>
              <a:t>Development Process MDD-ICP</a:t>
            </a:r>
            <a:endParaRPr lang="en-US" dirty="0" smtClean="0">
              <a:solidFill>
                <a:schemeClr val="accent6"/>
              </a:solidFill>
              <a:latin typeface="Arial" panose="020B0604020202020204" pitchFamily="34" charset="0"/>
              <a:cs typeface="Arial" panose="020B0604020202020204" pitchFamily="34" charset="0"/>
            </a:endParaRPr>
          </a:p>
          <a:p>
            <a:pPr lvl="0">
              <a:spcBef>
                <a:spcPct val="20000"/>
              </a:spcBef>
              <a:defRPr/>
            </a:pPr>
            <a:r>
              <a:rPr lang="en-US" dirty="0" smtClean="0">
                <a:solidFill>
                  <a:schemeClr val="accent6"/>
                </a:solidFill>
                <a:latin typeface="Arial" panose="020B0604020202020204" pitchFamily="34" charset="0"/>
                <a:cs typeface="Arial" panose="020B0604020202020204" pitchFamily="34" charset="0"/>
                <a:sym typeface="Wingdings" panose="05000000000000000000" pitchFamily="2" charset="2"/>
              </a:rPr>
              <a:t> </a:t>
            </a:r>
            <a:r>
              <a:rPr lang="en-US" dirty="0" smtClean="0">
                <a:solidFill>
                  <a:schemeClr val="accent6"/>
                </a:solidFill>
                <a:latin typeface="Arial" panose="020B0604020202020204" pitchFamily="34" charset="0"/>
                <a:cs typeface="Arial" panose="020B0604020202020204" pitchFamily="34" charset="0"/>
              </a:rPr>
              <a:t>Clinical </a:t>
            </a:r>
            <a:r>
              <a:rPr lang="en-US" dirty="0">
                <a:solidFill>
                  <a:schemeClr val="accent6"/>
                </a:solidFill>
                <a:latin typeface="Arial" panose="020B0604020202020204" pitchFamily="34" charset="0"/>
                <a:cs typeface="Arial" panose="020B0604020202020204" pitchFamily="34" charset="0"/>
              </a:rPr>
              <a:t>pathway based on current </a:t>
            </a:r>
            <a:r>
              <a:rPr lang="en-US" dirty="0" smtClean="0">
                <a:solidFill>
                  <a:schemeClr val="accent6"/>
                </a:solidFill>
                <a:latin typeface="Arial" panose="020B0604020202020204" pitchFamily="34" charset="0"/>
                <a:cs typeface="Arial" panose="020B0604020202020204" pitchFamily="34" charset="0"/>
              </a:rPr>
              <a:t>evidence</a:t>
            </a:r>
            <a:endParaRPr lang="en-US" dirty="0">
              <a:solidFill>
                <a:schemeClr val="accent6"/>
              </a:solidFill>
              <a:latin typeface="Arial" panose="020B0604020202020204" pitchFamily="34" charset="0"/>
              <a:cs typeface="Arial" panose="020B0604020202020204" pitchFamily="34" charset="0"/>
            </a:endParaRPr>
          </a:p>
          <a:p>
            <a:pPr lvl="0">
              <a:spcBef>
                <a:spcPct val="20000"/>
              </a:spcBef>
              <a:defRPr/>
            </a:pPr>
            <a:r>
              <a:rPr lang="en-US" dirty="0" smtClean="0">
                <a:solidFill>
                  <a:schemeClr val="accent6"/>
                </a:solidFill>
                <a:latin typeface="Arial" panose="020B0604020202020204" pitchFamily="34" charset="0"/>
                <a:cs typeface="Arial" panose="020B0604020202020204" pitchFamily="34" charset="0"/>
                <a:sym typeface="Wingdings" panose="05000000000000000000" pitchFamily="2" charset="2"/>
              </a:rPr>
              <a:t> </a:t>
            </a:r>
            <a:r>
              <a:rPr lang="en-US" dirty="0" smtClean="0">
                <a:solidFill>
                  <a:schemeClr val="accent6"/>
                </a:solidFill>
                <a:latin typeface="Arial" panose="020B0604020202020204" pitchFamily="34" charset="0"/>
                <a:cs typeface="Arial" panose="020B0604020202020204" pitchFamily="34" charset="0"/>
              </a:rPr>
              <a:t>Multidisciplinary team (Clinicians, Pharmacy Management) </a:t>
            </a:r>
            <a:endParaRPr lang="en-US" dirty="0">
              <a:solidFill>
                <a:schemeClr val="accent6"/>
              </a:solidFill>
              <a:latin typeface="Arial" panose="020B0604020202020204" pitchFamily="34" charset="0"/>
              <a:cs typeface="Arial" panose="020B0604020202020204" pitchFamily="34" charset="0"/>
            </a:endParaRPr>
          </a:p>
          <a:p>
            <a:pPr lvl="0">
              <a:spcBef>
                <a:spcPct val="20000"/>
              </a:spcBef>
              <a:defRPr/>
            </a:pPr>
            <a:r>
              <a:rPr lang="en-US" dirty="0">
                <a:solidFill>
                  <a:schemeClr val="accent6"/>
                </a:solidFill>
                <a:latin typeface="Arial" panose="020B0604020202020204" pitchFamily="34" charset="0"/>
                <a:cs typeface="Arial" panose="020B0604020202020204" pitchFamily="34" charset="0"/>
                <a:sym typeface="Wingdings" panose="05000000000000000000" pitchFamily="2" charset="2"/>
              </a:rPr>
              <a:t> </a:t>
            </a:r>
            <a:r>
              <a:rPr lang="en-US" dirty="0" smtClean="0">
                <a:solidFill>
                  <a:schemeClr val="accent6"/>
                </a:solidFill>
                <a:latin typeface="Arial" panose="020B0604020202020204" pitchFamily="34" charset="0"/>
                <a:cs typeface="Arial" panose="020B0604020202020204" pitchFamily="34" charset="0"/>
              </a:rPr>
              <a:t>ICP </a:t>
            </a:r>
            <a:r>
              <a:rPr lang="en-US" dirty="0">
                <a:solidFill>
                  <a:schemeClr val="accent6"/>
                </a:solidFill>
                <a:latin typeface="Arial" panose="020B0604020202020204" pitchFamily="34" charset="0"/>
                <a:cs typeface="Arial" panose="020B0604020202020204" pitchFamily="34" charset="0"/>
              </a:rPr>
              <a:t>infrastructure at CAMH</a:t>
            </a:r>
          </a:p>
          <a:p>
            <a:pPr lvl="0">
              <a:spcBef>
                <a:spcPct val="20000"/>
              </a:spcBef>
              <a:defRPr/>
            </a:pPr>
            <a:r>
              <a:rPr lang="en-US" dirty="0">
                <a:solidFill>
                  <a:schemeClr val="accent6"/>
                </a:solidFill>
                <a:latin typeface="Arial" panose="020B0604020202020204" pitchFamily="34" charset="0"/>
                <a:cs typeface="Arial" panose="020B0604020202020204" pitchFamily="34" charset="0"/>
                <a:sym typeface="Wingdings" panose="05000000000000000000" pitchFamily="2" charset="2"/>
              </a:rPr>
              <a:t> </a:t>
            </a:r>
            <a:r>
              <a:rPr lang="en-US" dirty="0" smtClean="0">
                <a:solidFill>
                  <a:schemeClr val="accent6"/>
                </a:solidFill>
                <a:latin typeface="Arial" panose="020B0604020202020204" pitchFamily="34" charset="0"/>
                <a:cs typeface="Arial" panose="020B0604020202020204" pitchFamily="34" charset="0"/>
              </a:rPr>
              <a:t>Review </a:t>
            </a:r>
            <a:r>
              <a:rPr lang="en-US" dirty="0">
                <a:solidFill>
                  <a:schemeClr val="accent6"/>
                </a:solidFill>
                <a:latin typeface="Arial" panose="020B0604020202020204" pitchFamily="34" charset="0"/>
                <a:cs typeface="Arial" panose="020B0604020202020204" pitchFamily="34" charset="0"/>
              </a:rPr>
              <a:t>and Approval by CAMH committees</a:t>
            </a:r>
          </a:p>
          <a:p>
            <a:pPr lvl="0">
              <a:spcBef>
                <a:spcPct val="20000"/>
              </a:spcBef>
              <a:defRPr/>
            </a:pPr>
            <a:endParaRPr lang="en-US" dirty="0">
              <a:solidFill>
                <a:schemeClr val="accent6"/>
              </a:solidFill>
              <a:latin typeface="Arial" panose="020B0604020202020204" pitchFamily="34" charset="0"/>
              <a:cs typeface="Arial" panose="020B0604020202020204" pitchFamily="34" charset="0"/>
            </a:endParaRPr>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205398"/>
            <a:ext cx="2088232" cy="2753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541262565"/>
              </p:ext>
            </p:extLst>
          </p:nvPr>
        </p:nvGraphicFramePr>
        <p:xfrm>
          <a:off x="6204522" y="1199069"/>
          <a:ext cx="67818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6964921" y="1239830"/>
            <a:ext cx="3685150" cy="400110"/>
          </a:xfrm>
          <a:prstGeom prst="rect">
            <a:avLst/>
          </a:prstGeom>
        </p:spPr>
        <p:txBody>
          <a:bodyPr wrap="square">
            <a:spAutoFit/>
          </a:bodyPr>
          <a:lstStyle/>
          <a:p>
            <a:pPr lvl="0">
              <a:spcBef>
                <a:spcPct val="20000"/>
              </a:spcBef>
              <a:defRPr/>
            </a:pPr>
            <a:r>
              <a:rPr lang="en-US" sz="2000" b="1" dirty="0" smtClean="0">
                <a:solidFill>
                  <a:schemeClr val="accent6"/>
                </a:solidFill>
                <a:latin typeface="Arial" panose="020B0604020202020204" pitchFamily="34" charset="0"/>
                <a:cs typeface="Arial" panose="020B0604020202020204" pitchFamily="34" charset="0"/>
              </a:rPr>
              <a:t>MDD-ICP Components</a:t>
            </a:r>
          </a:p>
        </p:txBody>
      </p:sp>
      <p:sp>
        <p:nvSpPr>
          <p:cNvPr id="9" name="Rectangle 3"/>
          <p:cNvSpPr>
            <a:spLocks noChangeArrowheads="1"/>
          </p:cNvSpPr>
          <p:nvPr/>
        </p:nvSpPr>
        <p:spPr bwMode="auto">
          <a:xfrm>
            <a:off x="3522196" y="6496676"/>
            <a:ext cx="712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5000"/>
              <a:buFont typeface="Wingdings" pitchFamily="2" charset="2"/>
              <a:buChar char="§"/>
              <a:defRPr sz="2600">
                <a:solidFill>
                  <a:schemeClr val="tx1"/>
                </a:solidFill>
                <a:latin typeface="Arial" charset="0"/>
                <a:ea typeface="ＭＳ Ｐゴシック" pitchFamily="-1" charset="-128"/>
              </a:defRPr>
            </a:lvl1pPr>
            <a:lvl2pPr marL="742950" indent="-285750" eaLnBrk="0" hangingPunct="0">
              <a:spcBef>
                <a:spcPct val="20000"/>
              </a:spcBef>
              <a:buClr>
                <a:schemeClr val="accent1"/>
              </a:buClr>
              <a:buFont typeface="Times" pitchFamily="-1" charset="0"/>
              <a:buChar char="•"/>
              <a:defRPr sz="2200">
                <a:solidFill>
                  <a:schemeClr val="tx1"/>
                </a:solidFill>
                <a:latin typeface="Arial" charset="0"/>
                <a:ea typeface="ＭＳ Ｐゴシック" pitchFamily="-1" charset="-128"/>
              </a:defRPr>
            </a:lvl2pPr>
            <a:lvl3pPr marL="1143000" indent="-228600" eaLnBrk="0" hangingPunct="0">
              <a:spcBef>
                <a:spcPct val="20000"/>
              </a:spcBef>
              <a:buClr>
                <a:schemeClr val="tx1"/>
              </a:buClr>
              <a:buSzPct val="65000"/>
              <a:buFont typeface="Times" pitchFamily="-1" charset="0"/>
              <a:buChar char="–"/>
              <a:defRPr sz="2000">
                <a:solidFill>
                  <a:schemeClr val="tx1"/>
                </a:solidFill>
                <a:latin typeface="Arial" charset="0"/>
                <a:ea typeface="ＭＳ Ｐゴシック" pitchFamily="-1" charset="-128"/>
              </a:defRPr>
            </a:lvl3pPr>
            <a:lvl4pPr marL="1600200" indent="-228600" eaLnBrk="0" hangingPunct="0">
              <a:spcBef>
                <a:spcPct val="20000"/>
              </a:spcBef>
              <a:buClr>
                <a:schemeClr val="accent1"/>
              </a:buClr>
              <a:buSzPct val="70000"/>
              <a:buFont typeface="Times" pitchFamily="-1" charset="0"/>
              <a:buChar char="•"/>
              <a:defRPr sz="1600">
                <a:solidFill>
                  <a:schemeClr val="tx1"/>
                </a:solidFill>
                <a:latin typeface="Arial" charset="0"/>
                <a:ea typeface="ＭＳ Ｐゴシック" pitchFamily="-1" charset="-128"/>
              </a:defRPr>
            </a:lvl4pPr>
            <a:lvl5pPr marL="2057400" indent="-228600" eaLnBrk="0" hangingPunct="0">
              <a:spcBef>
                <a:spcPct val="20000"/>
              </a:spcBef>
              <a:buClr>
                <a:schemeClr val="accent1"/>
              </a:buClr>
              <a:buFont typeface="Times" pitchFamily="-1" charset="0"/>
              <a:buChar char="»"/>
              <a:defRPr>
                <a:solidFill>
                  <a:schemeClr val="tx1"/>
                </a:solidFill>
                <a:latin typeface="Arial" charset="0"/>
                <a:ea typeface="ＭＳ Ｐゴシック" pitchFamily="-1" charset="-128"/>
              </a:defRPr>
            </a:lvl5pPr>
            <a:lvl6pPr marL="2514600" indent="-228600" eaLnBrk="0" fontAlgn="base" hangingPunct="0">
              <a:spcBef>
                <a:spcPct val="20000"/>
              </a:spcBef>
              <a:spcAft>
                <a:spcPct val="0"/>
              </a:spcAft>
              <a:buClr>
                <a:schemeClr val="accent1"/>
              </a:buClr>
              <a:buFont typeface="Times" pitchFamily="-1" charset="0"/>
              <a:buChar char="»"/>
              <a:defRPr>
                <a:solidFill>
                  <a:schemeClr val="tx1"/>
                </a:solidFill>
                <a:latin typeface="Arial" charset="0"/>
                <a:ea typeface="ＭＳ Ｐゴシック" pitchFamily="-1" charset="-128"/>
              </a:defRPr>
            </a:lvl6pPr>
            <a:lvl7pPr marL="2971800" indent="-228600" eaLnBrk="0" fontAlgn="base" hangingPunct="0">
              <a:spcBef>
                <a:spcPct val="20000"/>
              </a:spcBef>
              <a:spcAft>
                <a:spcPct val="0"/>
              </a:spcAft>
              <a:buClr>
                <a:schemeClr val="accent1"/>
              </a:buClr>
              <a:buFont typeface="Times" pitchFamily="-1" charset="0"/>
              <a:buChar char="»"/>
              <a:defRPr>
                <a:solidFill>
                  <a:schemeClr val="tx1"/>
                </a:solidFill>
                <a:latin typeface="Arial" charset="0"/>
                <a:ea typeface="ＭＳ Ｐゴシック" pitchFamily="-1" charset="-128"/>
              </a:defRPr>
            </a:lvl7pPr>
            <a:lvl8pPr marL="3429000" indent="-228600" eaLnBrk="0" fontAlgn="base" hangingPunct="0">
              <a:spcBef>
                <a:spcPct val="20000"/>
              </a:spcBef>
              <a:spcAft>
                <a:spcPct val="0"/>
              </a:spcAft>
              <a:buClr>
                <a:schemeClr val="accent1"/>
              </a:buClr>
              <a:buFont typeface="Times" pitchFamily="-1" charset="0"/>
              <a:buChar char="»"/>
              <a:defRPr>
                <a:solidFill>
                  <a:schemeClr val="tx1"/>
                </a:solidFill>
                <a:latin typeface="Arial" charset="0"/>
                <a:ea typeface="ＭＳ Ｐゴシック" pitchFamily="-1" charset="-128"/>
              </a:defRPr>
            </a:lvl8pPr>
            <a:lvl9pPr marL="3886200" indent="-228600" eaLnBrk="0" fontAlgn="base" hangingPunct="0">
              <a:spcBef>
                <a:spcPct val="20000"/>
              </a:spcBef>
              <a:spcAft>
                <a:spcPct val="0"/>
              </a:spcAft>
              <a:buClr>
                <a:schemeClr val="accent1"/>
              </a:buClr>
              <a:buFont typeface="Times" pitchFamily="-1" charset="0"/>
              <a:buChar char="»"/>
              <a:defRPr>
                <a:solidFill>
                  <a:schemeClr val="tx1"/>
                </a:solidFill>
                <a:latin typeface="Arial" charset="0"/>
                <a:ea typeface="ＭＳ Ｐゴシック" pitchFamily="-1" charset="-128"/>
              </a:defRPr>
            </a:lvl9pPr>
          </a:lstStyle>
          <a:p>
            <a:pPr eaLnBrk="1" hangingPunct="1">
              <a:spcBef>
                <a:spcPct val="0"/>
              </a:spcBef>
              <a:buClrTx/>
              <a:buSzTx/>
              <a:buFontTx/>
              <a:buNone/>
            </a:pPr>
            <a:r>
              <a:rPr lang="en-US" altLang="en-US" sz="900" dirty="0"/>
              <a:t>Lam et al, Can J Psychiatry 2016, </a:t>
            </a:r>
            <a:r>
              <a:rPr lang="en-US" altLang="en-US" sz="900" dirty="0" err="1"/>
              <a:t>Crismon</a:t>
            </a:r>
            <a:r>
              <a:rPr lang="en-US" altLang="en-US" sz="900" dirty="0"/>
              <a:t> et al, J </a:t>
            </a:r>
            <a:r>
              <a:rPr lang="en-US" altLang="en-US" sz="900" dirty="0" err="1"/>
              <a:t>Clin</a:t>
            </a:r>
            <a:r>
              <a:rPr lang="en-US" altLang="en-US" sz="900" dirty="0"/>
              <a:t> </a:t>
            </a:r>
            <a:r>
              <a:rPr lang="en-US" altLang="en-US" sz="900" dirty="0" smtClean="0"/>
              <a:t>Psychiatry </a:t>
            </a:r>
            <a:r>
              <a:rPr lang="en-US" altLang="en-US" sz="900" dirty="0"/>
              <a:t>1999, </a:t>
            </a:r>
            <a:r>
              <a:rPr lang="en-US" altLang="en-US" sz="900" dirty="0" err="1"/>
              <a:t>Adli</a:t>
            </a:r>
            <a:r>
              <a:rPr lang="en-US" altLang="en-US" sz="900" dirty="0"/>
              <a:t> et al. </a:t>
            </a:r>
            <a:r>
              <a:rPr lang="en-US" altLang="en-US" sz="900" dirty="0" err="1"/>
              <a:t>Biol</a:t>
            </a:r>
            <a:r>
              <a:rPr lang="en-US" altLang="en-US" sz="900" dirty="0"/>
              <a:t> Psychiatry 2006; Mulsant et al. </a:t>
            </a:r>
            <a:r>
              <a:rPr lang="en-US" altLang="en-US" sz="900" dirty="0" err="1"/>
              <a:t>Clin</a:t>
            </a:r>
            <a:r>
              <a:rPr lang="en-US" altLang="en-US" sz="900" dirty="0"/>
              <a:t> </a:t>
            </a:r>
            <a:r>
              <a:rPr lang="en-US" altLang="en-US" sz="900" dirty="0" err="1"/>
              <a:t>Geriatr</a:t>
            </a:r>
            <a:r>
              <a:rPr lang="en-US" altLang="en-US" sz="900" dirty="0"/>
              <a:t> Med 2014, </a:t>
            </a:r>
            <a:r>
              <a:rPr lang="en-US" altLang="en-US" sz="900" dirty="0" err="1"/>
              <a:t>Adli</a:t>
            </a:r>
            <a:r>
              <a:rPr lang="en-US" altLang="en-US" sz="900" dirty="0"/>
              <a:t> et al, J </a:t>
            </a:r>
            <a:r>
              <a:rPr lang="en-US" altLang="en-US" sz="900" dirty="0" err="1"/>
              <a:t>Clin</a:t>
            </a:r>
            <a:r>
              <a:rPr lang="en-US" altLang="en-US" sz="900" dirty="0"/>
              <a:t> Psychiatry 2002, Rush et al, Am J Psychiatry 2003; CANMAT guidelines 2016    </a:t>
            </a:r>
          </a:p>
        </p:txBody>
      </p:sp>
    </p:spTree>
    <p:extLst>
      <p:ext uri="{BB962C8B-B14F-4D97-AF65-F5344CB8AC3E}">
        <p14:creationId xmlns:p14="http://schemas.microsoft.com/office/powerpoint/2010/main" val="3659877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7</a:t>
            </a:fld>
            <a:endParaRPr lang="en-US" dirty="0"/>
          </a:p>
        </p:txBody>
      </p:sp>
      <p:sp>
        <p:nvSpPr>
          <p:cNvPr id="4" name="Title 3"/>
          <p:cNvSpPr>
            <a:spLocks noGrp="1"/>
          </p:cNvSpPr>
          <p:nvPr>
            <p:ph type="title"/>
          </p:nvPr>
        </p:nvSpPr>
        <p:spPr>
          <a:xfrm>
            <a:off x="1025283" y="448980"/>
            <a:ext cx="10346029" cy="619071"/>
          </a:xfrm>
        </p:spPr>
        <p:txBody>
          <a:bodyPr/>
          <a:lstStyle/>
          <a:p>
            <a:pPr algn="ctr"/>
            <a:r>
              <a:rPr lang="en-US" sz="3200" dirty="0" smtClean="0"/>
              <a:t>MDD-ICP at CAMH – Self-report assessments</a:t>
            </a:r>
            <a:endParaRPr lang="en-US" sz="3200" dirty="0"/>
          </a:p>
        </p:txBody>
      </p:sp>
      <p:sp>
        <p:nvSpPr>
          <p:cNvPr id="7" name="Rectangle 6"/>
          <p:cNvSpPr/>
          <p:nvPr/>
        </p:nvSpPr>
        <p:spPr>
          <a:xfrm>
            <a:off x="2256713" y="1545346"/>
            <a:ext cx="6096000" cy="4093428"/>
          </a:xfrm>
          <a:prstGeom prst="rect">
            <a:avLst/>
          </a:prstGeom>
        </p:spPr>
        <p:txBody>
          <a:bodyPr>
            <a:spAutoFit/>
          </a:bodyPr>
          <a:lstStyle/>
          <a:p>
            <a:r>
              <a:rPr lang="en-US" sz="2000" dirty="0" smtClean="0"/>
              <a:t>Information on psychiatric and medical history</a:t>
            </a:r>
          </a:p>
          <a:p>
            <a:r>
              <a:rPr lang="en-US" sz="2000" dirty="0" smtClean="0"/>
              <a:t>Past treatments</a:t>
            </a:r>
          </a:p>
          <a:p>
            <a:endParaRPr lang="en-US" sz="2000" dirty="0" smtClean="0"/>
          </a:p>
          <a:p>
            <a:r>
              <a:rPr lang="en-US" sz="2000" dirty="0" smtClean="0"/>
              <a:t>PHQ-9		</a:t>
            </a:r>
          </a:p>
          <a:p>
            <a:r>
              <a:rPr lang="en-US" sz="2000" dirty="0" smtClean="0"/>
              <a:t>PHQ-9 – item 9 (suicidality) </a:t>
            </a:r>
            <a:endParaRPr lang="en-US" sz="2000" dirty="0"/>
          </a:p>
          <a:p>
            <a:r>
              <a:rPr lang="en-US" sz="2000" dirty="0" smtClean="0"/>
              <a:t>GAD-7		</a:t>
            </a:r>
            <a:endParaRPr lang="en-US" sz="2000" dirty="0"/>
          </a:p>
          <a:p>
            <a:r>
              <a:rPr lang="en-US" sz="2000" dirty="0"/>
              <a:t>Adverse </a:t>
            </a:r>
            <a:r>
              <a:rPr lang="en-US" sz="2000" dirty="0" smtClean="0"/>
              <a:t>Effects</a:t>
            </a:r>
            <a:endParaRPr lang="en-US" sz="2000" dirty="0"/>
          </a:p>
          <a:p>
            <a:r>
              <a:rPr lang="en-US" sz="2000" dirty="0" smtClean="0"/>
              <a:t>Adherence </a:t>
            </a:r>
            <a:r>
              <a:rPr lang="en-US" sz="2000" dirty="0"/>
              <a:t>/ Missed Doses </a:t>
            </a:r>
          </a:p>
          <a:p>
            <a:r>
              <a:rPr lang="en-US" sz="2000" dirty="0"/>
              <a:t>Substance use</a:t>
            </a:r>
          </a:p>
          <a:p>
            <a:pPr marL="285750" indent="-285750">
              <a:buFont typeface="Arial" panose="020B0604020202020204" pitchFamily="34" charset="0"/>
              <a:buChar char="•"/>
            </a:pPr>
            <a:endParaRPr lang="en-US" sz="2000" dirty="0"/>
          </a:p>
          <a:p>
            <a:r>
              <a:rPr lang="en-US" sz="2000" dirty="0"/>
              <a:t>WHODAS 	</a:t>
            </a:r>
            <a:r>
              <a:rPr lang="en-US" sz="2000" dirty="0" smtClean="0"/>
              <a:t>(Disability)</a:t>
            </a:r>
          </a:p>
          <a:p>
            <a:r>
              <a:rPr lang="en-US" sz="2000" dirty="0" err="1" smtClean="0"/>
              <a:t>WHOQoL</a:t>
            </a:r>
            <a:r>
              <a:rPr lang="en-US" sz="2000" dirty="0" smtClean="0"/>
              <a:t> </a:t>
            </a:r>
            <a:r>
              <a:rPr lang="en-US" sz="2000" dirty="0"/>
              <a:t>	</a:t>
            </a:r>
            <a:r>
              <a:rPr lang="en-US" sz="2000" dirty="0" smtClean="0"/>
              <a:t>(Quality of Life)</a:t>
            </a:r>
          </a:p>
          <a:p>
            <a:r>
              <a:rPr lang="en-US" sz="2000" dirty="0" smtClean="0"/>
              <a:t>OPOC		(Perception of Care)</a:t>
            </a:r>
            <a:endParaRPr lang="en-US" sz="2000" dirty="0"/>
          </a:p>
        </p:txBody>
      </p:sp>
      <p:pic>
        <p:nvPicPr>
          <p:cNvPr id="15" name="Picture 2" descr="CAMH_Horz_logo_w_Krembil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710" y="6519171"/>
            <a:ext cx="2088232" cy="27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50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Digitization of Measurement Based Care</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91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CEE783-4751-3447-A075-565592F019DC}" type="slidenum">
              <a:rPr lang="en-US" smtClean="0"/>
              <a:pPr/>
              <a:t>9</a:t>
            </a:fld>
            <a:endParaRPr lang="en-US" dirty="0"/>
          </a:p>
        </p:txBody>
      </p:sp>
      <p:sp>
        <p:nvSpPr>
          <p:cNvPr id="4" name="Title 3"/>
          <p:cNvSpPr>
            <a:spLocks noGrp="1"/>
          </p:cNvSpPr>
          <p:nvPr>
            <p:ph type="title"/>
          </p:nvPr>
        </p:nvSpPr>
        <p:spPr>
          <a:xfrm>
            <a:off x="1056335" y="276354"/>
            <a:ext cx="10346029" cy="619071"/>
          </a:xfrm>
        </p:spPr>
        <p:txBody>
          <a:bodyPr/>
          <a:lstStyle/>
          <a:p>
            <a:pPr algn="ctr"/>
            <a:r>
              <a:rPr lang="en-US" sz="2800" dirty="0" smtClean="0"/>
              <a:t>Clinical REDCap for Self Assessments</a:t>
            </a:r>
            <a:endParaRPr lang="en-US" sz="2800" dirty="0"/>
          </a:p>
        </p:txBody>
      </p:sp>
      <p:pic>
        <p:nvPicPr>
          <p:cNvPr id="1026" name="Picture 2" descr="https://www.ncbi.nlm.nih.gov/pmc/articles/instance/8176343/bin/jmir_v23i5e25656_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75" y="1280787"/>
            <a:ext cx="5884769" cy="50388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29147" y="6428074"/>
            <a:ext cx="7076853" cy="461665"/>
          </a:xfrm>
          <a:prstGeom prst="rect">
            <a:avLst/>
          </a:prstGeom>
        </p:spPr>
        <p:txBody>
          <a:bodyPr wrap="square">
            <a:spAutoFit/>
          </a:bodyPr>
          <a:lstStyle/>
          <a:p>
            <a:pPr algn="ctr"/>
            <a:r>
              <a:rPr lang="en-US" sz="1200" dirty="0">
                <a:solidFill>
                  <a:srgbClr val="212121"/>
                </a:solidFill>
                <a:latin typeface="BlinkMacSystemFont"/>
              </a:rPr>
              <a:t>Hawley S, </a:t>
            </a:r>
            <a:r>
              <a:rPr lang="en-US" sz="1200" dirty="0" smtClean="0">
                <a:solidFill>
                  <a:srgbClr val="212121"/>
                </a:solidFill>
                <a:latin typeface="BlinkMacSystemFont"/>
              </a:rPr>
              <a:t>Digitization </a:t>
            </a:r>
            <a:r>
              <a:rPr lang="en-US" sz="1200" dirty="0">
                <a:solidFill>
                  <a:srgbClr val="212121"/>
                </a:solidFill>
                <a:latin typeface="BlinkMacSystemFont"/>
              </a:rPr>
              <a:t>of Measurement-Based Care Pathways in Mental Health Through </a:t>
            </a:r>
            <a:r>
              <a:rPr lang="en-US" sz="1200" dirty="0" smtClean="0">
                <a:solidFill>
                  <a:srgbClr val="212121"/>
                </a:solidFill>
                <a:latin typeface="BlinkMacSystemFont"/>
              </a:rPr>
              <a:t>REDCap. </a:t>
            </a:r>
          </a:p>
          <a:p>
            <a:pPr algn="ctr"/>
            <a:r>
              <a:rPr lang="en-US" sz="1200" dirty="0" smtClean="0">
                <a:solidFill>
                  <a:srgbClr val="212121"/>
                </a:solidFill>
                <a:latin typeface="BlinkMacSystemFont"/>
              </a:rPr>
              <a:t>J Med </a:t>
            </a:r>
            <a:r>
              <a:rPr lang="en-US" sz="1200" dirty="0">
                <a:solidFill>
                  <a:srgbClr val="212121"/>
                </a:solidFill>
                <a:latin typeface="BlinkMacSystemFont"/>
              </a:rPr>
              <a:t>Res. </a:t>
            </a:r>
            <a:r>
              <a:rPr lang="en-US" sz="1200" dirty="0" smtClean="0">
                <a:solidFill>
                  <a:srgbClr val="212121"/>
                </a:solidFill>
                <a:latin typeface="BlinkMacSystemFont"/>
              </a:rPr>
              <a:t>2021 </a:t>
            </a:r>
            <a:r>
              <a:rPr lang="en-US" sz="1200" dirty="0" err="1">
                <a:solidFill>
                  <a:srgbClr val="212121"/>
                </a:solidFill>
                <a:latin typeface="BlinkMacSystemFont"/>
              </a:rPr>
              <a:t>doi</a:t>
            </a:r>
            <a:r>
              <a:rPr lang="en-US" sz="1200" dirty="0">
                <a:solidFill>
                  <a:srgbClr val="212121"/>
                </a:solidFill>
                <a:latin typeface="BlinkMacSystemFont"/>
              </a:rPr>
              <a:t>: 10.2196/25656. </a:t>
            </a:r>
            <a:endParaRPr lang="en-US" sz="1200" dirty="0"/>
          </a:p>
        </p:txBody>
      </p:sp>
      <p:pic>
        <p:nvPicPr>
          <p:cNvPr id="7" name="Picture 6"/>
          <p:cNvPicPr>
            <a:picLocks noChangeAspect="1"/>
          </p:cNvPicPr>
          <p:nvPr/>
        </p:nvPicPr>
        <p:blipFill rotWithShape="1">
          <a:blip r:embed="rId4"/>
          <a:srcRect l="6939" t="7936" r="10280" b="17066"/>
          <a:stretch/>
        </p:blipFill>
        <p:spPr>
          <a:xfrm>
            <a:off x="420338" y="455181"/>
            <a:ext cx="2032000" cy="77235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5410" t="12364" r="2976" b="10909"/>
          <a:stretch/>
        </p:blipFill>
        <p:spPr>
          <a:xfrm>
            <a:off x="6530812" y="3790673"/>
            <a:ext cx="4782230" cy="2528948"/>
          </a:xfrm>
          <a:prstGeom prst="rect">
            <a:avLst/>
          </a:prstGeom>
        </p:spPr>
      </p:pic>
      <p:pic>
        <p:nvPicPr>
          <p:cNvPr id="11" name="Picture 2" descr="image002"/>
          <p:cNvPicPr>
            <a:picLocks noGrp="1" noChangeAspect="1" noChangeArrowheads="1"/>
          </p:cNvPicPr>
          <p:nvPr>
            <p:ph idx="1"/>
          </p:nvPr>
        </p:nvPicPr>
        <p:blipFill rotWithShape="1">
          <a:blip r:embed="rId6" cstate="print">
            <a:extLst>
              <a:ext uri="{28A0092B-C50C-407E-A947-70E740481C1C}">
                <a14:useLocalDpi xmlns:a14="http://schemas.microsoft.com/office/drawing/2010/main" val="0"/>
              </a:ext>
            </a:extLst>
          </a:blip>
          <a:srcRect b="13369"/>
          <a:stretch/>
        </p:blipFill>
        <p:spPr bwMode="auto">
          <a:xfrm>
            <a:off x="6530812" y="1523332"/>
            <a:ext cx="4782230" cy="21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contrast="10000"/>
                    </a14:imgEffect>
                  </a14:imgLayer>
                </a14:imgProps>
              </a:ext>
              <a:ext uri="{28A0092B-C50C-407E-A947-70E740481C1C}">
                <a14:useLocalDpi xmlns:a14="http://schemas.microsoft.com/office/drawing/2010/main" val="0"/>
              </a:ext>
            </a:extLst>
          </a:blip>
          <a:srcRect l="7606" r="49135"/>
          <a:stretch/>
        </p:blipFill>
        <p:spPr>
          <a:xfrm>
            <a:off x="11095074" y="3178348"/>
            <a:ext cx="435935" cy="503872"/>
          </a:xfrm>
          <a:prstGeom prst="roundRect">
            <a:avLst>
              <a:gd name="adj" fmla="val 8594"/>
            </a:avLst>
          </a:prstGeom>
          <a:gradFill flip="none" rotWithShape="1">
            <a:gsLst>
              <a:gs pos="0">
                <a:schemeClr val="bg1">
                  <a:lumMod val="95000"/>
                </a:schemeClr>
              </a:gs>
              <a:gs pos="100000">
                <a:schemeClr val="bg1">
                  <a:lumMod val="85000"/>
                </a:schemeClr>
              </a:gs>
            </a:gsLst>
            <a:path path="circle">
              <a:fillToRect l="50000" t="-80000" r="50000" b="180000"/>
            </a:path>
            <a:tileRect/>
          </a:gradFill>
          <a:ln>
            <a:noFill/>
          </a:ln>
          <a:effectLst>
            <a:reflection blurRad="38100" stA="38000" endPos="28000" dist="5000" dir="5400000" sy="-100000" algn="bl" rotWithShape="0"/>
          </a:effectLst>
        </p:spPr>
      </p:pic>
      <p:pic>
        <p:nvPicPr>
          <p:cNvPr id="13" name="Picture 12"/>
          <p:cNvPicPr>
            <a:picLocks noChangeAspect="1"/>
          </p:cNvPicPr>
          <p:nvPr/>
        </p:nvPicPr>
        <p:blipFill rotWithShape="1">
          <a:blip r:embed="rId7"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brightnessContrast bright="10000" contrast="10000"/>
                    </a14:imgEffect>
                  </a14:imgLayer>
                </a14:imgProps>
              </a:ext>
              <a:ext uri="{28A0092B-C50C-407E-A947-70E740481C1C}">
                <a14:useLocalDpi xmlns:a14="http://schemas.microsoft.com/office/drawing/2010/main" val="0"/>
              </a:ext>
            </a:extLst>
          </a:blip>
          <a:srcRect l="53055" r="5329"/>
          <a:stretch/>
        </p:blipFill>
        <p:spPr>
          <a:xfrm>
            <a:off x="11133492" y="5768846"/>
            <a:ext cx="458418" cy="550775"/>
          </a:xfrm>
          <a:prstGeom prst="roundRect">
            <a:avLst>
              <a:gd name="adj" fmla="val 8594"/>
            </a:avLst>
          </a:prstGeom>
          <a:gradFill flip="none" rotWithShape="1">
            <a:gsLst>
              <a:gs pos="0">
                <a:schemeClr val="bg1">
                  <a:lumMod val="95000"/>
                </a:schemeClr>
              </a:gs>
              <a:gs pos="100000">
                <a:schemeClr val="bg1">
                  <a:lumMod val="85000"/>
                </a:schemeClr>
              </a:gs>
            </a:gsLst>
            <a:path path="circle">
              <a:fillToRect l="50000" t="-80000" r="50000" b="180000"/>
            </a:path>
            <a:tileRect/>
          </a:gradFill>
          <a:ln>
            <a:noFill/>
          </a:ln>
          <a:effectLst>
            <a:reflection blurRad="38100" stA="38000" endPos="28000" dist="5000" dir="5400000" sy="-100000" algn="bl" rotWithShape="0"/>
          </a:effectLst>
        </p:spPr>
      </p:pic>
    </p:spTree>
    <p:extLst>
      <p:ext uri="{BB962C8B-B14F-4D97-AF65-F5344CB8AC3E}">
        <p14:creationId xmlns:p14="http://schemas.microsoft.com/office/powerpoint/2010/main" val="2705534180"/>
      </p:ext>
    </p:extLst>
  </p:cSld>
  <p:clrMapOvr>
    <a:masterClrMapping/>
  </p:clrMapOvr>
</p:sld>
</file>

<file path=ppt/theme/theme1.xml><?xml version="1.0" encoding="utf-8"?>
<a:theme xmlns:a="http://schemas.openxmlformats.org/drawingml/2006/main" name="CAMH-Golden_Yellow">
  <a:themeElements>
    <a:clrScheme name="CAMH-v1">
      <a:dk1>
        <a:srgbClr val="1E1E1E"/>
      </a:dk1>
      <a:lt1>
        <a:srgbClr val="787878"/>
      </a:lt1>
      <a:dk2>
        <a:srgbClr val="6E288D"/>
      </a:dk2>
      <a:lt2>
        <a:srgbClr val="FFFFFF"/>
      </a:lt2>
      <a:accent1>
        <a:srgbClr val="6E288D"/>
      </a:accent1>
      <a:accent2>
        <a:srgbClr val="63B1E5"/>
      </a:accent2>
      <a:accent3>
        <a:srgbClr val="00A39B"/>
      </a:accent3>
      <a:accent4>
        <a:srgbClr val="AB8876"/>
      </a:accent4>
      <a:accent5>
        <a:srgbClr val="FFB651"/>
      </a:accent5>
      <a:accent6>
        <a:srgbClr val="1E1E1E"/>
      </a:accent6>
      <a:hlink>
        <a:srgbClr val="787878"/>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MH-Purple">
  <a:themeElements>
    <a:clrScheme name="CAMH-v1">
      <a:dk1>
        <a:srgbClr val="1E1E1E"/>
      </a:dk1>
      <a:lt1>
        <a:srgbClr val="787878"/>
      </a:lt1>
      <a:dk2>
        <a:srgbClr val="6E288D"/>
      </a:dk2>
      <a:lt2>
        <a:srgbClr val="FFFFFF"/>
      </a:lt2>
      <a:accent1>
        <a:srgbClr val="6E288D"/>
      </a:accent1>
      <a:accent2>
        <a:srgbClr val="63B1E5"/>
      </a:accent2>
      <a:accent3>
        <a:srgbClr val="00A39B"/>
      </a:accent3>
      <a:accent4>
        <a:srgbClr val="AB8876"/>
      </a:accent4>
      <a:accent5>
        <a:srgbClr val="FFB651"/>
      </a:accent5>
      <a:accent6>
        <a:srgbClr val="1E1E1E"/>
      </a:accent6>
      <a:hlink>
        <a:srgbClr val="787878"/>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MH-Teal">
  <a:themeElements>
    <a:clrScheme name="CAMH-v1">
      <a:dk1>
        <a:srgbClr val="1E1E1E"/>
      </a:dk1>
      <a:lt1>
        <a:srgbClr val="787878"/>
      </a:lt1>
      <a:dk2>
        <a:srgbClr val="6E288D"/>
      </a:dk2>
      <a:lt2>
        <a:srgbClr val="FFFFFF"/>
      </a:lt2>
      <a:accent1>
        <a:srgbClr val="6E288D"/>
      </a:accent1>
      <a:accent2>
        <a:srgbClr val="63B1E5"/>
      </a:accent2>
      <a:accent3>
        <a:srgbClr val="00A39B"/>
      </a:accent3>
      <a:accent4>
        <a:srgbClr val="AB8876"/>
      </a:accent4>
      <a:accent5>
        <a:srgbClr val="FFB651"/>
      </a:accent5>
      <a:accent6>
        <a:srgbClr val="1E1E1E"/>
      </a:accent6>
      <a:hlink>
        <a:srgbClr val="787878"/>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MH-Sky_Blue">
  <a:themeElements>
    <a:clrScheme name="CAMH-v1">
      <a:dk1>
        <a:srgbClr val="1E1E1E"/>
      </a:dk1>
      <a:lt1>
        <a:srgbClr val="787878"/>
      </a:lt1>
      <a:dk2>
        <a:srgbClr val="6E288D"/>
      </a:dk2>
      <a:lt2>
        <a:srgbClr val="FFFFFF"/>
      </a:lt2>
      <a:accent1>
        <a:srgbClr val="6E288D"/>
      </a:accent1>
      <a:accent2>
        <a:srgbClr val="63B1E5"/>
      </a:accent2>
      <a:accent3>
        <a:srgbClr val="00A39B"/>
      </a:accent3>
      <a:accent4>
        <a:srgbClr val="AB8876"/>
      </a:accent4>
      <a:accent5>
        <a:srgbClr val="FFB651"/>
      </a:accent5>
      <a:accent6>
        <a:srgbClr val="1E1E1E"/>
      </a:accent6>
      <a:hlink>
        <a:srgbClr val="787878"/>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MH_Ending">
  <a:themeElements>
    <a:clrScheme name="CAMH-v1">
      <a:dk1>
        <a:srgbClr val="1E1E1E"/>
      </a:dk1>
      <a:lt1>
        <a:srgbClr val="787878"/>
      </a:lt1>
      <a:dk2>
        <a:srgbClr val="6E288D"/>
      </a:dk2>
      <a:lt2>
        <a:srgbClr val="FFFFFF"/>
      </a:lt2>
      <a:accent1>
        <a:srgbClr val="6E288D"/>
      </a:accent1>
      <a:accent2>
        <a:srgbClr val="63B1E5"/>
      </a:accent2>
      <a:accent3>
        <a:srgbClr val="00A39B"/>
      </a:accent3>
      <a:accent4>
        <a:srgbClr val="AB8876"/>
      </a:accent4>
      <a:accent5>
        <a:srgbClr val="FFB651"/>
      </a:accent5>
      <a:accent6>
        <a:srgbClr val="1E1E1E"/>
      </a:accent6>
      <a:hlink>
        <a:srgbClr val="787878"/>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CAMHPresentation4-2012">
  <a:themeElements>
    <a:clrScheme name="8_CAMHPresentation4-2012 1">
      <a:dk1>
        <a:srgbClr val="000000"/>
      </a:dk1>
      <a:lt1>
        <a:srgbClr val="FFFFFF"/>
      </a:lt1>
      <a:dk2>
        <a:srgbClr val="FFFFFF"/>
      </a:dk2>
      <a:lt2>
        <a:srgbClr val="808080"/>
      </a:lt2>
      <a:accent1>
        <a:srgbClr val="993399"/>
      </a:accent1>
      <a:accent2>
        <a:srgbClr val="C9B3D6"/>
      </a:accent2>
      <a:accent3>
        <a:srgbClr val="FFFFFF"/>
      </a:accent3>
      <a:accent4>
        <a:srgbClr val="000000"/>
      </a:accent4>
      <a:accent5>
        <a:srgbClr val="CAADCA"/>
      </a:accent5>
      <a:accent6>
        <a:srgbClr val="B6A2C2"/>
      </a:accent6>
      <a:hlink>
        <a:srgbClr val="F2D8FF"/>
      </a:hlink>
      <a:folHlink>
        <a:srgbClr val="B2B2B2"/>
      </a:folHlink>
    </a:clrScheme>
    <a:fontScheme name="8_CAMHPresentation4-2012">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CAMHPresentation4-2012 1">
        <a:dk1>
          <a:srgbClr val="000000"/>
        </a:dk1>
        <a:lt1>
          <a:srgbClr val="FFFFFF"/>
        </a:lt1>
        <a:dk2>
          <a:srgbClr val="FFFFFF"/>
        </a:dk2>
        <a:lt2>
          <a:srgbClr val="808080"/>
        </a:lt2>
        <a:accent1>
          <a:srgbClr val="993399"/>
        </a:accent1>
        <a:accent2>
          <a:srgbClr val="C9B3D6"/>
        </a:accent2>
        <a:accent3>
          <a:srgbClr val="FFFFFF"/>
        </a:accent3>
        <a:accent4>
          <a:srgbClr val="000000"/>
        </a:accent4>
        <a:accent5>
          <a:srgbClr val="CAADCA"/>
        </a:accent5>
        <a:accent6>
          <a:srgbClr val="B6A2C2"/>
        </a:accent6>
        <a:hlink>
          <a:srgbClr val="F2D8FF"/>
        </a:hlink>
        <a:folHlink>
          <a:srgbClr val="B2B2B2"/>
        </a:folHlink>
      </a:clrScheme>
      <a:clrMap bg1="lt1" tx1="dk1" bg2="lt2" tx2="dk2" accent1="accent1" accent2="accent2" accent3="accent3" accent4="accent4" accent5="accent5" accent6="accent6" hlink="hlink" folHlink="folHlink"/>
    </a:extraClrScheme>
    <a:extraClrScheme>
      <a:clrScheme name="8_CAMHPresentation4-2012 2">
        <a:dk1>
          <a:srgbClr val="000000"/>
        </a:dk1>
        <a:lt1>
          <a:srgbClr val="F2D8FF"/>
        </a:lt1>
        <a:dk2>
          <a:srgbClr val="FFFFFF"/>
        </a:dk2>
        <a:lt2>
          <a:srgbClr val="808080"/>
        </a:lt2>
        <a:accent1>
          <a:srgbClr val="993399"/>
        </a:accent1>
        <a:accent2>
          <a:srgbClr val="C9B3D6"/>
        </a:accent2>
        <a:accent3>
          <a:srgbClr val="F7E9FF"/>
        </a:accent3>
        <a:accent4>
          <a:srgbClr val="000000"/>
        </a:accent4>
        <a:accent5>
          <a:srgbClr val="CAADCA"/>
        </a:accent5>
        <a:accent6>
          <a:srgbClr val="B6A2C2"/>
        </a:accent6>
        <a:hlink>
          <a:srgbClr val="F2D8FF"/>
        </a:hlink>
        <a:folHlink>
          <a:srgbClr val="000000"/>
        </a:folHlink>
      </a:clrScheme>
      <a:clrMap bg1="lt1" tx1="dk1" bg2="lt2" tx2="dk2" accent1="accent1" accent2="accent2" accent3="accent3" accent4="accent4" accent5="accent5" accent6="accent6" hlink="hlink" folHlink="folHlink"/>
    </a:extraClrScheme>
    <a:extraClrScheme>
      <a:clrScheme name="8_CAMHPresentation4-2012 3">
        <a:dk1>
          <a:srgbClr val="808080"/>
        </a:dk1>
        <a:lt1>
          <a:srgbClr val="FFFFFF"/>
        </a:lt1>
        <a:dk2>
          <a:srgbClr val="4C4C4C"/>
        </a:dk2>
        <a:lt2>
          <a:srgbClr val="FFFFFF"/>
        </a:lt2>
        <a:accent1>
          <a:srgbClr val="993399"/>
        </a:accent1>
        <a:accent2>
          <a:srgbClr val="C9B3D6"/>
        </a:accent2>
        <a:accent3>
          <a:srgbClr val="B2B2B2"/>
        </a:accent3>
        <a:accent4>
          <a:srgbClr val="DADADA"/>
        </a:accent4>
        <a:accent5>
          <a:srgbClr val="CAADCA"/>
        </a:accent5>
        <a:accent6>
          <a:srgbClr val="B6A2C2"/>
        </a:accent6>
        <a:hlink>
          <a:srgbClr val="F2D8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CAMHPresentation4-2012">
  <a:themeElements>
    <a:clrScheme name="8_CAMHPresentation4-2012 1">
      <a:dk1>
        <a:srgbClr val="000000"/>
      </a:dk1>
      <a:lt1>
        <a:srgbClr val="FFFFFF"/>
      </a:lt1>
      <a:dk2>
        <a:srgbClr val="FFFFFF"/>
      </a:dk2>
      <a:lt2>
        <a:srgbClr val="808080"/>
      </a:lt2>
      <a:accent1>
        <a:srgbClr val="993399"/>
      </a:accent1>
      <a:accent2>
        <a:srgbClr val="C9B3D6"/>
      </a:accent2>
      <a:accent3>
        <a:srgbClr val="FFFFFF"/>
      </a:accent3>
      <a:accent4>
        <a:srgbClr val="000000"/>
      </a:accent4>
      <a:accent5>
        <a:srgbClr val="CAADCA"/>
      </a:accent5>
      <a:accent6>
        <a:srgbClr val="B6A2C2"/>
      </a:accent6>
      <a:hlink>
        <a:srgbClr val="F2D8FF"/>
      </a:hlink>
      <a:folHlink>
        <a:srgbClr val="B2B2B2"/>
      </a:folHlink>
    </a:clrScheme>
    <a:fontScheme name="8_CAMHPresentation4-2012">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CAMHPresentation4-2012 1">
        <a:dk1>
          <a:srgbClr val="000000"/>
        </a:dk1>
        <a:lt1>
          <a:srgbClr val="FFFFFF"/>
        </a:lt1>
        <a:dk2>
          <a:srgbClr val="FFFFFF"/>
        </a:dk2>
        <a:lt2>
          <a:srgbClr val="808080"/>
        </a:lt2>
        <a:accent1>
          <a:srgbClr val="993399"/>
        </a:accent1>
        <a:accent2>
          <a:srgbClr val="C9B3D6"/>
        </a:accent2>
        <a:accent3>
          <a:srgbClr val="FFFFFF"/>
        </a:accent3>
        <a:accent4>
          <a:srgbClr val="000000"/>
        </a:accent4>
        <a:accent5>
          <a:srgbClr val="CAADCA"/>
        </a:accent5>
        <a:accent6>
          <a:srgbClr val="B6A2C2"/>
        </a:accent6>
        <a:hlink>
          <a:srgbClr val="F2D8FF"/>
        </a:hlink>
        <a:folHlink>
          <a:srgbClr val="B2B2B2"/>
        </a:folHlink>
      </a:clrScheme>
      <a:clrMap bg1="lt1" tx1="dk1" bg2="lt2" tx2="dk2" accent1="accent1" accent2="accent2" accent3="accent3" accent4="accent4" accent5="accent5" accent6="accent6" hlink="hlink" folHlink="folHlink"/>
    </a:extraClrScheme>
    <a:extraClrScheme>
      <a:clrScheme name="8_CAMHPresentation4-2012 2">
        <a:dk1>
          <a:srgbClr val="000000"/>
        </a:dk1>
        <a:lt1>
          <a:srgbClr val="F2D8FF"/>
        </a:lt1>
        <a:dk2>
          <a:srgbClr val="FFFFFF"/>
        </a:dk2>
        <a:lt2>
          <a:srgbClr val="808080"/>
        </a:lt2>
        <a:accent1>
          <a:srgbClr val="993399"/>
        </a:accent1>
        <a:accent2>
          <a:srgbClr val="C9B3D6"/>
        </a:accent2>
        <a:accent3>
          <a:srgbClr val="F7E9FF"/>
        </a:accent3>
        <a:accent4>
          <a:srgbClr val="000000"/>
        </a:accent4>
        <a:accent5>
          <a:srgbClr val="CAADCA"/>
        </a:accent5>
        <a:accent6>
          <a:srgbClr val="B6A2C2"/>
        </a:accent6>
        <a:hlink>
          <a:srgbClr val="F2D8FF"/>
        </a:hlink>
        <a:folHlink>
          <a:srgbClr val="000000"/>
        </a:folHlink>
      </a:clrScheme>
      <a:clrMap bg1="lt1" tx1="dk1" bg2="lt2" tx2="dk2" accent1="accent1" accent2="accent2" accent3="accent3" accent4="accent4" accent5="accent5" accent6="accent6" hlink="hlink" folHlink="folHlink"/>
    </a:extraClrScheme>
    <a:extraClrScheme>
      <a:clrScheme name="8_CAMHPresentation4-2012 3">
        <a:dk1>
          <a:srgbClr val="808080"/>
        </a:dk1>
        <a:lt1>
          <a:srgbClr val="FFFFFF"/>
        </a:lt1>
        <a:dk2>
          <a:srgbClr val="4C4C4C"/>
        </a:dk2>
        <a:lt2>
          <a:srgbClr val="FFFFFF"/>
        </a:lt2>
        <a:accent1>
          <a:srgbClr val="993399"/>
        </a:accent1>
        <a:accent2>
          <a:srgbClr val="C9B3D6"/>
        </a:accent2>
        <a:accent3>
          <a:srgbClr val="B2B2B2"/>
        </a:accent3>
        <a:accent4>
          <a:srgbClr val="DADADA"/>
        </a:accent4>
        <a:accent5>
          <a:srgbClr val="CAADCA"/>
        </a:accent5>
        <a:accent6>
          <a:srgbClr val="B6A2C2"/>
        </a:accent6>
        <a:hlink>
          <a:srgbClr val="F2D8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1989</Words>
  <Application>Microsoft Office PowerPoint</Application>
  <PresentationFormat>Widescreen</PresentationFormat>
  <Paragraphs>209</Paragraphs>
  <Slides>23</Slides>
  <Notes>20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23</vt:i4>
      </vt:variant>
    </vt:vector>
  </HeadingPairs>
  <TitlesOfParts>
    <vt:vector size="43" baseType="lpstr">
      <vt:lpstr>ＭＳ Ｐゴシック</vt:lpstr>
      <vt:lpstr>.AppleSystemUIFont</vt:lpstr>
      <vt:lpstr>Arial</vt:lpstr>
      <vt:lpstr>Arial Unicode MS</vt:lpstr>
      <vt:lpstr>BlinkMacSystemFont</vt:lpstr>
      <vt:lpstr>Calibri</vt:lpstr>
      <vt:lpstr>Gill Sans MT</vt:lpstr>
      <vt:lpstr>Manuale</vt:lpstr>
      <vt:lpstr>Open Sans</vt:lpstr>
      <vt:lpstr>Open Sans Light</vt:lpstr>
      <vt:lpstr>Questrial</vt:lpstr>
      <vt:lpstr>Times</vt:lpstr>
      <vt:lpstr>Wingdings</vt:lpstr>
      <vt:lpstr>CAMH-Golden_Yellow</vt:lpstr>
      <vt:lpstr>CAMH-Purple</vt:lpstr>
      <vt:lpstr>CAMH-Teal</vt:lpstr>
      <vt:lpstr>CAMH-Sky_Blue</vt:lpstr>
      <vt:lpstr>CAMH_Ending</vt:lpstr>
      <vt:lpstr>9_CAMHPresentation4-2012</vt:lpstr>
      <vt:lpstr>10_CAMHPresentation4-2012</vt:lpstr>
      <vt:lpstr>Digitization of Measurement-Based Care in Mental Health:  Major Depressive Disorder Integrated Pathway (MDD-ICP)</vt:lpstr>
      <vt:lpstr>PowerPoint Presentation</vt:lpstr>
      <vt:lpstr>Introduction and Overview  Major Depressive Disorder Integrated Care Pathway (MDD-ICP)</vt:lpstr>
      <vt:lpstr>Major Depressive Disorder (MDD)</vt:lpstr>
      <vt:lpstr>Measurement Based Care in MDD</vt:lpstr>
      <vt:lpstr>MDD Integrated Care Pathway (MDD-ICP) at CAMH</vt:lpstr>
      <vt:lpstr>MDD-ICP at CAMH – Self-report assessments</vt:lpstr>
      <vt:lpstr>Digitization of Measurement Based Care</vt:lpstr>
      <vt:lpstr>Clinical REDCap for Self Assessments</vt:lpstr>
      <vt:lpstr>Clinical REDCap for Self Assessments</vt:lpstr>
      <vt:lpstr>Implementation of Digital tools</vt:lpstr>
      <vt:lpstr>Operational and Clinical Dashboards</vt:lpstr>
      <vt:lpstr>PowerPoint Presentation</vt:lpstr>
      <vt:lpstr>Tableau/CERNER Integration</vt:lpstr>
      <vt:lpstr>Decision Support Tools</vt:lpstr>
      <vt:lpstr>PowerPoint Presentation</vt:lpstr>
      <vt:lpstr>PowerPoint Presentation</vt:lpstr>
      <vt:lpstr>MBC Operational Support Dashboard</vt:lpstr>
      <vt:lpstr>Impact on Practice – Clinician Feedback</vt:lpstr>
      <vt:lpstr>Patient Feedback</vt:lpstr>
      <vt:lpstr>Acknowledgements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Rotenberg</dc:creator>
  <cp:lastModifiedBy>Stefan Kloiber</cp:lastModifiedBy>
  <cp:revision>64</cp:revision>
  <dcterms:created xsi:type="dcterms:W3CDTF">2022-10-05T13:13:12Z</dcterms:created>
  <dcterms:modified xsi:type="dcterms:W3CDTF">2022-11-10T14:52:02Z</dcterms:modified>
</cp:coreProperties>
</file>