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3.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4.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5.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6.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7.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55" r:id="rId4"/>
    <p:sldMasterId id="2147493519" r:id="rId5"/>
    <p:sldMasterId id="2147493604" r:id="rId6"/>
    <p:sldMasterId id="2147493492" r:id="rId7"/>
    <p:sldMasterId id="2147493626" r:id="rId8"/>
    <p:sldMasterId id="2147493546" r:id="rId9"/>
    <p:sldMasterId id="2147493676" r:id="rId10"/>
    <p:sldMasterId id="2147493703" r:id="rId11"/>
  </p:sldMasterIdLst>
  <p:notesMasterIdLst>
    <p:notesMasterId r:id="rId65"/>
  </p:notesMasterIdLst>
  <p:handoutMasterIdLst>
    <p:handoutMasterId r:id="rId66"/>
  </p:handoutMasterIdLst>
  <p:sldIdLst>
    <p:sldId id="322" r:id="rId12"/>
    <p:sldId id="3141" r:id="rId13"/>
    <p:sldId id="3142" r:id="rId14"/>
    <p:sldId id="2087" r:id="rId15"/>
    <p:sldId id="972" r:id="rId16"/>
    <p:sldId id="565" r:id="rId17"/>
    <p:sldId id="1616" r:id="rId18"/>
    <p:sldId id="593" r:id="rId19"/>
    <p:sldId id="3151" r:id="rId20"/>
    <p:sldId id="671" r:id="rId21"/>
    <p:sldId id="297" r:id="rId22"/>
    <p:sldId id="673" r:id="rId23"/>
    <p:sldId id="654" r:id="rId24"/>
    <p:sldId id="2113" r:id="rId25"/>
    <p:sldId id="2086" r:id="rId26"/>
    <p:sldId id="2070" r:id="rId27"/>
    <p:sldId id="3152" r:id="rId28"/>
    <p:sldId id="3134" r:id="rId29"/>
    <p:sldId id="1891" r:id="rId30"/>
    <p:sldId id="3140" r:id="rId31"/>
    <p:sldId id="2102" r:id="rId32"/>
    <p:sldId id="645" r:id="rId33"/>
    <p:sldId id="256" r:id="rId34"/>
    <p:sldId id="2023" r:id="rId35"/>
    <p:sldId id="258" r:id="rId36"/>
    <p:sldId id="257" r:id="rId37"/>
    <p:sldId id="2108" r:id="rId38"/>
    <p:sldId id="2263" r:id="rId39"/>
    <p:sldId id="2111" r:id="rId40"/>
    <p:sldId id="1907" r:id="rId41"/>
    <p:sldId id="1908" r:id="rId42"/>
    <p:sldId id="1932" r:id="rId43"/>
    <p:sldId id="2039" r:id="rId44"/>
    <p:sldId id="2075" r:id="rId45"/>
    <p:sldId id="1948" r:id="rId46"/>
    <p:sldId id="2112" r:id="rId47"/>
    <p:sldId id="2106" r:id="rId48"/>
    <p:sldId id="3153" r:id="rId49"/>
    <p:sldId id="3136" r:id="rId50"/>
    <p:sldId id="3147" r:id="rId51"/>
    <p:sldId id="3148" r:id="rId52"/>
    <p:sldId id="3146" r:id="rId53"/>
    <p:sldId id="3149" r:id="rId54"/>
    <p:sldId id="3137" r:id="rId55"/>
    <p:sldId id="3145" r:id="rId56"/>
    <p:sldId id="1999" r:id="rId57"/>
    <p:sldId id="3150" r:id="rId58"/>
    <p:sldId id="2110" r:id="rId59"/>
    <p:sldId id="2095" r:id="rId60"/>
    <p:sldId id="2096" r:id="rId61"/>
    <p:sldId id="2098" r:id="rId62"/>
    <p:sldId id="3138" r:id="rId63"/>
    <p:sldId id="318" r:id="rId64"/>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0000"/>
    <a:srgbClr val="F5F5F5"/>
    <a:srgbClr val="E2E6F0"/>
    <a:srgbClr val="CCFFCC"/>
    <a:srgbClr val="008063"/>
    <a:srgbClr val="3333CC"/>
    <a:srgbClr val="FFCCFF"/>
    <a:srgbClr val="E07ECF"/>
    <a:srgbClr val="00808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4363BE6-3325-441E-ADE3-C7724ADF77F9}" v="25" dt="2022-11-10T02:50:48.687"/>
    <p1510:client id="{EA0EE63B-84E8-4016-94EC-07D0371B862A}" v="11" dt="2022-11-09T22:57:20.686"/>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3792" autoAdjust="0"/>
  </p:normalViewPr>
  <p:slideViewPr>
    <p:cSldViewPr snapToGrid="0">
      <p:cViewPr varScale="1">
        <p:scale>
          <a:sx n="84" d="100"/>
          <a:sy n="84" d="100"/>
        </p:scale>
        <p:origin x="708" y="6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slide" Target="slides/slide52.xml"/><Relationship Id="rId68" Type="http://schemas.openxmlformats.org/officeDocument/2006/relationships/viewProps" Target="viewProps.xml"/><Relationship Id="rId7" Type="http://schemas.openxmlformats.org/officeDocument/2006/relationships/slideMaster" Target="slideMasters/slideMaster4.xml"/><Relationship Id="rId71"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61" Type="http://schemas.openxmlformats.org/officeDocument/2006/relationships/slide" Target="slides/slide50.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40.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presProps" Target="presProps.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5"/>
    </mc:Choice>
    <mc:Fallback>
      <c:style val="15"/>
    </mc:Fallback>
  </mc:AlternateContent>
  <c:clrMapOvr bg1="lt1" tx1="dk1" bg2="lt2" tx2="dk2" accent1="accent1" accent2="accent2" accent3="accent3" accent4="accent4" accent5="accent5" accent6="accent6" hlink="hlink" folHlink="folHlink"/>
  <c:chart>
    <c:title>
      <c:layout>
        <c:manualLayout>
          <c:xMode val="edge"/>
          <c:yMode val="edge"/>
          <c:x val="0.29893169197160724"/>
          <c:y val="1.3898530513111129E-2"/>
        </c:manualLayout>
      </c:layout>
      <c:overlay val="0"/>
      <c:txPr>
        <a:bodyPr/>
        <a:lstStyle/>
        <a:p>
          <a:pPr>
            <a:defRPr>
              <a:solidFill>
                <a:srgbClr val="FFFFFF"/>
              </a:solidFill>
            </a:defRPr>
          </a:pPr>
          <a:endParaRPr lang="en-US"/>
        </a:p>
      </c:txPr>
    </c:title>
    <c:autoTitleDeleted val="0"/>
    <c:plotArea>
      <c:layout/>
      <c:pieChart>
        <c:varyColors val="1"/>
        <c:dLbls>
          <c:showLegendKey val="0"/>
          <c:showVal val="1"/>
          <c:showCatName val="0"/>
          <c:showSerName val="0"/>
          <c:showPercent val="0"/>
          <c:showBubbleSize val="0"/>
          <c:showLeaderLines val="0"/>
        </c:dLbls>
        <c:firstSliceAng val="0"/>
      </c:pieChart>
    </c:plotArea>
    <c:plotVisOnly val="1"/>
    <c:dispBlanksAs val="gap"/>
    <c:showDLblsOverMax val="0"/>
  </c:chart>
  <c:spPr>
    <a:noFill/>
    <a:ln>
      <a:noFill/>
    </a:ln>
  </c:spPr>
  <c:txPr>
    <a:bodyPr/>
    <a:lstStyle/>
    <a:p>
      <a:pPr>
        <a:defRPr sz="800"/>
      </a:pPr>
      <a:endParaRPr lang="en-US"/>
    </a:p>
  </c:txPr>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explosion val="36"/>
            <c:spPr>
              <a:solidFill>
                <a:srgbClr val="C00000"/>
              </a:solidFill>
              <a:ln w="19050">
                <a:solidFill>
                  <a:schemeClr val="lt1"/>
                </a:solidFill>
              </a:ln>
              <a:effectLst/>
            </c:spPr>
            <c:extLst>
              <c:ext xmlns:c16="http://schemas.microsoft.com/office/drawing/2014/chart" uri="{C3380CC4-5D6E-409C-BE32-E72D297353CC}">
                <c16:uniqueId val="{00000001-B0A0-4A66-AB12-35F4F3776587}"/>
              </c:ext>
            </c:extLst>
          </c:dPt>
          <c:dPt>
            <c:idx val="1"/>
            <c:bubble3D val="0"/>
            <c:explosion val="3"/>
            <c:spPr>
              <a:solidFill>
                <a:srgbClr val="0070C0"/>
              </a:solidFill>
              <a:ln w="19050">
                <a:solidFill>
                  <a:schemeClr val="lt1"/>
                </a:solidFill>
              </a:ln>
              <a:effectLst/>
            </c:spPr>
            <c:extLst>
              <c:ext xmlns:c16="http://schemas.microsoft.com/office/drawing/2014/chart" uri="{C3380CC4-5D6E-409C-BE32-E72D297353CC}">
                <c16:uniqueId val="{00000003-B0A0-4A66-AB12-35F4F377658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B0A0-4A66-AB12-35F4F377658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B0A0-4A66-AB12-35F4F3776587}"/>
              </c:ext>
            </c:extLst>
          </c:dPt>
          <c:cat>
            <c:numRef>
              <c:f>Sheet1!$A$2:$A$5</c:f>
              <c:numCache>
                <c:formatCode>General</c:formatCode>
                <c:ptCount val="4"/>
              </c:numCache>
            </c:numRef>
          </c:cat>
          <c:val>
            <c:numRef>
              <c:f>Sheet1!$B$2:$B$5</c:f>
              <c:numCache>
                <c:formatCode>General</c:formatCode>
                <c:ptCount val="4"/>
                <c:pt idx="0">
                  <c:v>3.2</c:v>
                </c:pt>
                <c:pt idx="1">
                  <c:v>8.1999999999999993</c:v>
                </c:pt>
              </c:numCache>
            </c:numRef>
          </c:val>
          <c:extLst>
            <c:ext xmlns:c16="http://schemas.microsoft.com/office/drawing/2014/chart" uri="{C3380CC4-5D6E-409C-BE32-E72D297353CC}">
              <c16:uniqueId val="{00000008-B0A0-4A66-AB12-35F4F377658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85F352A-8C3F-4C01-B1D6-6299C44595F2}" type="doc">
      <dgm:prSet loTypeId="urn:microsoft.com/office/officeart/2005/8/layout/hierarchy1" loCatId="hierarchy" qsTypeId="urn:microsoft.com/office/officeart/2005/8/quickstyle/simple3" qsCatId="simple" csTypeId="urn:microsoft.com/office/officeart/2005/8/colors/accent1_1" csCatId="accent1" phldr="1"/>
      <dgm:spPr/>
      <dgm:t>
        <a:bodyPr/>
        <a:lstStyle/>
        <a:p>
          <a:endParaRPr lang="en-US"/>
        </a:p>
      </dgm:t>
    </dgm:pt>
    <dgm:pt modelId="{9878691C-37C1-4D44-8783-26B6C3993D80}">
      <dgm:prSet phldrT="[Text]"/>
      <dgm:spPr/>
      <dgm:t>
        <a:bodyPr/>
        <a:lstStyle/>
        <a:p>
          <a:r>
            <a:rPr lang="en-US" dirty="0"/>
            <a:t>Hospital Advisory Committee</a:t>
          </a:r>
        </a:p>
      </dgm:t>
    </dgm:pt>
    <dgm:pt modelId="{B9B24D9D-F28A-4C64-BB2A-C19FF4C96794}" type="parTrans" cxnId="{B0EACC88-EA87-4EF8-A3EE-BB9429279354}">
      <dgm:prSet/>
      <dgm:spPr/>
      <dgm:t>
        <a:bodyPr/>
        <a:lstStyle/>
        <a:p>
          <a:endParaRPr lang="en-US"/>
        </a:p>
      </dgm:t>
    </dgm:pt>
    <dgm:pt modelId="{189A929F-D608-4173-B370-E425A2D195DB}" type="sibTrans" cxnId="{B0EACC88-EA87-4EF8-A3EE-BB9429279354}">
      <dgm:prSet/>
      <dgm:spPr/>
      <dgm:t>
        <a:bodyPr/>
        <a:lstStyle/>
        <a:p>
          <a:endParaRPr lang="en-US"/>
        </a:p>
      </dgm:t>
    </dgm:pt>
    <dgm:pt modelId="{A3D93F76-E4FD-44BE-BFC7-60A2B7B1961C}">
      <dgm:prSet phldrT="[Text]"/>
      <dgm:spPr/>
      <dgm:t>
        <a:bodyPr/>
        <a:lstStyle/>
        <a:p>
          <a:r>
            <a:rPr lang="en-US" dirty="0"/>
            <a:t>Mental Health and Addictions Funding Advisory Committee</a:t>
          </a:r>
        </a:p>
      </dgm:t>
    </dgm:pt>
    <dgm:pt modelId="{CA5CA408-7E7E-475C-B62F-CB19B1327D79}" type="parTrans" cxnId="{F86C6B2A-49C6-438D-A734-51689248915C}">
      <dgm:prSet/>
      <dgm:spPr/>
      <dgm:t>
        <a:bodyPr/>
        <a:lstStyle/>
        <a:p>
          <a:endParaRPr lang="en-US"/>
        </a:p>
      </dgm:t>
    </dgm:pt>
    <dgm:pt modelId="{EADE4BF3-8F2A-4623-8248-17D73F704778}" type="sibTrans" cxnId="{F86C6B2A-49C6-438D-A734-51689248915C}">
      <dgm:prSet/>
      <dgm:spPr/>
      <dgm:t>
        <a:bodyPr/>
        <a:lstStyle/>
        <a:p>
          <a:endParaRPr lang="en-US"/>
        </a:p>
      </dgm:t>
    </dgm:pt>
    <dgm:pt modelId="{B74E00A0-8A48-4973-AB9D-8FD0104A2D12}">
      <dgm:prSet phldrT="[Text]"/>
      <dgm:spPr/>
      <dgm:t>
        <a:bodyPr/>
        <a:lstStyle/>
        <a:p>
          <a:r>
            <a:rPr lang="en-US"/>
            <a:t>MHA Quality Standards Funding Working Group</a:t>
          </a:r>
        </a:p>
      </dgm:t>
    </dgm:pt>
    <dgm:pt modelId="{CC50D8CC-4D6D-4239-9BD3-C7F30CEA95E1}" type="parTrans" cxnId="{957429B5-16D9-471A-AE28-CC430DF9FD0F}">
      <dgm:prSet/>
      <dgm:spPr/>
      <dgm:t>
        <a:bodyPr/>
        <a:lstStyle/>
        <a:p>
          <a:endParaRPr lang="en-US"/>
        </a:p>
      </dgm:t>
    </dgm:pt>
    <dgm:pt modelId="{C48E7BA7-2158-4666-8849-79F460901DB5}" type="sibTrans" cxnId="{957429B5-16D9-471A-AE28-CC430DF9FD0F}">
      <dgm:prSet/>
      <dgm:spPr/>
      <dgm:t>
        <a:bodyPr/>
        <a:lstStyle/>
        <a:p>
          <a:endParaRPr lang="en-US"/>
        </a:p>
      </dgm:t>
    </dgm:pt>
    <dgm:pt modelId="{18E80D8F-70AB-4085-9385-82E9DF605661}">
      <dgm:prSet phldrT="[Text]"/>
      <dgm:spPr/>
      <dgm:t>
        <a:bodyPr/>
        <a:lstStyle/>
        <a:p>
          <a:r>
            <a:rPr lang="en-US"/>
            <a:t>MHA Administrative Data Quality Working Group</a:t>
          </a:r>
        </a:p>
      </dgm:t>
    </dgm:pt>
    <dgm:pt modelId="{AD5FDD89-9739-4F8C-9088-AEE317A184D3}" type="parTrans" cxnId="{899D50FE-44FD-40FE-92F7-DA80F84C59FF}">
      <dgm:prSet/>
      <dgm:spPr/>
      <dgm:t>
        <a:bodyPr/>
        <a:lstStyle/>
        <a:p>
          <a:endParaRPr lang="en-US"/>
        </a:p>
      </dgm:t>
    </dgm:pt>
    <dgm:pt modelId="{C871CB7A-4D70-439A-B085-F4E287653B9F}" type="sibTrans" cxnId="{899D50FE-44FD-40FE-92F7-DA80F84C59FF}">
      <dgm:prSet/>
      <dgm:spPr/>
      <dgm:t>
        <a:bodyPr/>
        <a:lstStyle/>
        <a:p>
          <a:endParaRPr lang="en-US"/>
        </a:p>
      </dgm:t>
    </dgm:pt>
    <dgm:pt modelId="{7F5F3459-94E2-4019-9A3F-9CE49B5F530B}">
      <dgm:prSet phldrT="[Text]"/>
      <dgm:spPr/>
      <dgm:t>
        <a:bodyPr/>
        <a:lstStyle/>
        <a:p>
          <a:r>
            <a:rPr lang="en-US"/>
            <a:t>Schizophrenia Integrated Care Initiative Steering Committee</a:t>
          </a:r>
        </a:p>
      </dgm:t>
    </dgm:pt>
    <dgm:pt modelId="{5DA60FCE-BF08-43AC-961D-63190DAD5787}" type="parTrans" cxnId="{852EDDB0-CD0A-4DEB-8B7A-58723E4CCCE9}">
      <dgm:prSet/>
      <dgm:spPr/>
      <dgm:t>
        <a:bodyPr/>
        <a:lstStyle/>
        <a:p>
          <a:endParaRPr lang="en-US"/>
        </a:p>
      </dgm:t>
    </dgm:pt>
    <dgm:pt modelId="{4E78A96A-929C-4495-8ECD-2E0FD61CDFBE}" type="sibTrans" cxnId="{852EDDB0-CD0A-4DEB-8B7A-58723E4CCCE9}">
      <dgm:prSet/>
      <dgm:spPr/>
      <dgm:t>
        <a:bodyPr/>
        <a:lstStyle/>
        <a:p>
          <a:endParaRPr lang="en-US"/>
        </a:p>
      </dgm:t>
    </dgm:pt>
    <dgm:pt modelId="{89AE6FC1-0E67-410A-B3D7-50AFF3067807}">
      <dgm:prSet phldrT="[Text]"/>
      <dgm:spPr/>
      <dgm:t>
        <a:bodyPr/>
        <a:lstStyle/>
        <a:p>
          <a:r>
            <a:rPr lang="en-US"/>
            <a:t>Clinical and Technical Working Group(s)</a:t>
          </a:r>
        </a:p>
      </dgm:t>
    </dgm:pt>
    <dgm:pt modelId="{64B466B9-0686-4BAB-8888-A8EF3A853766}" type="parTrans" cxnId="{7016771A-AC78-490C-A9E1-707CC714FBAE}">
      <dgm:prSet/>
      <dgm:spPr/>
      <dgm:t>
        <a:bodyPr/>
        <a:lstStyle/>
        <a:p>
          <a:endParaRPr lang="en-US"/>
        </a:p>
      </dgm:t>
    </dgm:pt>
    <dgm:pt modelId="{4CB03B92-AE18-4E54-B238-F16C8C1449A6}" type="sibTrans" cxnId="{7016771A-AC78-490C-A9E1-707CC714FBAE}">
      <dgm:prSet/>
      <dgm:spPr/>
      <dgm:t>
        <a:bodyPr/>
        <a:lstStyle/>
        <a:p>
          <a:endParaRPr lang="en-US"/>
        </a:p>
      </dgm:t>
    </dgm:pt>
    <dgm:pt modelId="{9A0C46CE-71BE-4CD9-A4DE-E285B590A6F2}">
      <dgm:prSet/>
      <dgm:spPr/>
      <dgm:t>
        <a:bodyPr/>
        <a:lstStyle/>
        <a:p>
          <a:r>
            <a:rPr lang="en-US"/>
            <a:t>MHA Case Mix Working Group</a:t>
          </a:r>
        </a:p>
      </dgm:t>
    </dgm:pt>
    <dgm:pt modelId="{98FC4F78-2A3F-4BBE-893E-89D06A1C17EC}" type="parTrans" cxnId="{08F4D87E-4F96-4D00-95C3-38DE852AA43A}">
      <dgm:prSet/>
      <dgm:spPr/>
      <dgm:t>
        <a:bodyPr/>
        <a:lstStyle/>
        <a:p>
          <a:endParaRPr lang="en-US"/>
        </a:p>
      </dgm:t>
    </dgm:pt>
    <dgm:pt modelId="{78322569-7D2D-49C1-B916-A8C8B51EBDD3}" type="sibTrans" cxnId="{08F4D87E-4F96-4D00-95C3-38DE852AA43A}">
      <dgm:prSet/>
      <dgm:spPr/>
      <dgm:t>
        <a:bodyPr/>
        <a:lstStyle/>
        <a:p>
          <a:endParaRPr lang="en-US"/>
        </a:p>
      </dgm:t>
    </dgm:pt>
    <dgm:pt modelId="{05D43848-8566-4D19-84FC-8E5503286D41}" type="pres">
      <dgm:prSet presAssocID="{285F352A-8C3F-4C01-B1D6-6299C44595F2}" presName="hierChild1" presStyleCnt="0">
        <dgm:presLayoutVars>
          <dgm:chPref val="1"/>
          <dgm:dir/>
          <dgm:animOne val="branch"/>
          <dgm:animLvl val="lvl"/>
          <dgm:resizeHandles/>
        </dgm:presLayoutVars>
      </dgm:prSet>
      <dgm:spPr/>
    </dgm:pt>
    <dgm:pt modelId="{6FB59574-7354-4045-A847-0FF017125666}" type="pres">
      <dgm:prSet presAssocID="{9878691C-37C1-4D44-8783-26B6C3993D80}" presName="hierRoot1" presStyleCnt="0"/>
      <dgm:spPr/>
    </dgm:pt>
    <dgm:pt modelId="{1DAA0128-94A8-407F-BD53-B64C77C27A23}" type="pres">
      <dgm:prSet presAssocID="{9878691C-37C1-4D44-8783-26B6C3993D80}" presName="composite" presStyleCnt="0"/>
      <dgm:spPr/>
    </dgm:pt>
    <dgm:pt modelId="{078D4CED-5F56-4424-A06D-AD3A5895B1D6}" type="pres">
      <dgm:prSet presAssocID="{9878691C-37C1-4D44-8783-26B6C3993D80}" presName="background" presStyleLbl="node0" presStyleIdx="0" presStyleCnt="1"/>
      <dgm:spPr/>
    </dgm:pt>
    <dgm:pt modelId="{C05548D8-1834-44D0-9B94-ADFDFD3DB178}" type="pres">
      <dgm:prSet presAssocID="{9878691C-37C1-4D44-8783-26B6C3993D80}" presName="text" presStyleLbl="fgAcc0" presStyleIdx="0" presStyleCnt="1">
        <dgm:presLayoutVars>
          <dgm:chPref val="3"/>
        </dgm:presLayoutVars>
      </dgm:prSet>
      <dgm:spPr/>
    </dgm:pt>
    <dgm:pt modelId="{C26CB08F-897B-42DB-B522-8E030BD40C2D}" type="pres">
      <dgm:prSet presAssocID="{9878691C-37C1-4D44-8783-26B6C3993D80}" presName="hierChild2" presStyleCnt="0"/>
      <dgm:spPr/>
    </dgm:pt>
    <dgm:pt modelId="{A12328B8-D203-4309-86F8-FEDDB5CCFB54}" type="pres">
      <dgm:prSet presAssocID="{CA5CA408-7E7E-475C-B62F-CB19B1327D79}" presName="Name10" presStyleLbl="parChTrans1D2" presStyleIdx="0" presStyleCnt="2"/>
      <dgm:spPr/>
    </dgm:pt>
    <dgm:pt modelId="{FD738FAA-4439-49F3-AD3E-F18A39DCC3AC}" type="pres">
      <dgm:prSet presAssocID="{A3D93F76-E4FD-44BE-BFC7-60A2B7B1961C}" presName="hierRoot2" presStyleCnt="0"/>
      <dgm:spPr/>
    </dgm:pt>
    <dgm:pt modelId="{43EAC3C1-1335-48EE-BC9B-CE9E6E21C10A}" type="pres">
      <dgm:prSet presAssocID="{A3D93F76-E4FD-44BE-BFC7-60A2B7B1961C}" presName="composite2" presStyleCnt="0"/>
      <dgm:spPr/>
    </dgm:pt>
    <dgm:pt modelId="{189A3A52-73E4-4B82-A341-C54DAA68283C}" type="pres">
      <dgm:prSet presAssocID="{A3D93F76-E4FD-44BE-BFC7-60A2B7B1961C}" presName="background2" presStyleLbl="node2" presStyleIdx="0" presStyleCnt="2"/>
      <dgm:spPr/>
    </dgm:pt>
    <dgm:pt modelId="{7C3CFFA5-158C-4750-93D8-2520E2D6BF8B}" type="pres">
      <dgm:prSet presAssocID="{A3D93F76-E4FD-44BE-BFC7-60A2B7B1961C}" presName="text2" presStyleLbl="fgAcc2" presStyleIdx="0" presStyleCnt="2" custLinFactNeighborX="-28514" custLinFactNeighborY="-52">
        <dgm:presLayoutVars>
          <dgm:chPref val="3"/>
        </dgm:presLayoutVars>
      </dgm:prSet>
      <dgm:spPr/>
    </dgm:pt>
    <dgm:pt modelId="{B3439349-DE46-45A8-A583-9CBDA8756F57}" type="pres">
      <dgm:prSet presAssocID="{A3D93F76-E4FD-44BE-BFC7-60A2B7B1961C}" presName="hierChild3" presStyleCnt="0"/>
      <dgm:spPr/>
    </dgm:pt>
    <dgm:pt modelId="{36FBAF8E-CFED-4600-8D45-B9D857D4B341}" type="pres">
      <dgm:prSet presAssocID="{CC50D8CC-4D6D-4239-9BD3-C7F30CEA95E1}" presName="Name17" presStyleLbl="parChTrans1D3" presStyleIdx="0" presStyleCnt="4"/>
      <dgm:spPr/>
    </dgm:pt>
    <dgm:pt modelId="{E238347B-EE18-4C37-B824-C2B8759DC55C}" type="pres">
      <dgm:prSet presAssocID="{B74E00A0-8A48-4973-AB9D-8FD0104A2D12}" presName="hierRoot3" presStyleCnt="0"/>
      <dgm:spPr/>
    </dgm:pt>
    <dgm:pt modelId="{F758EA76-643D-4B48-8281-F4166262F07E}" type="pres">
      <dgm:prSet presAssocID="{B74E00A0-8A48-4973-AB9D-8FD0104A2D12}" presName="composite3" presStyleCnt="0"/>
      <dgm:spPr/>
    </dgm:pt>
    <dgm:pt modelId="{1B06ADE9-0445-41DA-8EDF-D35918219CCE}" type="pres">
      <dgm:prSet presAssocID="{B74E00A0-8A48-4973-AB9D-8FD0104A2D12}" presName="background3" presStyleLbl="node3" presStyleIdx="0" presStyleCnt="4"/>
      <dgm:spPr/>
    </dgm:pt>
    <dgm:pt modelId="{1B99B7FC-1024-417E-AB23-A062127F4F7D}" type="pres">
      <dgm:prSet presAssocID="{B74E00A0-8A48-4973-AB9D-8FD0104A2D12}" presName="text3" presStyleLbl="fgAcc3" presStyleIdx="0" presStyleCnt="4" custLinFactNeighborX="-40834">
        <dgm:presLayoutVars>
          <dgm:chPref val="3"/>
        </dgm:presLayoutVars>
      </dgm:prSet>
      <dgm:spPr/>
    </dgm:pt>
    <dgm:pt modelId="{6F091ED2-28B2-4D41-AB8A-11DB9965EB7B}" type="pres">
      <dgm:prSet presAssocID="{B74E00A0-8A48-4973-AB9D-8FD0104A2D12}" presName="hierChild4" presStyleCnt="0"/>
      <dgm:spPr/>
    </dgm:pt>
    <dgm:pt modelId="{AD04D44B-829E-47C2-92C6-EA9A64C71A67}" type="pres">
      <dgm:prSet presAssocID="{98FC4F78-2A3F-4BBE-893E-89D06A1C17EC}" presName="Name17" presStyleLbl="parChTrans1D3" presStyleIdx="1" presStyleCnt="4"/>
      <dgm:spPr/>
    </dgm:pt>
    <dgm:pt modelId="{8347A775-93CC-4530-9355-A0D4C3F2DAF8}" type="pres">
      <dgm:prSet presAssocID="{9A0C46CE-71BE-4CD9-A4DE-E285B590A6F2}" presName="hierRoot3" presStyleCnt="0"/>
      <dgm:spPr/>
    </dgm:pt>
    <dgm:pt modelId="{797B96AA-5F3B-4ECB-A346-BFC4EB57C092}" type="pres">
      <dgm:prSet presAssocID="{9A0C46CE-71BE-4CD9-A4DE-E285B590A6F2}" presName="composite3" presStyleCnt="0"/>
      <dgm:spPr/>
    </dgm:pt>
    <dgm:pt modelId="{22D6C517-BEDF-4A5B-BE28-EBCBBDBB41F7}" type="pres">
      <dgm:prSet presAssocID="{9A0C46CE-71BE-4CD9-A4DE-E285B590A6F2}" presName="background3" presStyleLbl="node3" presStyleIdx="1" presStyleCnt="4"/>
      <dgm:spPr/>
    </dgm:pt>
    <dgm:pt modelId="{00B34B6E-D4C6-4C91-AFD1-F5F63A87D9F7}" type="pres">
      <dgm:prSet presAssocID="{9A0C46CE-71BE-4CD9-A4DE-E285B590A6F2}" presName="text3" presStyleLbl="fgAcc3" presStyleIdx="1" presStyleCnt="4" custLinFactNeighborX="-28728" custLinFactNeighborY="-1463">
        <dgm:presLayoutVars>
          <dgm:chPref val="3"/>
        </dgm:presLayoutVars>
      </dgm:prSet>
      <dgm:spPr/>
    </dgm:pt>
    <dgm:pt modelId="{F06D907C-08F9-4384-9435-01EA9DE95121}" type="pres">
      <dgm:prSet presAssocID="{9A0C46CE-71BE-4CD9-A4DE-E285B590A6F2}" presName="hierChild4" presStyleCnt="0"/>
      <dgm:spPr/>
    </dgm:pt>
    <dgm:pt modelId="{7F24753D-C063-4C2F-9DD9-6FCFB71F965E}" type="pres">
      <dgm:prSet presAssocID="{AD5FDD89-9739-4F8C-9088-AEE317A184D3}" presName="Name17" presStyleLbl="parChTrans1D3" presStyleIdx="2" presStyleCnt="4"/>
      <dgm:spPr/>
    </dgm:pt>
    <dgm:pt modelId="{88E9BAC8-C67A-4C84-90F0-40AAF29B76B7}" type="pres">
      <dgm:prSet presAssocID="{18E80D8F-70AB-4085-9385-82E9DF605661}" presName="hierRoot3" presStyleCnt="0"/>
      <dgm:spPr/>
    </dgm:pt>
    <dgm:pt modelId="{C01F9474-17D6-431A-92E4-0C0AE7969506}" type="pres">
      <dgm:prSet presAssocID="{18E80D8F-70AB-4085-9385-82E9DF605661}" presName="composite3" presStyleCnt="0"/>
      <dgm:spPr/>
    </dgm:pt>
    <dgm:pt modelId="{1D51FE00-83C5-4E67-B234-170F4152BD9C}" type="pres">
      <dgm:prSet presAssocID="{18E80D8F-70AB-4085-9385-82E9DF605661}" presName="background3" presStyleLbl="node3" presStyleIdx="2" presStyleCnt="4"/>
      <dgm:spPr/>
    </dgm:pt>
    <dgm:pt modelId="{CF1ED261-3D90-456A-8F34-08FAB6060F3C}" type="pres">
      <dgm:prSet presAssocID="{18E80D8F-70AB-4085-9385-82E9DF605661}" presName="text3" presStyleLbl="fgAcc3" presStyleIdx="2" presStyleCnt="4" custLinFactNeighborX="-10881">
        <dgm:presLayoutVars>
          <dgm:chPref val="3"/>
        </dgm:presLayoutVars>
      </dgm:prSet>
      <dgm:spPr/>
    </dgm:pt>
    <dgm:pt modelId="{37EAF83B-93BF-413F-816F-1E864F9920A0}" type="pres">
      <dgm:prSet presAssocID="{18E80D8F-70AB-4085-9385-82E9DF605661}" presName="hierChild4" presStyleCnt="0"/>
      <dgm:spPr/>
    </dgm:pt>
    <dgm:pt modelId="{B3419030-7AA7-4437-A841-8401B20A9252}" type="pres">
      <dgm:prSet presAssocID="{5DA60FCE-BF08-43AC-961D-63190DAD5787}" presName="Name10" presStyleLbl="parChTrans1D2" presStyleIdx="1" presStyleCnt="2"/>
      <dgm:spPr/>
    </dgm:pt>
    <dgm:pt modelId="{F8C99803-8848-4CEA-A72A-506EE7020110}" type="pres">
      <dgm:prSet presAssocID="{7F5F3459-94E2-4019-9A3F-9CE49B5F530B}" presName="hierRoot2" presStyleCnt="0"/>
      <dgm:spPr/>
    </dgm:pt>
    <dgm:pt modelId="{4C163CAC-0D79-4FE1-923D-6D233015D17B}" type="pres">
      <dgm:prSet presAssocID="{7F5F3459-94E2-4019-9A3F-9CE49B5F530B}" presName="composite2" presStyleCnt="0"/>
      <dgm:spPr/>
    </dgm:pt>
    <dgm:pt modelId="{A67BB08E-A2AC-456A-BDBB-5E9FDD5582E4}" type="pres">
      <dgm:prSet presAssocID="{7F5F3459-94E2-4019-9A3F-9CE49B5F530B}" presName="background2" presStyleLbl="node2" presStyleIdx="1" presStyleCnt="2"/>
      <dgm:spPr/>
    </dgm:pt>
    <dgm:pt modelId="{441D0C65-51A2-4249-A8E0-20864ADC5B7C}" type="pres">
      <dgm:prSet presAssocID="{7F5F3459-94E2-4019-9A3F-9CE49B5F530B}" presName="text2" presStyleLbl="fgAcc2" presStyleIdx="1" presStyleCnt="2">
        <dgm:presLayoutVars>
          <dgm:chPref val="3"/>
        </dgm:presLayoutVars>
      </dgm:prSet>
      <dgm:spPr/>
    </dgm:pt>
    <dgm:pt modelId="{A4D2906B-B728-47C5-8C5F-F323F5ECE6F6}" type="pres">
      <dgm:prSet presAssocID="{7F5F3459-94E2-4019-9A3F-9CE49B5F530B}" presName="hierChild3" presStyleCnt="0"/>
      <dgm:spPr/>
    </dgm:pt>
    <dgm:pt modelId="{C0C54097-FCD4-4B39-8E47-31CBCC73DAD6}" type="pres">
      <dgm:prSet presAssocID="{64B466B9-0686-4BAB-8888-A8EF3A853766}" presName="Name17" presStyleLbl="parChTrans1D3" presStyleIdx="3" presStyleCnt="4"/>
      <dgm:spPr/>
    </dgm:pt>
    <dgm:pt modelId="{976D9FCF-7654-4114-BF08-5321114A1369}" type="pres">
      <dgm:prSet presAssocID="{89AE6FC1-0E67-410A-B3D7-50AFF3067807}" presName="hierRoot3" presStyleCnt="0"/>
      <dgm:spPr/>
    </dgm:pt>
    <dgm:pt modelId="{29FD034B-A985-420A-98AD-9562CB7AD4BC}" type="pres">
      <dgm:prSet presAssocID="{89AE6FC1-0E67-410A-B3D7-50AFF3067807}" presName="composite3" presStyleCnt="0"/>
      <dgm:spPr/>
    </dgm:pt>
    <dgm:pt modelId="{D0545FBA-9E81-418C-BB9B-B6929798B394}" type="pres">
      <dgm:prSet presAssocID="{89AE6FC1-0E67-410A-B3D7-50AFF3067807}" presName="background3" presStyleLbl="node3" presStyleIdx="3" presStyleCnt="4"/>
      <dgm:spPr/>
    </dgm:pt>
    <dgm:pt modelId="{106EBD50-4523-4F14-AF13-C021FB798288}" type="pres">
      <dgm:prSet presAssocID="{89AE6FC1-0E67-410A-B3D7-50AFF3067807}" presName="text3" presStyleLbl="fgAcc3" presStyleIdx="3" presStyleCnt="4">
        <dgm:presLayoutVars>
          <dgm:chPref val="3"/>
        </dgm:presLayoutVars>
      </dgm:prSet>
      <dgm:spPr/>
    </dgm:pt>
    <dgm:pt modelId="{7A7300B9-D112-4CA8-9140-66766773E148}" type="pres">
      <dgm:prSet presAssocID="{89AE6FC1-0E67-410A-B3D7-50AFF3067807}" presName="hierChild4" presStyleCnt="0"/>
      <dgm:spPr/>
    </dgm:pt>
  </dgm:ptLst>
  <dgm:cxnLst>
    <dgm:cxn modelId="{2142C20D-8C2B-42FE-BA64-2A212662B378}" type="presOf" srcId="{CC50D8CC-4D6D-4239-9BD3-C7F30CEA95E1}" destId="{36FBAF8E-CFED-4600-8D45-B9D857D4B341}" srcOrd="0" destOrd="0" presId="urn:microsoft.com/office/officeart/2005/8/layout/hierarchy1"/>
    <dgm:cxn modelId="{9B66600F-F183-413F-81AB-F1F5E0683CCE}" type="presOf" srcId="{285F352A-8C3F-4C01-B1D6-6299C44595F2}" destId="{05D43848-8566-4D19-84FC-8E5503286D41}" srcOrd="0" destOrd="0" presId="urn:microsoft.com/office/officeart/2005/8/layout/hierarchy1"/>
    <dgm:cxn modelId="{7016771A-AC78-490C-A9E1-707CC714FBAE}" srcId="{7F5F3459-94E2-4019-9A3F-9CE49B5F530B}" destId="{89AE6FC1-0E67-410A-B3D7-50AFF3067807}" srcOrd="0" destOrd="0" parTransId="{64B466B9-0686-4BAB-8888-A8EF3A853766}" sibTransId="{4CB03B92-AE18-4E54-B238-F16C8C1449A6}"/>
    <dgm:cxn modelId="{AC1EC525-E5F8-4E3B-9EFF-2C0D15B8EA63}" type="presOf" srcId="{64B466B9-0686-4BAB-8888-A8EF3A853766}" destId="{C0C54097-FCD4-4B39-8E47-31CBCC73DAD6}" srcOrd="0" destOrd="0" presId="urn:microsoft.com/office/officeart/2005/8/layout/hierarchy1"/>
    <dgm:cxn modelId="{F86C6B2A-49C6-438D-A734-51689248915C}" srcId="{9878691C-37C1-4D44-8783-26B6C3993D80}" destId="{A3D93F76-E4FD-44BE-BFC7-60A2B7B1961C}" srcOrd="0" destOrd="0" parTransId="{CA5CA408-7E7E-475C-B62F-CB19B1327D79}" sibTransId="{EADE4BF3-8F2A-4623-8248-17D73F704778}"/>
    <dgm:cxn modelId="{B24D7C56-A335-455D-BA18-3A0CB9ED3668}" type="presOf" srcId="{89AE6FC1-0E67-410A-B3D7-50AFF3067807}" destId="{106EBD50-4523-4F14-AF13-C021FB798288}" srcOrd="0" destOrd="0" presId="urn:microsoft.com/office/officeart/2005/8/layout/hierarchy1"/>
    <dgm:cxn modelId="{001FB377-3230-419F-88CB-F531774822E6}" type="presOf" srcId="{18E80D8F-70AB-4085-9385-82E9DF605661}" destId="{CF1ED261-3D90-456A-8F34-08FAB6060F3C}" srcOrd="0" destOrd="0" presId="urn:microsoft.com/office/officeart/2005/8/layout/hierarchy1"/>
    <dgm:cxn modelId="{FFE7D457-F53E-471E-AD4D-A87A0E35F039}" type="presOf" srcId="{9878691C-37C1-4D44-8783-26B6C3993D80}" destId="{C05548D8-1834-44D0-9B94-ADFDFD3DB178}" srcOrd="0" destOrd="0" presId="urn:microsoft.com/office/officeart/2005/8/layout/hierarchy1"/>
    <dgm:cxn modelId="{08F4D87E-4F96-4D00-95C3-38DE852AA43A}" srcId="{A3D93F76-E4FD-44BE-BFC7-60A2B7B1961C}" destId="{9A0C46CE-71BE-4CD9-A4DE-E285B590A6F2}" srcOrd="1" destOrd="0" parTransId="{98FC4F78-2A3F-4BBE-893E-89D06A1C17EC}" sibTransId="{78322569-7D2D-49C1-B916-A8C8B51EBDD3}"/>
    <dgm:cxn modelId="{B0EACC88-EA87-4EF8-A3EE-BB9429279354}" srcId="{285F352A-8C3F-4C01-B1D6-6299C44595F2}" destId="{9878691C-37C1-4D44-8783-26B6C3993D80}" srcOrd="0" destOrd="0" parTransId="{B9B24D9D-F28A-4C64-BB2A-C19FF4C96794}" sibTransId="{189A929F-D608-4173-B370-E425A2D195DB}"/>
    <dgm:cxn modelId="{855EF08B-E5FD-4FFF-813D-D178660CF458}" type="presOf" srcId="{AD5FDD89-9739-4F8C-9088-AEE317A184D3}" destId="{7F24753D-C063-4C2F-9DD9-6FCFB71F965E}" srcOrd="0" destOrd="0" presId="urn:microsoft.com/office/officeart/2005/8/layout/hierarchy1"/>
    <dgm:cxn modelId="{6565568E-4C36-4149-AFF8-14ECE1BD3F4F}" type="presOf" srcId="{98FC4F78-2A3F-4BBE-893E-89D06A1C17EC}" destId="{AD04D44B-829E-47C2-92C6-EA9A64C71A67}" srcOrd="0" destOrd="0" presId="urn:microsoft.com/office/officeart/2005/8/layout/hierarchy1"/>
    <dgm:cxn modelId="{840DAF98-8647-4209-8C1A-B5E3963F01D8}" type="presOf" srcId="{CA5CA408-7E7E-475C-B62F-CB19B1327D79}" destId="{A12328B8-D203-4309-86F8-FEDDB5CCFB54}" srcOrd="0" destOrd="0" presId="urn:microsoft.com/office/officeart/2005/8/layout/hierarchy1"/>
    <dgm:cxn modelId="{E96C72AB-436D-432D-B0F7-A37D63AD9E7B}" type="presOf" srcId="{9A0C46CE-71BE-4CD9-A4DE-E285B590A6F2}" destId="{00B34B6E-D4C6-4C91-AFD1-F5F63A87D9F7}" srcOrd="0" destOrd="0" presId="urn:microsoft.com/office/officeart/2005/8/layout/hierarchy1"/>
    <dgm:cxn modelId="{852EDDB0-CD0A-4DEB-8B7A-58723E4CCCE9}" srcId="{9878691C-37C1-4D44-8783-26B6C3993D80}" destId="{7F5F3459-94E2-4019-9A3F-9CE49B5F530B}" srcOrd="1" destOrd="0" parTransId="{5DA60FCE-BF08-43AC-961D-63190DAD5787}" sibTransId="{4E78A96A-929C-4495-8ECD-2E0FD61CDFBE}"/>
    <dgm:cxn modelId="{957429B5-16D9-471A-AE28-CC430DF9FD0F}" srcId="{A3D93F76-E4FD-44BE-BFC7-60A2B7B1961C}" destId="{B74E00A0-8A48-4973-AB9D-8FD0104A2D12}" srcOrd="0" destOrd="0" parTransId="{CC50D8CC-4D6D-4239-9BD3-C7F30CEA95E1}" sibTransId="{C48E7BA7-2158-4666-8849-79F460901DB5}"/>
    <dgm:cxn modelId="{BE8E44B8-FCF0-4707-A0F8-FA1225238654}" type="presOf" srcId="{5DA60FCE-BF08-43AC-961D-63190DAD5787}" destId="{B3419030-7AA7-4437-A841-8401B20A9252}" srcOrd="0" destOrd="0" presId="urn:microsoft.com/office/officeart/2005/8/layout/hierarchy1"/>
    <dgm:cxn modelId="{459E34BB-A63F-4643-B34D-91625100884E}" type="presOf" srcId="{7F5F3459-94E2-4019-9A3F-9CE49B5F530B}" destId="{441D0C65-51A2-4249-A8E0-20864ADC5B7C}" srcOrd="0" destOrd="0" presId="urn:microsoft.com/office/officeart/2005/8/layout/hierarchy1"/>
    <dgm:cxn modelId="{8F9309EE-3147-49F0-A5EA-479934BFF78D}" type="presOf" srcId="{B74E00A0-8A48-4973-AB9D-8FD0104A2D12}" destId="{1B99B7FC-1024-417E-AB23-A062127F4F7D}" srcOrd="0" destOrd="0" presId="urn:microsoft.com/office/officeart/2005/8/layout/hierarchy1"/>
    <dgm:cxn modelId="{4DF222FC-50C1-404C-8DA5-EF010E30DF3D}" type="presOf" srcId="{A3D93F76-E4FD-44BE-BFC7-60A2B7B1961C}" destId="{7C3CFFA5-158C-4750-93D8-2520E2D6BF8B}" srcOrd="0" destOrd="0" presId="urn:microsoft.com/office/officeart/2005/8/layout/hierarchy1"/>
    <dgm:cxn modelId="{899D50FE-44FD-40FE-92F7-DA80F84C59FF}" srcId="{A3D93F76-E4FD-44BE-BFC7-60A2B7B1961C}" destId="{18E80D8F-70AB-4085-9385-82E9DF605661}" srcOrd="2" destOrd="0" parTransId="{AD5FDD89-9739-4F8C-9088-AEE317A184D3}" sibTransId="{C871CB7A-4D70-439A-B085-F4E287653B9F}"/>
    <dgm:cxn modelId="{E1B28C79-22FB-47E4-8298-3173C53C6B03}" type="presParOf" srcId="{05D43848-8566-4D19-84FC-8E5503286D41}" destId="{6FB59574-7354-4045-A847-0FF017125666}" srcOrd="0" destOrd="0" presId="urn:microsoft.com/office/officeart/2005/8/layout/hierarchy1"/>
    <dgm:cxn modelId="{08BB7614-B9CB-4291-B0EF-79F185D725DD}" type="presParOf" srcId="{6FB59574-7354-4045-A847-0FF017125666}" destId="{1DAA0128-94A8-407F-BD53-B64C77C27A23}" srcOrd="0" destOrd="0" presId="urn:microsoft.com/office/officeart/2005/8/layout/hierarchy1"/>
    <dgm:cxn modelId="{A88A4E18-2405-4080-93E2-2ECFC0E7CEE5}" type="presParOf" srcId="{1DAA0128-94A8-407F-BD53-B64C77C27A23}" destId="{078D4CED-5F56-4424-A06D-AD3A5895B1D6}" srcOrd="0" destOrd="0" presId="urn:microsoft.com/office/officeart/2005/8/layout/hierarchy1"/>
    <dgm:cxn modelId="{22827CEC-20B5-4448-A81C-3BB995D14A15}" type="presParOf" srcId="{1DAA0128-94A8-407F-BD53-B64C77C27A23}" destId="{C05548D8-1834-44D0-9B94-ADFDFD3DB178}" srcOrd="1" destOrd="0" presId="urn:microsoft.com/office/officeart/2005/8/layout/hierarchy1"/>
    <dgm:cxn modelId="{29BF4276-5C58-4CB0-8B78-6C9D4BB8AEA2}" type="presParOf" srcId="{6FB59574-7354-4045-A847-0FF017125666}" destId="{C26CB08F-897B-42DB-B522-8E030BD40C2D}" srcOrd="1" destOrd="0" presId="urn:microsoft.com/office/officeart/2005/8/layout/hierarchy1"/>
    <dgm:cxn modelId="{53DDBA2B-4B1A-42EE-9D87-B8EB2134D5CE}" type="presParOf" srcId="{C26CB08F-897B-42DB-B522-8E030BD40C2D}" destId="{A12328B8-D203-4309-86F8-FEDDB5CCFB54}" srcOrd="0" destOrd="0" presId="urn:microsoft.com/office/officeart/2005/8/layout/hierarchy1"/>
    <dgm:cxn modelId="{4673E4C9-C814-41F0-9472-DA28D1433F0B}" type="presParOf" srcId="{C26CB08F-897B-42DB-B522-8E030BD40C2D}" destId="{FD738FAA-4439-49F3-AD3E-F18A39DCC3AC}" srcOrd="1" destOrd="0" presId="urn:microsoft.com/office/officeart/2005/8/layout/hierarchy1"/>
    <dgm:cxn modelId="{16AAF348-C1F6-4923-B8A7-584836910EC9}" type="presParOf" srcId="{FD738FAA-4439-49F3-AD3E-F18A39DCC3AC}" destId="{43EAC3C1-1335-48EE-BC9B-CE9E6E21C10A}" srcOrd="0" destOrd="0" presId="urn:microsoft.com/office/officeart/2005/8/layout/hierarchy1"/>
    <dgm:cxn modelId="{3279AC50-17D3-4E95-B781-1F4849A0BDBC}" type="presParOf" srcId="{43EAC3C1-1335-48EE-BC9B-CE9E6E21C10A}" destId="{189A3A52-73E4-4B82-A341-C54DAA68283C}" srcOrd="0" destOrd="0" presId="urn:microsoft.com/office/officeart/2005/8/layout/hierarchy1"/>
    <dgm:cxn modelId="{29CB8574-DF4B-4E65-B603-A46399EC9147}" type="presParOf" srcId="{43EAC3C1-1335-48EE-BC9B-CE9E6E21C10A}" destId="{7C3CFFA5-158C-4750-93D8-2520E2D6BF8B}" srcOrd="1" destOrd="0" presId="urn:microsoft.com/office/officeart/2005/8/layout/hierarchy1"/>
    <dgm:cxn modelId="{642411AA-5341-4678-93D5-13B59548EE68}" type="presParOf" srcId="{FD738FAA-4439-49F3-AD3E-F18A39DCC3AC}" destId="{B3439349-DE46-45A8-A583-9CBDA8756F57}" srcOrd="1" destOrd="0" presId="urn:microsoft.com/office/officeart/2005/8/layout/hierarchy1"/>
    <dgm:cxn modelId="{C3F5A671-482D-4B2C-9D36-D46BE5BF2127}" type="presParOf" srcId="{B3439349-DE46-45A8-A583-9CBDA8756F57}" destId="{36FBAF8E-CFED-4600-8D45-B9D857D4B341}" srcOrd="0" destOrd="0" presId="urn:microsoft.com/office/officeart/2005/8/layout/hierarchy1"/>
    <dgm:cxn modelId="{6EBF7484-A21B-4AC8-9835-7FB050C5DEA3}" type="presParOf" srcId="{B3439349-DE46-45A8-A583-9CBDA8756F57}" destId="{E238347B-EE18-4C37-B824-C2B8759DC55C}" srcOrd="1" destOrd="0" presId="urn:microsoft.com/office/officeart/2005/8/layout/hierarchy1"/>
    <dgm:cxn modelId="{1D8A5DC0-2C3F-401B-B353-A674E54F305F}" type="presParOf" srcId="{E238347B-EE18-4C37-B824-C2B8759DC55C}" destId="{F758EA76-643D-4B48-8281-F4166262F07E}" srcOrd="0" destOrd="0" presId="urn:microsoft.com/office/officeart/2005/8/layout/hierarchy1"/>
    <dgm:cxn modelId="{1139047C-E079-4A73-8259-81602A105E6E}" type="presParOf" srcId="{F758EA76-643D-4B48-8281-F4166262F07E}" destId="{1B06ADE9-0445-41DA-8EDF-D35918219CCE}" srcOrd="0" destOrd="0" presId="urn:microsoft.com/office/officeart/2005/8/layout/hierarchy1"/>
    <dgm:cxn modelId="{A2C8A6B4-5868-48A2-BF44-DA9DD47D770C}" type="presParOf" srcId="{F758EA76-643D-4B48-8281-F4166262F07E}" destId="{1B99B7FC-1024-417E-AB23-A062127F4F7D}" srcOrd="1" destOrd="0" presId="urn:microsoft.com/office/officeart/2005/8/layout/hierarchy1"/>
    <dgm:cxn modelId="{55683D8B-3A2E-404E-B1A2-2732638DD7E8}" type="presParOf" srcId="{E238347B-EE18-4C37-B824-C2B8759DC55C}" destId="{6F091ED2-28B2-4D41-AB8A-11DB9965EB7B}" srcOrd="1" destOrd="0" presId="urn:microsoft.com/office/officeart/2005/8/layout/hierarchy1"/>
    <dgm:cxn modelId="{210529D0-62F4-4EB7-9E73-486B3B1B9BA4}" type="presParOf" srcId="{B3439349-DE46-45A8-A583-9CBDA8756F57}" destId="{AD04D44B-829E-47C2-92C6-EA9A64C71A67}" srcOrd="2" destOrd="0" presId="urn:microsoft.com/office/officeart/2005/8/layout/hierarchy1"/>
    <dgm:cxn modelId="{FB8AD1C0-EC82-4986-94B6-D9E61A1CC70B}" type="presParOf" srcId="{B3439349-DE46-45A8-A583-9CBDA8756F57}" destId="{8347A775-93CC-4530-9355-A0D4C3F2DAF8}" srcOrd="3" destOrd="0" presId="urn:microsoft.com/office/officeart/2005/8/layout/hierarchy1"/>
    <dgm:cxn modelId="{6F17C907-636B-4E93-95D8-5B2F36D225AD}" type="presParOf" srcId="{8347A775-93CC-4530-9355-A0D4C3F2DAF8}" destId="{797B96AA-5F3B-4ECB-A346-BFC4EB57C092}" srcOrd="0" destOrd="0" presId="urn:microsoft.com/office/officeart/2005/8/layout/hierarchy1"/>
    <dgm:cxn modelId="{632B8B3A-CDA9-47A9-B6F9-522122F53F5E}" type="presParOf" srcId="{797B96AA-5F3B-4ECB-A346-BFC4EB57C092}" destId="{22D6C517-BEDF-4A5B-BE28-EBCBBDBB41F7}" srcOrd="0" destOrd="0" presId="urn:microsoft.com/office/officeart/2005/8/layout/hierarchy1"/>
    <dgm:cxn modelId="{F12A13A9-5C48-4372-82C1-156B4502A605}" type="presParOf" srcId="{797B96AA-5F3B-4ECB-A346-BFC4EB57C092}" destId="{00B34B6E-D4C6-4C91-AFD1-F5F63A87D9F7}" srcOrd="1" destOrd="0" presId="urn:microsoft.com/office/officeart/2005/8/layout/hierarchy1"/>
    <dgm:cxn modelId="{87622A58-31E2-4329-8F8B-FBC309784C61}" type="presParOf" srcId="{8347A775-93CC-4530-9355-A0D4C3F2DAF8}" destId="{F06D907C-08F9-4384-9435-01EA9DE95121}" srcOrd="1" destOrd="0" presId="urn:microsoft.com/office/officeart/2005/8/layout/hierarchy1"/>
    <dgm:cxn modelId="{6E3AFBE1-F653-4F3B-8D77-B2290189C1C4}" type="presParOf" srcId="{B3439349-DE46-45A8-A583-9CBDA8756F57}" destId="{7F24753D-C063-4C2F-9DD9-6FCFB71F965E}" srcOrd="4" destOrd="0" presId="urn:microsoft.com/office/officeart/2005/8/layout/hierarchy1"/>
    <dgm:cxn modelId="{2A70D5FA-BB01-41A6-AC1A-6AA49F5866AC}" type="presParOf" srcId="{B3439349-DE46-45A8-A583-9CBDA8756F57}" destId="{88E9BAC8-C67A-4C84-90F0-40AAF29B76B7}" srcOrd="5" destOrd="0" presId="urn:microsoft.com/office/officeart/2005/8/layout/hierarchy1"/>
    <dgm:cxn modelId="{31FB9BDD-B435-48F2-8800-7BA0455968A5}" type="presParOf" srcId="{88E9BAC8-C67A-4C84-90F0-40AAF29B76B7}" destId="{C01F9474-17D6-431A-92E4-0C0AE7969506}" srcOrd="0" destOrd="0" presId="urn:microsoft.com/office/officeart/2005/8/layout/hierarchy1"/>
    <dgm:cxn modelId="{CBE2FED2-B0CD-41D4-9A89-60FF848208D5}" type="presParOf" srcId="{C01F9474-17D6-431A-92E4-0C0AE7969506}" destId="{1D51FE00-83C5-4E67-B234-170F4152BD9C}" srcOrd="0" destOrd="0" presId="urn:microsoft.com/office/officeart/2005/8/layout/hierarchy1"/>
    <dgm:cxn modelId="{24D63C04-EDFF-4A5E-8F09-CDB5CB21B689}" type="presParOf" srcId="{C01F9474-17D6-431A-92E4-0C0AE7969506}" destId="{CF1ED261-3D90-456A-8F34-08FAB6060F3C}" srcOrd="1" destOrd="0" presId="urn:microsoft.com/office/officeart/2005/8/layout/hierarchy1"/>
    <dgm:cxn modelId="{836D8CB0-6B8A-4A2D-8E28-1FB61D55DF1D}" type="presParOf" srcId="{88E9BAC8-C67A-4C84-90F0-40AAF29B76B7}" destId="{37EAF83B-93BF-413F-816F-1E864F9920A0}" srcOrd="1" destOrd="0" presId="urn:microsoft.com/office/officeart/2005/8/layout/hierarchy1"/>
    <dgm:cxn modelId="{9C83E822-F9D1-4ECF-BDE3-BFF53D05CAD6}" type="presParOf" srcId="{C26CB08F-897B-42DB-B522-8E030BD40C2D}" destId="{B3419030-7AA7-4437-A841-8401B20A9252}" srcOrd="2" destOrd="0" presId="urn:microsoft.com/office/officeart/2005/8/layout/hierarchy1"/>
    <dgm:cxn modelId="{F4902BD5-9E77-4BA4-840D-A92456883473}" type="presParOf" srcId="{C26CB08F-897B-42DB-B522-8E030BD40C2D}" destId="{F8C99803-8848-4CEA-A72A-506EE7020110}" srcOrd="3" destOrd="0" presId="urn:microsoft.com/office/officeart/2005/8/layout/hierarchy1"/>
    <dgm:cxn modelId="{B97DFC0D-EC60-4ECF-B79F-B8120C914A7C}" type="presParOf" srcId="{F8C99803-8848-4CEA-A72A-506EE7020110}" destId="{4C163CAC-0D79-4FE1-923D-6D233015D17B}" srcOrd="0" destOrd="0" presId="urn:microsoft.com/office/officeart/2005/8/layout/hierarchy1"/>
    <dgm:cxn modelId="{C064A31D-E728-4048-BE3D-C7A59DBB32EB}" type="presParOf" srcId="{4C163CAC-0D79-4FE1-923D-6D233015D17B}" destId="{A67BB08E-A2AC-456A-BDBB-5E9FDD5582E4}" srcOrd="0" destOrd="0" presId="urn:microsoft.com/office/officeart/2005/8/layout/hierarchy1"/>
    <dgm:cxn modelId="{38E14FAF-AF21-49FD-A745-DBFC58ACB344}" type="presParOf" srcId="{4C163CAC-0D79-4FE1-923D-6D233015D17B}" destId="{441D0C65-51A2-4249-A8E0-20864ADC5B7C}" srcOrd="1" destOrd="0" presId="urn:microsoft.com/office/officeart/2005/8/layout/hierarchy1"/>
    <dgm:cxn modelId="{391E2FE7-9194-4FB8-B437-E9B8FD031FF8}" type="presParOf" srcId="{F8C99803-8848-4CEA-A72A-506EE7020110}" destId="{A4D2906B-B728-47C5-8C5F-F323F5ECE6F6}" srcOrd="1" destOrd="0" presId="urn:microsoft.com/office/officeart/2005/8/layout/hierarchy1"/>
    <dgm:cxn modelId="{EBDEE92D-0303-4787-A0F2-70BB0C2165F7}" type="presParOf" srcId="{A4D2906B-B728-47C5-8C5F-F323F5ECE6F6}" destId="{C0C54097-FCD4-4B39-8E47-31CBCC73DAD6}" srcOrd="0" destOrd="0" presId="urn:microsoft.com/office/officeart/2005/8/layout/hierarchy1"/>
    <dgm:cxn modelId="{3EC6E5D7-A304-40DD-8291-2F4CAC15ED39}" type="presParOf" srcId="{A4D2906B-B728-47C5-8C5F-F323F5ECE6F6}" destId="{976D9FCF-7654-4114-BF08-5321114A1369}" srcOrd="1" destOrd="0" presId="urn:microsoft.com/office/officeart/2005/8/layout/hierarchy1"/>
    <dgm:cxn modelId="{800F54BC-E82D-42BE-BEFA-25D94A79BACC}" type="presParOf" srcId="{976D9FCF-7654-4114-BF08-5321114A1369}" destId="{29FD034B-A985-420A-98AD-9562CB7AD4BC}" srcOrd="0" destOrd="0" presId="urn:microsoft.com/office/officeart/2005/8/layout/hierarchy1"/>
    <dgm:cxn modelId="{D555554B-7DAD-41B8-9854-8A16A271FE06}" type="presParOf" srcId="{29FD034B-A985-420A-98AD-9562CB7AD4BC}" destId="{D0545FBA-9E81-418C-BB9B-B6929798B394}" srcOrd="0" destOrd="0" presId="urn:microsoft.com/office/officeart/2005/8/layout/hierarchy1"/>
    <dgm:cxn modelId="{2B3385AA-7FE0-4D3F-9A54-46960EFC5514}" type="presParOf" srcId="{29FD034B-A985-420A-98AD-9562CB7AD4BC}" destId="{106EBD50-4523-4F14-AF13-C021FB798288}" srcOrd="1" destOrd="0" presId="urn:microsoft.com/office/officeart/2005/8/layout/hierarchy1"/>
    <dgm:cxn modelId="{B1869EAA-FDBA-4798-BFE2-C510B32A0FA9}" type="presParOf" srcId="{976D9FCF-7654-4114-BF08-5321114A1369}" destId="{7A7300B9-D112-4CA8-9140-66766773E148}"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68C8973-21AB-487F-923C-F4764DD4E7C9}" type="doc">
      <dgm:prSet loTypeId="urn:microsoft.com/office/officeart/2005/8/layout/hProcess9" loCatId="process" qsTypeId="urn:microsoft.com/office/officeart/2005/8/quickstyle/simple3" qsCatId="simple" csTypeId="urn:microsoft.com/office/officeart/2005/8/colors/accent1_2" csCatId="accent1" phldr="1"/>
      <dgm:spPr/>
      <dgm:t>
        <a:bodyPr/>
        <a:lstStyle/>
        <a:p>
          <a:endParaRPr lang="en-US"/>
        </a:p>
      </dgm:t>
    </dgm:pt>
    <dgm:pt modelId="{AA7DFD15-C271-4CCA-A010-466ACF9FC049}">
      <dgm:prSet phldrT="[Text]" custT="1"/>
      <dgm:spPr/>
      <dgm:t>
        <a:bodyPr/>
        <a:lstStyle/>
        <a:p>
          <a:r>
            <a:rPr lang="en-US" sz="1400"/>
            <a:t>11 quality statements,           22 indicators</a:t>
          </a:r>
        </a:p>
      </dgm:t>
    </dgm:pt>
    <dgm:pt modelId="{BA2FF4AA-8B46-43D4-B955-9AEF48912467}" type="parTrans" cxnId="{7514A2A7-9BAF-4650-BA0D-8F407C403395}">
      <dgm:prSet/>
      <dgm:spPr/>
      <dgm:t>
        <a:bodyPr/>
        <a:lstStyle/>
        <a:p>
          <a:endParaRPr lang="en-US" sz="1400"/>
        </a:p>
      </dgm:t>
    </dgm:pt>
    <dgm:pt modelId="{478BEBD8-14E1-4DB0-97C9-2F9F06E64BE1}" type="sibTrans" cxnId="{7514A2A7-9BAF-4650-BA0D-8F407C403395}">
      <dgm:prSet/>
      <dgm:spPr/>
      <dgm:t>
        <a:bodyPr/>
        <a:lstStyle/>
        <a:p>
          <a:endParaRPr lang="en-US" sz="1400"/>
        </a:p>
      </dgm:t>
    </dgm:pt>
    <dgm:pt modelId="{A9B7FEF7-4340-499A-A44B-0763735772DE}">
      <dgm:prSet phldrT="[Text]" custT="1"/>
      <dgm:spPr/>
      <dgm:t>
        <a:bodyPr/>
        <a:lstStyle/>
        <a:p>
          <a:r>
            <a:rPr lang="en-US" sz="1400"/>
            <a:t>4 quality statements, 8 indicators</a:t>
          </a:r>
        </a:p>
      </dgm:t>
    </dgm:pt>
    <dgm:pt modelId="{3BC8F2F2-D7CE-4C20-8C07-046C818CFEA8}" type="parTrans" cxnId="{64E7D394-1DCE-43ED-9DBA-355096AB744D}">
      <dgm:prSet/>
      <dgm:spPr/>
      <dgm:t>
        <a:bodyPr/>
        <a:lstStyle/>
        <a:p>
          <a:endParaRPr lang="en-US" sz="1400"/>
        </a:p>
      </dgm:t>
    </dgm:pt>
    <dgm:pt modelId="{4082E24C-1332-4F1C-A3C1-7160788BF99F}" type="sibTrans" cxnId="{64E7D394-1DCE-43ED-9DBA-355096AB744D}">
      <dgm:prSet/>
      <dgm:spPr/>
      <dgm:t>
        <a:bodyPr/>
        <a:lstStyle/>
        <a:p>
          <a:endParaRPr lang="en-US" sz="1400"/>
        </a:p>
      </dgm:t>
    </dgm:pt>
    <dgm:pt modelId="{C0BC1253-093B-4824-81C9-B30296C3E99A}">
      <dgm:prSet phldrT="[Text]" custT="1"/>
      <dgm:spPr/>
      <dgm:t>
        <a:bodyPr/>
        <a:lstStyle/>
        <a:p>
          <a:r>
            <a:rPr lang="en-US" sz="1400"/>
            <a:t>4 quality statements, 4 indicators</a:t>
          </a:r>
        </a:p>
      </dgm:t>
    </dgm:pt>
    <dgm:pt modelId="{B643F7F2-6F84-421F-9B3F-DC1192A10409}" type="parTrans" cxnId="{FC6BB2E0-3955-4E93-A2B1-06EA6127EFC0}">
      <dgm:prSet/>
      <dgm:spPr/>
      <dgm:t>
        <a:bodyPr/>
        <a:lstStyle/>
        <a:p>
          <a:endParaRPr lang="en-US" sz="1400"/>
        </a:p>
      </dgm:t>
    </dgm:pt>
    <dgm:pt modelId="{3FAD646F-5982-4D1D-9146-7875FBF266BD}" type="sibTrans" cxnId="{FC6BB2E0-3955-4E93-A2B1-06EA6127EFC0}">
      <dgm:prSet/>
      <dgm:spPr/>
      <dgm:t>
        <a:bodyPr/>
        <a:lstStyle/>
        <a:p>
          <a:endParaRPr lang="en-US" sz="1400"/>
        </a:p>
      </dgm:t>
    </dgm:pt>
    <dgm:pt modelId="{987DC086-D89B-49AE-9C02-ACC1A83D164A}" type="pres">
      <dgm:prSet presAssocID="{E68C8973-21AB-487F-923C-F4764DD4E7C9}" presName="CompostProcess" presStyleCnt="0">
        <dgm:presLayoutVars>
          <dgm:dir/>
          <dgm:resizeHandles val="exact"/>
        </dgm:presLayoutVars>
      </dgm:prSet>
      <dgm:spPr/>
    </dgm:pt>
    <dgm:pt modelId="{959E4727-F79A-4B13-A750-E8A17923F5F6}" type="pres">
      <dgm:prSet presAssocID="{E68C8973-21AB-487F-923C-F4764DD4E7C9}" presName="arrow" presStyleLbl="bgShp" presStyleIdx="0" presStyleCnt="1"/>
      <dgm:spPr/>
    </dgm:pt>
    <dgm:pt modelId="{7304CF9C-AA6C-409A-8C26-216A17FB3F41}" type="pres">
      <dgm:prSet presAssocID="{E68C8973-21AB-487F-923C-F4764DD4E7C9}" presName="linearProcess" presStyleCnt="0"/>
      <dgm:spPr/>
    </dgm:pt>
    <dgm:pt modelId="{EE47AACA-A939-4EB1-A721-E4D47C94B81B}" type="pres">
      <dgm:prSet presAssocID="{AA7DFD15-C271-4CCA-A010-466ACF9FC049}" presName="textNode" presStyleLbl="node1" presStyleIdx="0" presStyleCnt="3">
        <dgm:presLayoutVars>
          <dgm:bulletEnabled val="1"/>
        </dgm:presLayoutVars>
      </dgm:prSet>
      <dgm:spPr/>
    </dgm:pt>
    <dgm:pt modelId="{C282CD08-8C32-4DB5-BE99-9EA781F3A197}" type="pres">
      <dgm:prSet presAssocID="{478BEBD8-14E1-4DB0-97C9-2F9F06E64BE1}" presName="sibTrans" presStyleCnt="0"/>
      <dgm:spPr/>
    </dgm:pt>
    <dgm:pt modelId="{0673F3B2-566E-40D1-8221-E2882AB1534E}" type="pres">
      <dgm:prSet presAssocID="{A9B7FEF7-4340-499A-A44B-0763735772DE}" presName="textNode" presStyleLbl="node1" presStyleIdx="1" presStyleCnt="3">
        <dgm:presLayoutVars>
          <dgm:bulletEnabled val="1"/>
        </dgm:presLayoutVars>
      </dgm:prSet>
      <dgm:spPr/>
    </dgm:pt>
    <dgm:pt modelId="{ADC28BA8-7F2F-49F1-A510-7FFEE96906A3}" type="pres">
      <dgm:prSet presAssocID="{4082E24C-1332-4F1C-A3C1-7160788BF99F}" presName="sibTrans" presStyleCnt="0"/>
      <dgm:spPr/>
    </dgm:pt>
    <dgm:pt modelId="{5C5F9293-A919-4C5A-97EE-290B57FC0D27}" type="pres">
      <dgm:prSet presAssocID="{C0BC1253-093B-4824-81C9-B30296C3E99A}" presName="textNode" presStyleLbl="node1" presStyleIdx="2" presStyleCnt="3">
        <dgm:presLayoutVars>
          <dgm:bulletEnabled val="1"/>
        </dgm:presLayoutVars>
      </dgm:prSet>
      <dgm:spPr/>
    </dgm:pt>
  </dgm:ptLst>
  <dgm:cxnLst>
    <dgm:cxn modelId="{A648931E-585F-4BE2-8D16-D260D225A6BA}" type="presOf" srcId="{E68C8973-21AB-487F-923C-F4764DD4E7C9}" destId="{987DC086-D89B-49AE-9C02-ACC1A83D164A}" srcOrd="0" destOrd="0" presId="urn:microsoft.com/office/officeart/2005/8/layout/hProcess9"/>
    <dgm:cxn modelId="{D081895E-CD33-4817-B037-C3AD8983D454}" type="presOf" srcId="{AA7DFD15-C271-4CCA-A010-466ACF9FC049}" destId="{EE47AACA-A939-4EB1-A721-E4D47C94B81B}" srcOrd="0" destOrd="0" presId="urn:microsoft.com/office/officeart/2005/8/layout/hProcess9"/>
    <dgm:cxn modelId="{5391555A-0216-4411-820E-E153F6559A67}" type="presOf" srcId="{A9B7FEF7-4340-499A-A44B-0763735772DE}" destId="{0673F3B2-566E-40D1-8221-E2882AB1534E}" srcOrd="0" destOrd="0" presId="urn:microsoft.com/office/officeart/2005/8/layout/hProcess9"/>
    <dgm:cxn modelId="{6B84108D-7249-42DF-913E-6180476DE478}" type="presOf" srcId="{C0BC1253-093B-4824-81C9-B30296C3E99A}" destId="{5C5F9293-A919-4C5A-97EE-290B57FC0D27}" srcOrd="0" destOrd="0" presId="urn:microsoft.com/office/officeart/2005/8/layout/hProcess9"/>
    <dgm:cxn modelId="{64E7D394-1DCE-43ED-9DBA-355096AB744D}" srcId="{E68C8973-21AB-487F-923C-F4764DD4E7C9}" destId="{A9B7FEF7-4340-499A-A44B-0763735772DE}" srcOrd="1" destOrd="0" parTransId="{3BC8F2F2-D7CE-4C20-8C07-046C818CFEA8}" sibTransId="{4082E24C-1332-4F1C-A3C1-7160788BF99F}"/>
    <dgm:cxn modelId="{7514A2A7-9BAF-4650-BA0D-8F407C403395}" srcId="{E68C8973-21AB-487F-923C-F4764DD4E7C9}" destId="{AA7DFD15-C271-4CCA-A010-466ACF9FC049}" srcOrd="0" destOrd="0" parTransId="{BA2FF4AA-8B46-43D4-B955-9AEF48912467}" sibTransId="{478BEBD8-14E1-4DB0-97C9-2F9F06E64BE1}"/>
    <dgm:cxn modelId="{FC6BB2E0-3955-4E93-A2B1-06EA6127EFC0}" srcId="{E68C8973-21AB-487F-923C-F4764DD4E7C9}" destId="{C0BC1253-093B-4824-81C9-B30296C3E99A}" srcOrd="2" destOrd="0" parTransId="{B643F7F2-6F84-421F-9B3F-DC1192A10409}" sibTransId="{3FAD646F-5982-4D1D-9146-7875FBF266BD}"/>
    <dgm:cxn modelId="{13C0D37B-CD18-4620-A948-C0237AD95A53}" type="presParOf" srcId="{987DC086-D89B-49AE-9C02-ACC1A83D164A}" destId="{959E4727-F79A-4B13-A750-E8A17923F5F6}" srcOrd="0" destOrd="0" presId="urn:microsoft.com/office/officeart/2005/8/layout/hProcess9"/>
    <dgm:cxn modelId="{5587E832-62B9-4991-8BFB-0BD591F4AF75}" type="presParOf" srcId="{987DC086-D89B-49AE-9C02-ACC1A83D164A}" destId="{7304CF9C-AA6C-409A-8C26-216A17FB3F41}" srcOrd="1" destOrd="0" presId="urn:microsoft.com/office/officeart/2005/8/layout/hProcess9"/>
    <dgm:cxn modelId="{D003DC59-1C9C-44BA-B4EF-17692A344ACC}" type="presParOf" srcId="{7304CF9C-AA6C-409A-8C26-216A17FB3F41}" destId="{EE47AACA-A939-4EB1-A721-E4D47C94B81B}" srcOrd="0" destOrd="0" presId="urn:microsoft.com/office/officeart/2005/8/layout/hProcess9"/>
    <dgm:cxn modelId="{9341D2F0-3CD1-46F7-8C05-19C120FD5D2C}" type="presParOf" srcId="{7304CF9C-AA6C-409A-8C26-216A17FB3F41}" destId="{C282CD08-8C32-4DB5-BE99-9EA781F3A197}" srcOrd="1" destOrd="0" presId="urn:microsoft.com/office/officeart/2005/8/layout/hProcess9"/>
    <dgm:cxn modelId="{642E6435-EED3-4766-BE1C-9B79206CDB4C}" type="presParOf" srcId="{7304CF9C-AA6C-409A-8C26-216A17FB3F41}" destId="{0673F3B2-566E-40D1-8221-E2882AB1534E}" srcOrd="2" destOrd="0" presId="urn:microsoft.com/office/officeart/2005/8/layout/hProcess9"/>
    <dgm:cxn modelId="{9C85DBDA-5F29-45BE-8C94-81857050C3CA}" type="presParOf" srcId="{7304CF9C-AA6C-409A-8C26-216A17FB3F41}" destId="{ADC28BA8-7F2F-49F1-A510-7FFEE96906A3}" srcOrd="3" destOrd="0" presId="urn:microsoft.com/office/officeart/2005/8/layout/hProcess9"/>
    <dgm:cxn modelId="{3A827E54-D976-4045-BEC1-256B7FFE94F0}" type="presParOf" srcId="{7304CF9C-AA6C-409A-8C26-216A17FB3F41}" destId="{5C5F9293-A919-4C5A-97EE-290B57FC0D27}"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E08AEFC-9968-4D1A-8B1A-0CDBD2666B0D}" type="doc">
      <dgm:prSet loTypeId="urn:microsoft.com/office/officeart/2011/layout/HexagonRadial" loCatId="cycle" qsTypeId="urn:microsoft.com/office/officeart/2005/8/quickstyle/simple1" qsCatId="simple" csTypeId="urn:microsoft.com/office/officeart/2005/8/colors/accent1_2" csCatId="accent1" phldr="1"/>
      <dgm:spPr/>
      <dgm:t>
        <a:bodyPr/>
        <a:lstStyle/>
        <a:p>
          <a:endParaRPr lang="en-US"/>
        </a:p>
      </dgm:t>
    </dgm:pt>
    <dgm:pt modelId="{1DA13600-DE1F-47C3-A2C1-84CD235E297A}">
      <dgm:prSet phldrT="[Text]" phldr="1"/>
      <dgm:spPr/>
      <dgm:t>
        <a:bodyPr/>
        <a:lstStyle/>
        <a:p>
          <a:endParaRPr lang="en-US">
            <a:solidFill>
              <a:srgbClr val="AE55A1"/>
            </a:solidFill>
          </a:endParaRPr>
        </a:p>
      </dgm:t>
    </dgm:pt>
    <dgm:pt modelId="{308586E6-7027-4A77-9D2C-1D05BC1E8372}" type="parTrans" cxnId="{49B5A697-41D4-4140-891F-36A09067B062}">
      <dgm:prSet/>
      <dgm:spPr/>
      <dgm:t>
        <a:bodyPr/>
        <a:lstStyle/>
        <a:p>
          <a:endParaRPr lang="en-US">
            <a:solidFill>
              <a:srgbClr val="AE55A1"/>
            </a:solidFill>
          </a:endParaRPr>
        </a:p>
      </dgm:t>
    </dgm:pt>
    <dgm:pt modelId="{3814575F-78E4-4F2D-AE63-86A5B7E6B5E4}" type="sibTrans" cxnId="{49B5A697-41D4-4140-891F-36A09067B062}">
      <dgm:prSet/>
      <dgm:spPr/>
      <dgm:t>
        <a:bodyPr/>
        <a:lstStyle/>
        <a:p>
          <a:endParaRPr lang="en-US">
            <a:solidFill>
              <a:srgbClr val="AE55A1"/>
            </a:solidFill>
          </a:endParaRPr>
        </a:p>
      </dgm:t>
    </dgm:pt>
    <dgm:pt modelId="{9577278F-AC09-4A01-8ECC-465C5C12D60D}">
      <dgm:prSet phldrT="[Text]"/>
      <dgm:spPr/>
      <dgm:t>
        <a:bodyPr/>
        <a:lstStyle/>
        <a:p>
          <a:r>
            <a:rPr lang="en-US">
              <a:solidFill>
                <a:srgbClr val="AE55A1"/>
              </a:solidFill>
            </a:rPr>
            <a:t>.</a:t>
          </a:r>
        </a:p>
      </dgm:t>
    </dgm:pt>
    <dgm:pt modelId="{9FC0CEE7-CB7D-486F-9C34-45E2FD124A16}" type="parTrans" cxnId="{545069E8-C616-4571-9651-E36C9C21110E}">
      <dgm:prSet/>
      <dgm:spPr/>
      <dgm:t>
        <a:bodyPr/>
        <a:lstStyle/>
        <a:p>
          <a:endParaRPr lang="en-US">
            <a:solidFill>
              <a:srgbClr val="AE55A1"/>
            </a:solidFill>
          </a:endParaRPr>
        </a:p>
      </dgm:t>
    </dgm:pt>
    <dgm:pt modelId="{419F00DE-D832-48F6-9C2D-998F18C659DE}" type="sibTrans" cxnId="{545069E8-C616-4571-9651-E36C9C21110E}">
      <dgm:prSet/>
      <dgm:spPr/>
      <dgm:t>
        <a:bodyPr/>
        <a:lstStyle/>
        <a:p>
          <a:endParaRPr lang="en-US">
            <a:solidFill>
              <a:srgbClr val="AE55A1"/>
            </a:solidFill>
          </a:endParaRPr>
        </a:p>
      </dgm:t>
    </dgm:pt>
    <dgm:pt modelId="{1C4143B8-A03A-4849-9EE4-478EAEE517D7}">
      <dgm:prSet phldrT="[Text]"/>
      <dgm:spPr/>
      <dgm:t>
        <a:bodyPr/>
        <a:lstStyle/>
        <a:p>
          <a:r>
            <a:rPr lang="en-US">
              <a:solidFill>
                <a:srgbClr val="AE55A1"/>
              </a:solidFill>
            </a:rPr>
            <a:t>.</a:t>
          </a:r>
        </a:p>
      </dgm:t>
    </dgm:pt>
    <dgm:pt modelId="{BA99DC38-F27A-4F8D-9739-3951D0C661BC}" type="parTrans" cxnId="{5D0372C8-FF18-4C6F-967B-183BB4A8AD4B}">
      <dgm:prSet/>
      <dgm:spPr/>
      <dgm:t>
        <a:bodyPr/>
        <a:lstStyle/>
        <a:p>
          <a:endParaRPr lang="en-US">
            <a:solidFill>
              <a:srgbClr val="AE55A1"/>
            </a:solidFill>
          </a:endParaRPr>
        </a:p>
      </dgm:t>
    </dgm:pt>
    <dgm:pt modelId="{E0D124BD-A89C-4487-9CF5-47EA4EA8C821}" type="sibTrans" cxnId="{5D0372C8-FF18-4C6F-967B-183BB4A8AD4B}">
      <dgm:prSet/>
      <dgm:spPr/>
      <dgm:t>
        <a:bodyPr/>
        <a:lstStyle/>
        <a:p>
          <a:endParaRPr lang="en-US">
            <a:solidFill>
              <a:srgbClr val="AE55A1"/>
            </a:solidFill>
          </a:endParaRPr>
        </a:p>
      </dgm:t>
    </dgm:pt>
    <dgm:pt modelId="{2C64D416-1686-4D62-B79A-EAFF18801F29}">
      <dgm:prSet phldrT="[Text]"/>
      <dgm:spPr/>
      <dgm:t>
        <a:bodyPr/>
        <a:lstStyle/>
        <a:p>
          <a:r>
            <a:rPr lang="en-US">
              <a:solidFill>
                <a:srgbClr val="AE55A1"/>
              </a:solidFill>
            </a:rPr>
            <a:t>.</a:t>
          </a:r>
        </a:p>
      </dgm:t>
    </dgm:pt>
    <dgm:pt modelId="{66F054AB-E24E-4BF1-B65D-7E4EE506620C}" type="parTrans" cxnId="{A9BA787A-BD88-4045-80F0-1E33828E68CE}">
      <dgm:prSet/>
      <dgm:spPr/>
      <dgm:t>
        <a:bodyPr/>
        <a:lstStyle/>
        <a:p>
          <a:endParaRPr lang="en-US">
            <a:solidFill>
              <a:srgbClr val="AE55A1"/>
            </a:solidFill>
          </a:endParaRPr>
        </a:p>
      </dgm:t>
    </dgm:pt>
    <dgm:pt modelId="{FF171108-F923-4A49-8D04-36071F91D9AE}" type="sibTrans" cxnId="{A9BA787A-BD88-4045-80F0-1E33828E68CE}">
      <dgm:prSet/>
      <dgm:spPr/>
      <dgm:t>
        <a:bodyPr/>
        <a:lstStyle/>
        <a:p>
          <a:endParaRPr lang="en-US">
            <a:solidFill>
              <a:srgbClr val="AE55A1"/>
            </a:solidFill>
          </a:endParaRPr>
        </a:p>
      </dgm:t>
    </dgm:pt>
    <dgm:pt modelId="{1A1F49EA-68DF-495C-A483-F4EE6EA8CA44}">
      <dgm:prSet phldrT="[Text]"/>
      <dgm:spPr/>
      <dgm:t>
        <a:bodyPr/>
        <a:lstStyle/>
        <a:p>
          <a:r>
            <a:rPr lang="en-US">
              <a:solidFill>
                <a:srgbClr val="AE55A1"/>
              </a:solidFill>
            </a:rPr>
            <a:t>.</a:t>
          </a:r>
        </a:p>
      </dgm:t>
    </dgm:pt>
    <dgm:pt modelId="{13F4575B-10A1-4F72-8942-3EF35E31CC6D}" type="parTrans" cxnId="{30ECF0B6-3827-4687-8B23-7A15E09305F9}">
      <dgm:prSet/>
      <dgm:spPr/>
      <dgm:t>
        <a:bodyPr/>
        <a:lstStyle/>
        <a:p>
          <a:endParaRPr lang="en-US">
            <a:solidFill>
              <a:srgbClr val="AE55A1"/>
            </a:solidFill>
          </a:endParaRPr>
        </a:p>
      </dgm:t>
    </dgm:pt>
    <dgm:pt modelId="{933EBA51-34C3-4CEB-AB9C-63E574857B02}" type="sibTrans" cxnId="{30ECF0B6-3827-4687-8B23-7A15E09305F9}">
      <dgm:prSet/>
      <dgm:spPr/>
      <dgm:t>
        <a:bodyPr/>
        <a:lstStyle/>
        <a:p>
          <a:endParaRPr lang="en-US">
            <a:solidFill>
              <a:srgbClr val="AE55A1"/>
            </a:solidFill>
          </a:endParaRPr>
        </a:p>
      </dgm:t>
    </dgm:pt>
    <dgm:pt modelId="{46A7DF36-AB50-4916-A550-E6440C6782CF}">
      <dgm:prSet phldrT="[Text]"/>
      <dgm:spPr/>
      <dgm:t>
        <a:bodyPr/>
        <a:lstStyle/>
        <a:p>
          <a:r>
            <a:rPr lang="en-US">
              <a:solidFill>
                <a:srgbClr val="AE55A1"/>
              </a:solidFill>
            </a:rPr>
            <a:t>.</a:t>
          </a:r>
        </a:p>
      </dgm:t>
    </dgm:pt>
    <dgm:pt modelId="{E3D09B20-D892-4B4F-A0A0-B9448791923A}" type="parTrans" cxnId="{5F9F9B7F-91CC-46AB-8225-9656B207407D}">
      <dgm:prSet/>
      <dgm:spPr/>
      <dgm:t>
        <a:bodyPr/>
        <a:lstStyle/>
        <a:p>
          <a:endParaRPr lang="en-US">
            <a:solidFill>
              <a:srgbClr val="AE55A1"/>
            </a:solidFill>
          </a:endParaRPr>
        </a:p>
      </dgm:t>
    </dgm:pt>
    <dgm:pt modelId="{9E8FD7A5-3CC8-4A80-B9C9-7C7E4B4DF097}" type="sibTrans" cxnId="{5F9F9B7F-91CC-46AB-8225-9656B207407D}">
      <dgm:prSet/>
      <dgm:spPr/>
      <dgm:t>
        <a:bodyPr/>
        <a:lstStyle/>
        <a:p>
          <a:endParaRPr lang="en-US">
            <a:solidFill>
              <a:srgbClr val="AE55A1"/>
            </a:solidFill>
          </a:endParaRPr>
        </a:p>
      </dgm:t>
    </dgm:pt>
    <dgm:pt modelId="{DEBCCE23-6A89-4744-8C21-79C5E3322C6C}">
      <dgm:prSet phldrT="[Text]"/>
      <dgm:spPr/>
      <dgm:t>
        <a:bodyPr/>
        <a:lstStyle/>
        <a:p>
          <a:r>
            <a:rPr lang="en-US">
              <a:solidFill>
                <a:srgbClr val="AE55A1"/>
              </a:solidFill>
            </a:rPr>
            <a:t>.</a:t>
          </a:r>
        </a:p>
      </dgm:t>
    </dgm:pt>
    <dgm:pt modelId="{18EB0ABE-3E72-4568-88EC-0056B6DD911E}" type="parTrans" cxnId="{CDC971B7-BF55-4714-8ED6-C4FAD21AAB78}">
      <dgm:prSet/>
      <dgm:spPr/>
      <dgm:t>
        <a:bodyPr/>
        <a:lstStyle/>
        <a:p>
          <a:endParaRPr lang="en-US">
            <a:solidFill>
              <a:srgbClr val="AE55A1"/>
            </a:solidFill>
          </a:endParaRPr>
        </a:p>
      </dgm:t>
    </dgm:pt>
    <dgm:pt modelId="{0041AF73-A6C5-48A6-8251-10562D065867}" type="sibTrans" cxnId="{CDC971B7-BF55-4714-8ED6-C4FAD21AAB78}">
      <dgm:prSet/>
      <dgm:spPr/>
      <dgm:t>
        <a:bodyPr/>
        <a:lstStyle/>
        <a:p>
          <a:endParaRPr lang="en-US">
            <a:solidFill>
              <a:srgbClr val="AE55A1"/>
            </a:solidFill>
          </a:endParaRPr>
        </a:p>
      </dgm:t>
    </dgm:pt>
    <dgm:pt modelId="{5B7ACBA6-B86C-466B-9A4E-B597BFB1FACF}" type="pres">
      <dgm:prSet presAssocID="{FE08AEFC-9968-4D1A-8B1A-0CDBD2666B0D}" presName="Name0" presStyleCnt="0">
        <dgm:presLayoutVars>
          <dgm:chMax val="1"/>
          <dgm:chPref val="1"/>
          <dgm:dir/>
          <dgm:animOne val="branch"/>
          <dgm:animLvl val="lvl"/>
        </dgm:presLayoutVars>
      </dgm:prSet>
      <dgm:spPr/>
    </dgm:pt>
    <dgm:pt modelId="{C0A0D121-156A-41A1-BB23-01AD3540A64A}" type="pres">
      <dgm:prSet presAssocID="{1DA13600-DE1F-47C3-A2C1-84CD235E297A}" presName="Parent" presStyleLbl="node0" presStyleIdx="0" presStyleCnt="1">
        <dgm:presLayoutVars>
          <dgm:chMax val="6"/>
          <dgm:chPref val="6"/>
        </dgm:presLayoutVars>
      </dgm:prSet>
      <dgm:spPr/>
    </dgm:pt>
    <dgm:pt modelId="{2724C089-3643-4015-844E-B68E05629A93}" type="pres">
      <dgm:prSet presAssocID="{9577278F-AC09-4A01-8ECC-465C5C12D60D}" presName="Accent1" presStyleCnt="0"/>
      <dgm:spPr/>
    </dgm:pt>
    <dgm:pt modelId="{5C7617A2-6DB4-49F3-AC1B-014A547F5F82}" type="pres">
      <dgm:prSet presAssocID="{9577278F-AC09-4A01-8ECC-465C5C12D60D}" presName="Accent" presStyleLbl="bgShp" presStyleIdx="0" presStyleCnt="6"/>
      <dgm:spPr/>
    </dgm:pt>
    <dgm:pt modelId="{08436190-FBDD-485C-8BC7-AE4FC4566D2C}" type="pres">
      <dgm:prSet presAssocID="{9577278F-AC09-4A01-8ECC-465C5C12D60D}" presName="Child1" presStyleLbl="node1" presStyleIdx="0" presStyleCnt="6">
        <dgm:presLayoutVars>
          <dgm:chMax val="0"/>
          <dgm:chPref val="0"/>
          <dgm:bulletEnabled val="1"/>
        </dgm:presLayoutVars>
      </dgm:prSet>
      <dgm:spPr/>
    </dgm:pt>
    <dgm:pt modelId="{4EC0E03D-8DB8-4BD6-A8B2-48554CF10FDC}" type="pres">
      <dgm:prSet presAssocID="{1C4143B8-A03A-4849-9EE4-478EAEE517D7}" presName="Accent2" presStyleCnt="0"/>
      <dgm:spPr/>
    </dgm:pt>
    <dgm:pt modelId="{6AD0410B-1B5E-4479-A360-DFEFA678042A}" type="pres">
      <dgm:prSet presAssocID="{1C4143B8-A03A-4849-9EE4-478EAEE517D7}" presName="Accent" presStyleLbl="bgShp" presStyleIdx="1" presStyleCnt="6"/>
      <dgm:spPr/>
    </dgm:pt>
    <dgm:pt modelId="{BC7679C6-B238-477F-B49D-DE199065B40D}" type="pres">
      <dgm:prSet presAssocID="{1C4143B8-A03A-4849-9EE4-478EAEE517D7}" presName="Child2" presStyleLbl="node1" presStyleIdx="1" presStyleCnt="6">
        <dgm:presLayoutVars>
          <dgm:chMax val="0"/>
          <dgm:chPref val="0"/>
          <dgm:bulletEnabled val="1"/>
        </dgm:presLayoutVars>
      </dgm:prSet>
      <dgm:spPr/>
    </dgm:pt>
    <dgm:pt modelId="{ED649644-EB72-4F11-8FFF-E08D02931639}" type="pres">
      <dgm:prSet presAssocID="{2C64D416-1686-4D62-B79A-EAFF18801F29}" presName="Accent3" presStyleCnt="0"/>
      <dgm:spPr/>
    </dgm:pt>
    <dgm:pt modelId="{B2F03CC0-5987-497F-8091-41E6783B82D2}" type="pres">
      <dgm:prSet presAssocID="{2C64D416-1686-4D62-B79A-EAFF18801F29}" presName="Accent" presStyleLbl="bgShp" presStyleIdx="2" presStyleCnt="6"/>
      <dgm:spPr/>
    </dgm:pt>
    <dgm:pt modelId="{D70D240A-4C23-4F1D-9E10-23A41FA460AD}" type="pres">
      <dgm:prSet presAssocID="{2C64D416-1686-4D62-B79A-EAFF18801F29}" presName="Child3" presStyleLbl="node1" presStyleIdx="2" presStyleCnt="6">
        <dgm:presLayoutVars>
          <dgm:chMax val="0"/>
          <dgm:chPref val="0"/>
          <dgm:bulletEnabled val="1"/>
        </dgm:presLayoutVars>
      </dgm:prSet>
      <dgm:spPr/>
    </dgm:pt>
    <dgm:pt modelId="{2B829926-6921-40D6-A6B3-5D77B4A13E91}" type="pres">
      <dgm:prSet presAssocID="{1A1F49EA-68DF-495C-A483-F4EE6EA8CA44}" presName="Accent4" presStyleCnt="0"/>
      <dgm:spPr/>
    </dgm:pt>
    <dgm:pt modelId="{D9FF2E69-F6C8-4BBE-95E1-4037E7F6D864}" type="pres">
      <dgm:prSet presAssocID="{1A1F49EA-68DF-495C-A483-F4EE6EA8CA44}" presName="Accent" presStyleLbl="bgShp" presStyleIdx="3" presStyleCnt="6"/>
      <dgm:spPr/>
    </dgm:pt>
    <dgm:pt modelId="{01F366DC-BBDD-443D-A371-88BABB06D5EA}" type="pres">
      <dgm:prSet presAssocID="{1A1F49EA-68DF-495C-A483-F4EE6EA8CA44}" presName="Child4" presStyleLbl="node1" presStyleIdx="3" presStyleCnt="6">
        <dgm:presLayoutVars>
          <dgm:chMax val="0"/>
          <dgm:chPref val="0"/>
          <dgm:bulletEnabled val="1"/>
        </dgm:presLayoutVars>
      </dgm:prSet>
      <dgm:spPr/>
    </dgm:pt>
    <dgm:pt modelId="{8C3D3E88-3DCF-425C-8748-FFB5049FD6AC}" type="pres">
      <dgm:prSet presAssocID="{46A7DF36-AB50-4916-A550-E6440C6782CF}" presName="Accent5" presStyleCnt="0"/>
      <dgm:spPr/>
    </dgm:pt>
    <dgm:pt modelId="{3ACE0546-CF84-4FF7-856C-FDBE5D6097EA}" type="pres">
      <dgm:prSet presAssocID="{46A7DF36-AB50-4916-A550-E6440C6782CF}" presName="Accent" presStyleLbl="bgShp" presStyleIdx="4" presStyleCnt="6"/>
      <dgm:spPr/>
    </dgm:pt>
    <dgm:pt modelId="{1F63AF2B-139A-4003-A963-FEBF6B7C6327}" type="pres">
      <dgm:prSet presAssocID="{46A7DF36-AB50-4916-A550-E6440C6782CF}" presName="Child5" presStyleLbl="node1" presStyleIdx="4" presStyleCnt="6">
        <dgm:presLayoutVars>
          <dgm:chMax val="0"/>
          <dgm:chPref val="0"/>
          <dgm:bulletEnabled val="1"/>
        </dgm:presLayoutVars>
      </dgm:prSet>
      <dgm:spPr/>
    </dgm:pt>
    <dgm:pt modelId="{9B2D0798-CFF9-4111-9E53-E46C8440F6FA}" type="pres">
      <dgm:prSet presAssocID="{DEBCCE23-6A89-4744-8C21-79C5E3322C6C}" presName="Accent6" presStyleCnt="0"/>
      <dgm:spPr/>
    </dgm:pt>
    <dgm:pt modelId="{99E8D7A4-A819-4629-8CD3-4A70C7694AA2}" type="pres">
      <dgm:prSet presAssocID="{DEBCCE23-6A89-4744-8C21-79C5E3322C6C}" presName="Accent" presStyleLbl="bgShp" presStyleIdx="5" presStyleCnt="6"/>
      <dgm:spPr/>
    </dgm:pt>
    <dgm:pt modelId="{77A32800-D8F1-43A3-9E42-9B68C4D388B1}" type="pres">
      <dgm:prSet presAssocID="{DEBCCE23-6A89-4744-8C21-79C5E3322C6C}" presName="Child6" presStyleLbl="node1" presStyleIdx="5" presStyleCnt="6">
        <dgm:presLayoutVars>
          <dgm:chMax val="0"/>
          <dgm:chPref val="0"/>
          <dgm:bulletEnabled val="1"/>
        </dgm:presLayoutVars>
      </dgm:prSet>
      <dgm:spPr/>
    </dgm:pt>
  </dgm:ptLst>
  <dgm:cxnLst>
    <dgm:cxn modelId="{70A10203-915E-42E2-85AE-0CAF532790B2}" type="presOf" srcId="{1DA13600-DE1F-47C3-A2C1-84CD235E297A}" destId="{C0A0D121-156A-41A1-BB23-01AD3540A64A}" srcOrd="0" destOrd="0" presId="urn:microsoft.com/office/officeart/2011/layout/HexagonRadial"/>
    <dgm:cxn modelId="{8C8CD91E-B0D6-4DAD-B878-D37DB06A7650}" type="presOf" srcId="{1A1F49EA-68DF-495C-A483-F4EE6EA8CA44}" destId="{01F366DC-BBDD-443D-A371-88BABB06D5EA}" srcOrd="0" destOrd="0" presId="urn:microsoft.com/office/officeart/2011/layout/HexagonRadial"/>
    <dgm:cxn modelId="{956C1136-C482-404D-9ADD-02A2DA8361C1}" type="presOf" srcId="{1C4143B8-A03A-4849-9EE4-478EAEE517D7}" destId="{BC7679C6-B238-477F-B49D-DE199065B40D}" srcOrd="0" destOrd="0" presId="urn:microsoft.com/office/officeart/2011/layout/HexagonRadial"/>
    <dgm:cxn modelId="{41188F6C-F5A5-41CA-A2C5-C0BF4D164AE7}" type="presOf" srcId="{2C64D416-1686-4D62-B79A-EAFF18801F29}" destId="{D70D240A-4C23-4F1D-9E10-23A41FA460AD}" srcOrd="0" destOrd="0" presId="urn:microsoft.com/office/officeart/2011/layout/HexagonRadial"/>
    <dgm:cxn modelId="{1723557A-256C-4EA4-8D87-6725758AE401}" type="presOf" srcId="{DEBCCE23-6A89-4744-8C21-79C5E3322C6C}" destId="{77A32800-D8F1-43A3-9E42-9B68C4D388B1}" srcOrd="0" destOrd="0" presId="urn:microsoft.com/office/officeart/2011/layout/HexagonRadial"/>
    <dgm:cxn modelId="{A9BA787A-BD88-4045-80F0-1E33828E68CE}" srcId="{1DA13600-DE1F-47C3-A2C1-84CD235E297A}" destId="{2C64D416-1686-4D62-B79A-EAFF18801F29}" srcOrd="2" destOrd="0" parTransId="{66F054AB-E24E-4BF1-B65D-7E4EE506620C}" sibTransId="{FF171108-F923-4A49-8D04-36071F91D9AE}"/>
    <dgm:cxn modelId="{5F9F9B7F-91CC-46AB-8225-9656B207407D}" srcId="{1DA13600-DE1F-47C3-A2C1-84CD235E297A}" destId="{46A7DF36-AB50-4916-A550-E6440C6782CF}" srcOrd="4" destOrd="0" parTransId="{E3D09B20-D892-4B4F-A0A0-B9448791923A}" sibTransId="{9E8FD7A5-3CC8-4A80-B9C9-7C7E4B4DF097}"/>
    <dgm:cxn modelId="{49B5A697-41D4-4140-891F-36A09067B062}" srcId="{FE08AEFC-9968-4D1A-8B1A-0CDBD2666B0D}" destId="{1DA13600-DE1F-47C3-A2C1-84CD235E297A}" srcOrd="0" destOrd="0" parTransId="{308586E6-7027-4A77-9D2C-1D05BC1E8372}" sibTransId="{3814575F-78E4-4F2D-AE63-86A5B7E6B5E4}"/>
    <dgm:cxn modelId="{30ECF0B6-3827-4687-8B23-7A15E09305F9}" srcId="{1DA13600-DE1F-47C3-A2C1-84CD235E297A}" destId="{1A1F49EA-68DF-495C-A483-F4EE6EA8CA44}" srcOrd="3" destOrd="0" parTransId="{13F4575B-10A1-4F72-8942-3EF35E31CC6D}" sibTransId="{933EBA51-34C3-4CEB-AB9C-63E574857B02}"/>
    <dgm:cxn modelId="{CDC971B7-BF55-4714-8ED6-C4FAD21AAB78}" srcId="{1DA13600-DE1F-47C3-A2C1-84CD235E297A}" destId="{DEBCCE23-6A89-4744-8C21-79C5E3322C6C}" srcOrd="5" destOrd="0" parTransId="{18EB0ABE-3E72-4568-88EC-0056B6DD911E}" sibTransId="{0041AF73-A6C5-48A6-8251-10562D065867}"/>
    <dgm:cxn modelId="{0EAEA0C6-683D-4DD9-B74A-ABC77E2159FD}" type="presOf" srcId="{46A7DF36-AB50-4916-A550-E6440C6782CF}" destId="{1F63AF2B-139A-4003-A963-FEBF6B7C6327}" srcOrd="0" destOrd="0" presId="urn:microsoft.com/office/officeart/2011/layout/HexagonRadial"/>
    <dgm:cxn modelId="{5D0372C8-FF18-4C6F-967B-183BB4A8AD4B}" srcId="{1DA13600-DE1F-47C3-A2C1-84CD235E297A}" destId="{1C4143B8-A03A-4849-9EE4-478EAEE517D7}" srcOrd="1" destOrd="0" parTransId="{BA99DC38-F27A-4F8D-9739-3951D0C661BC}" sibTransId="{E0D124BD-A89C-4487-9CF5-47EA4EA8C821}"/>
    <dgm:cxn modelId="{0635F1E4-E89C-4A08-9366-4061E174A813}" type="presOf" srcId="{9577278F-AC09-4A01-8ECC-465C5C12D60D}" destId="{08436190-FBDD-485C-8BC7-AE4FC4566D2C}" srcOrd="0" destOrd="0" presId="urn:microsoft.com/office/officeart/2011/layout/HexagonRadial"/>
    <dgm:cxn modelId="{545069E8-C616-4571-9651-E36C9C21110E}" srcId="{1DA13600-DE1F-47C3-A2C1-84CD235E297A}" destId="{9577278F-AC09-4A01-8ECC-465C5C12D60D}" srcOrd="0" destOrd="0" parTransId="{9FC0CEE7-CB7D-486F-9C34-45E2FD124A16}" sibTransId="{419F00DE-D832-48F6-9C2D-998F18C659DE}"/>
    <dgm:cxn modelId="{37BC55F4-68CF-415C-937B-0479237BC797}" type="presOf" srcId="{FE08AEFC-9968-4D1A-8B1A-0CDBD2666B0D}" destId="{5B7ACBA6-B86C-466B-9A4E-B597BFB1FACF}" srcOrd="0" destOrd="0" presId="urn:microsoft.com/office/officeart/2011/layout/HexagonRadial"/>
    <dgm:cxn modelId="{12AFDBE9-CEF8-4609-9E9A-B69A0F89DE97}" type="presParOf" srcId="{5B7ACBA6-B86C-466B-9A4E-B597BFB1FACF}" destId="{C0A0D121-156A-41A1-BB23-01AD3540A64A}" srcOrd="0" destOrd="0" presId="urn:microsoft.com/office/officeart/2011/layout/HexagonRadial"/>
    <dgm:cxn modelId="{7CE998B8-60F4-43F0-959C-1BF23D6A1293}" type="presParOf" srcId="{5B7ACBA6-B86C-466B-9A4E-B597BFB1FACF}" destId="{2724C089-3643-4015-844E-B68E05629A93}" srcOrd="1" destOrd="0" presId="urn:microsoft.com/office/officeart/2011/layout/HexagonRadial"/>
    <dgm:cxn modelId="{A1131F09-7C25-43AA-A744-E24B40133BCF}" type="presParOf" srcId="{2724C089-3643-4015-844E-B68E05629A93}" destId="{5C7617A2-6DB4-49F3-AC1B-014A547F5F82}" srcOrd="0" destOrd="0" presId="urn:microsoft.com/office/officeart/2011/layout/HexagonRadial"/>
    <dgm:cxn modelId="{25ABBFCB-A780-4CEC-9FD9-999BE182FE64}" type="presParOf" srcId="{5B7ACBA6-B86C-466B-9A4E-B597BFB1FACF}" destId="{08436190-FBDD-485C-8BC7-AE4FC4566D2C}" srcOrd="2" destOrd="0" presId="urn:microsoft.com/office/officeart/2011/layout/HexagonRadial"/>
    <dgm:cxn modelId="{EF982C3A-9178-4A00-A6B1-E0ADCFA371C3}" type="presParOf" srcId="{5B7ACBA6-B86C-466B-9A4E-B597BFB1FACF}" destId="{4EC0E03D-8DB8-4BD6-A8B2-48554CF10FDC}" srcOrd="3" destOrd="0" presId="urn:microsoft.com/office/officeart/2011/layout/HexagonRadial"/>
    <dgm:cxn modelId="{EE621A19-48C8-4077-B331-5873F63EDE59}" type="presParOf" srcId="{4EC0E03D-8DB8-4BD6-A8B2-48554CF10FDC}" destId="{6AD0410B-1B5E-4479-A360-DFEFA678042A}" srcOrd="0" destOrd="0" presId="urn:microsoft.com/office/officeart/2011/layout/HexagonRadial"/>
    <dgm:cxn modelId="{7A8ABD35-7F6B-4204-B11C-462F6CF6E776}" type="presParOf" srcId="{5B7ACBA6-B86C-466B-9A4E-B597BFB1FACF}" destId="{BC7679C6-B238-477F-B49D-DE199065B40D}" srcOrd="4" destOrd="0" presId="urn:microsoft.com/office/officeart/2011/layout/HexagonRadial"/>
    <dgm:cxn modelId="{DFB6F65A-760B-4BDB-9CC5-12F4D03D7B40}" type="presParOf" srcId="{5B7ACBA6-B86C-466B-9A4E-B597BFB1FACF}" destId="{ED649644-EB72-4F11-8FFF-E08D02931639}" srcOrd="5" destOrd="0" presId="urn:microsoft.com/office/officeart/2011/layout/HexagonRadial"/>
    <dgm:cxn modelId="{5D4D1D92-E9E6-47CE-A505-9459B39F680F}" type="presParOf" srcId="{ED649644-EB72-4F11-8FFF-E08D02931639}" destId="{B2F03CC0-5987-497F-8091-41E6783B82D2}" srcOrd="0" destOrd="0" presId="urn:microsoft.com/office/officeart/2011/layout/HexagonRadial"/>
    <dgm:cxn modelId="{17DE7A5D-9A05-4DA3-AED8-329674AB36BF}" type="presParOf" srcId="{5B7ACBA6-B86C-466B-9A4E-B597BFB1FACF}" destId="{D70D240A-4C23-4F1D-9E10-23A41FA460AD}" srcOrd="6" destOrd="0" presId="urn:microsoft.com/office/officeart/2011/layout/HexagonRadial"/>
    <dgm:cxn modelId="{FCAD19C9-B501-4F2A-BA36-4CBA1FA006DA}" type="presParOf" srcId="{5B7ACBA6-B86C-466B-9A4E-B597BFB1FACF}" destId="{2B829926-6921-40D6-A6B3-5D77B4A13E91}" srcOrd="7" destOrd="0" presId="urn:microsoft.com/office/officeart/2011/layout/HexagonRadial"/>
    <dgm:cxn modelId="{D46C0885-A675-4AB1-B260-F98290DE6045}" type="presParOf" srcId="{2B829926-6921-40D6-A6B3-5D77B4A13E91}" destId="{D9FF2E69-F6C8-4BBE-95E1-4037E7F6D864}" srcOrd="0" destOrd="0" presId="urn:microsoft.com/office/officeart/2011/layout/HexagonRadial"/>
    <dgm:cxn modelId="{E6A902C0-C29D-4B11-9595-DEF0892B79EA}" type="presParOf" srcId="{5B7ACBA6-B86C-466B-9A4E-B597BFB1FACF}" destId="{01F366DC-BBDD-443D-A371-88BABB06D5EA}" srcOrd="8" destOrd="0" presId="urn:microsoft.com/office/officeart/2011/layout/HexagonRadial"/>
    <dgm:cxn modelId="{BB030711-9E7E-4CD5-BD9A-30C6652074BB}" type="presParOf" srcId="{5B7ACBA6-B86C-466B-9A4E-B597BFB1FACF}" destId="{8C3D3E88-3DCF-425C-8748-FFB5049FD6AC}" srcOrd="9" destOrd="0" presId="urn:microsoft.com/office/officeart/2011/layout/HexagonRadial"/>
    <dgm:cxn modelId="{15999A1E-0A14-4CB1-9BC4-AD6D0D2B4806}" type="presParOf" srcId="{8C3D3E88-3DCF-425C-8748-FFB5049FD6AC}" destId="{3ACE0546-CF84-4FF7-856C-FDBE5D6097EA}" srcOrd="0" destOrd="0" presId="urn:microsoft.com/office/officeart/2011/layout/HexagonRadial"/>
    <dgm:cxn modelId="{F9F9FF7D-B8DA-4BAC-86F0-1F0210FE70B5}" type="presParOf" srcId="{5B7ACBA6-B86C-466B-9A4E-B597BFB1FACF}" destId="{1F63AF2B-139A-4003-A963-FEBF6B7C6327}" srcOrd="10" destOrd="0" presId="urn:microsoft.com/office/officeart/2011/layout/HexagonRadial"/>
    <dgm:cxn modelId="{5D4A47A1-1BCB-4AA1-BB19-BEA1D96D07C2}" type="presParOf" srcId="{5B7ACBA6-B86C-466B-9A4E-B597BFB1FACF}" destId="{9B2D0798-CFF9-4111-9E53-E46C8440F6FA}" srcOrd="11" destOrd="0" presId="urn:microsoft.com/office/officeart/2011/layout/HexagonRadial"/>
    <dgm:cxn modelId="{FEC7A5CB-0769-4DEA-AE8A-0B907FFD9932}" type="presParOf" srcId="{9B2D0798-CFF9-4111-9E53-E46C8440F6FA}" destId="{99E8D7A4-A819-4629-8CD3-4A70C7694AA2}" srcOrd="0" destOrd="0" presId="urn:microsoft.com/office/officeart/2011/layout/HexagonRadial"/>
    <dgm:cxn modelId="{19B9CA49-D7C3-46DD-BBAA-C08EF2A240E2}" type="presParOf" srcId="{5B7ACBA6-B86C-466B-9A4E-B597BFB1FACF}" destId="{77A32800-D8F1-43A3-9E42-9B68C4D388B1}"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E08AEFC-9968-4D1A-8B1A-0CDBD2666B0D}" type="doc">
      <dgm:prSet loTypeId="urn:microsoft.com/office/officeart/2011/layout/HexagonRadial" loCatId="cycle" qsTypeId="urn:microsoft.com/office/officeart/2005/8/quickstyle/simple1" qsCatId="simple" csTypeId="urn:microsoft.com/office/officeart/2005/8/colors/accent2_2" csCatId="accent2" phldr="1"/>
      <dgm:spPr/>
      <dgm:t>
        <a:bodyPr/>
        <a:lstStyle/>
        <a:p>
          <a:endParaRPr lang="en-US"/>
        </a:p>
      </dgm:t>
    </dgm:pt>
    <dgm:pt modelId="{1DA13600-DE1F-47C3-A2C1-84CD235E297A}">
      <dgm:prSet phldrT="[Text]" phldr="1"/>
      <dgm:spPr/>
      <dgm:t>
        <a:bodyPr/>
        <a:lstStyle/>
        <a:p>
          <a:endParaRPr lang="en-US">
            <a:solidFill>
              <a:srgbClr val="FFC03F"/>
            </a:solidFill>
          </a:endParaRPr>
        </a:p>
      </dgm:t>
    </dgm:pt>
    <dgm:pt modelId="{308586E6-7027-4A77-9D2C-1D05BC1E8372}" type="parTrans" cxnId="{49B5A697-41D4-4140-891F-36A09067B062}">
      <dgm:prSet/>
      <dgm:spPr/>
      <dgm:t>
        <a:bodyPr/>
        <a:lstStyle/>
        <a:p>
          <a:endParaRPr lang="en-US">
            <a:solidFill>
              <a:srgbClr val="FFC03F"/>
            </a:solidFill>
          </a:endParaRPr>
        </a:p>
      </dgm:t>
    </dgm:pt>
    <dgm:pt modelId="{3814575F-78E4-4F2D-AE63-86A5B7E6B5E4}" type="sibTrans" cxnId="{49B5A697-41D4-4140-891F-36A09067B062}">
      <dgm:prSet/>
      <dgm:spPr/>
      <dgm:t>
        <a:bodyPr/>
        <a:lstStyle/>
        <a:p>
          <a:endParaRPr lang="en-US">
            <a:solidFill>
              <a:srgbClr val="FFC03F"/>
            </a:solidFill>
          </a:endParaRPr>
        </a:p>
      </dgm:t>
    </dgm:pt>
    <dgm:pt modelId="{9577278F-AC09-4A01-8ECC-465C5C12D60D}">
      <dgm:prSet phldrT="[Text]"/>
      <dgm:spPr/>
      <dgm:t>
        <a:bodyPr/>
        <a:lstStyle/>
        <a:p>
          <a:r>
            <a:rPr lang="en-US">
              <a:solidFill>
                <a:srgbClr val="FFC03F"/>
              </a:solidFill>
            </a:rPr>
            <a:t>.</a:t>
          </a:r>
        </a:p>
      </dgm:t>
    </dgm:pt>
    <dgm:pt modelId="{9FC0CEE7-CB7D-486F-9C34-45E2FD124A16}" type="parTrans" cxnId="{545069E8-C616-4571-9651-E36C9C21110E}">
      <dgm:prSet/>
      <dgm:spPr/>
      <dgm:t>
        <a:bodyPr/>
        <a:lstStyle/>
        <a:p>
          <a:endParaRPr lang="en-US">
            <a:solidFill>
              <a:srgbClr val="FFC03F"/>
            </a:solidFill>
          </a:endParaRPr>
        </a:p>
      </dgm:t>
    </dgm:pt>
    <dgm:pt modelId="{419F00DE-D832-48F6-9C2D-998F18C659DE}" type="sibTrans" cxnId="{545069E8-C616-4571-9651-E36C9C21110E}">
      <dgm:prSet/>
      <dgm:spPr/>
      <dgm:t>
        <a:bodyPr/>
        <a:lstStyle/>
        <a:p>
          <a:endParaRPr lang="en-US">
            <a:solidFill>
              <a:srgbClr val="FFC03F"/>
            </a:solidFill>
          </a:endParaRPr>
        </a:p>
      </dgm:t>
    </dgm:pt>
    <dgm:pt modelId="{1C4143B8-A03A-4849-9EE4-478EAEE517D7}">
      <dgm:prSet phldrT="[Text]"/>
      <dgm:spPr/>
      <dgm:t>
        <a:bodyPr/>
        <a:lstStyle/>
        <a:p>
          <a:r>
            <a:rPr lang="en-US">
              <a:solidFill>
                <a:srgbClr val="FFC03F"/>
              </a:solidFill>
            </a:rPr>
            <a:t>.</a:t>
          </a:r>
        </a:p>
      </dgm:t>
    </dgm:pt>
    <dgm:pt modelId="{BA99DC38-F27A-4F8D-9739-3951D0C661BC}" type="parTrans" cxnId="{5D0372C8-FF18-4C6F-967B-183BB4A8AD4B}">
      <dgm:prSet/>
      <dgm:spPr/>
      <dgm:t>
        <a:bodyPr/>
        <a:lstStyle/>
        <a:p>
          <a:endParaRPr lang="en-US">
            <a:solidFill>
              <a:srgbClr val="FFC03F"/>
            </a:solidFill>
          </a:endParaRPr>
        </a:p>
      </dgm:t>
    </dgm:pt>
    <dgm:pt modelId="{E0D124BD-A89C-4487-9CF5-47EA4EA8C821}" type="sibTrans" cxnId="{5D0372C8-FF18-4C6F-967B-183BB4A8AD4B}">
      <dgm:prSet/>
      <dgm:spPr/>
      <dgm:t>
        <a:bodyPr/>
        <a:lstStyle/>
        <a:p>
          <a:endParaRPr lang="en-US">
            <a:solidFill>
              <a:srgbClr val="FFC03F"/>
            </a:solidFill>
          </a:endParaRPr>
        </a:p>
      </dgm:t>
    </dgm:pt>
    <dgm:pt modelId="{2C64D416-1686-4D62-B79A-EAFF18801F29}">
      <dgm:prSet phldrT="[Text]"/>
      <dgm:spPr/>
      <dgm:t>
        <a:bodyPr/>
        <a:lstStyle/>
        <a:p>
          <a:r>
            <a:rPr lang="en-US">
              <a:solidFill>
                <a:srgbClr val="FFC03F"/>
              </a:solidFill>
            </a:rPr>
            <a:t>.</a:t>
          </a:r>
        </a:p>
      </dgm:t>
    </dgm:pt>
    <dgm:pt modelId="{66F054AB-E24E-4BF1-B65D-7E4EE506620C}" type="parTrans" cxnId="{A9BA787A-BD88-4045-80F0-1E33828E68CE}">
      <dgm:prSet/>
      <dgm:spPr/>
      <dgm:t>
        <a:bodyPr/>
        <a:lstStyle/>
        <a:p>
          <a:endParaRPr lang="en-US">
            <a:solidFill>
              <a:srgbClr val="FFC03F"/>
            </a:solidFill>
          </a:endParaRPr>
        </a:p>
      </dgm:t>
    </dgm:pt>
    <dgm:pt modelId="{FF171108-F923-4A49-8D04-36071F91D9AE}" type="sibTrans" cxnId="{A9BA787A-BD88-4045-80F0-1E33828E68CE}">
      <dgm:prSet/>
      <dgm:spPr/>
      <dgm:t>
        <a:bodyPr/>
        <a:lstStyle/>
        <a:p>
          <a:endParaRPr lang="en-US">
            <a:solidFill>
              <a:srgbClr val="FFC03F"/>
            </a:solidFill>
          </a:endParaRPr>
        </a:p>
      </dgm:t>
    </dgm:pt>
    <dgm:pt modelId="{1A1F49EA-68DF-495C-A483-F4EE6EA8CA44}">
      <dgm:prSet phldrT="[Text]"/>
      <dgm:spPr/>
      <dgm:t>
        <a:bodyPr/>
        <a:lstStyle/>
        <a:p>
          <a:r>
            <a:rPr lang="en-US">
              <a:solidFill>
                <a:srgbClr val="FFC03F"/>
              </a:solidFill>
            </a:rPr>
            <a:t>.</a:t>
          </a:r>
        </a:p>
      </dgm:t>
    </dgm:pt>
    <dgm:pt modelId="{13F4575B-10A1-4F72-8942-3EF35E31CC6D}" type="parTrans" cxnId="{30ECF0B6-3827-4687-8B23-7A15E09305F9}">
      <dgm:prSet/>
      <dgm:spPr/>
      <dgm:t>
        <a:bodyPr/>
        <a:lstStyle/>
        <a:p>
          <a:endParaRPr lang="en-US">
            <a:solidFill>
              <a:srgbClr val="FFC03F"/>
            </a:solidFill>
          </a:endParaRPr>
        </a:p>
      </dgm:t>
    </dgm:pt>
    <dgm:pt modelId="{933EBA51-34C3-4CEB-AB9C-63E574857B02}" type="sibTrans" cxnId="{30ECF0B6-3827-4687-8B23-7A15E09305F9}">
      <dgm:prSet/>
      <dgm:spPr/>
      <dgm:t>
        <a:bodyPr/>
        <a:lstStyle/>
        <a:p>
          <a:endParaRPr lang="en-US">
            <a:solidFill>
              <a:srgbClr val="FFC03F"/>
            </a:solidFill>
          </a:endParaRPr>
        </a:p>
      </dgm:t>
    </dgm:pt>
    <dgm:pt modelId="{46A7DF36-AB50-4916-A550-E6440C6782CF}">
      <dgm:prSet phldrT="[Text]"/>
      <dgm:spPr/>
      <dgm:t>
        <a:bodyPr/>
        <a:lstStyle/>
        <a:p>
          <a:r>
            <a:rPr lang="en-US">
              <a:solidFill>
                <a:srgbClr val="FFC03F"/>
              </a:solidFill>
            </a:rPr>
            <a:t>.</a:t>
          </a:r>
        </a:p>
      </dgm:t>
    </dgm:pt>
    <dgm:pt modelId="{E3D09B20-D892-4B4F-A0A0-B9448791923A}" type="parTrans" cxnId="{5F9F9B7F-91CC-46AB-8225-9656B207407D}">
      <dgm:prSet/>
      <dgm:spPr/>
      <dgm:t>
        <a:bodyPr/>
        <a:lstStyle/>
        <a:p>
          <a:endParaRPr lang="en-US">
            <a:solidFill>
              <a:srgbClr val="FFC03F"/>
            </a:solidFill>
          </a:endParaRPr>
        </a:p>
      </dgm:t>
    </dgm:pt>
    <dgm:pt modelId="{9E8FD7A5-3CC8-4A80-B9C9-7C7E4B4DF097}" type="sibTrans" cxnId="{5F9F9B7F-91CC-46AB-8225-9656B207407D}">
      <dgm:prSet/>
      <dgm:spPr/>
      <dgm:t>
        <a:bodyPr/>
        <a:lstStyle/>
        <a:p>
          <a:endParaRPr lang="en-US">
            <a:solidFill>
              <a:srgbClr val="FFC03F"/>
            </a:solidFill>
          </a:endParaRPr>
        </a:p>
      </dgm:t>
    </dgm:pt>
    <dgm:pt modelId="{DEBCCE23-6A89-4744-8C21-79C5E3322C6C}">
      <dgm:prSet phldrT="[Text]"/>
      <dgm:spPr/>
      <dgm:t>
        <a:bodyPr/>
        <a:lstStyle/>
        <a:p>
          <a:r>
            <a:rPr lang="en-US">
              <a:solidFill>
                <a:srgbClr val="FFC03F"/>
              </a:solidFill>
            </a:rPr>
            <a:t>.</a:t>
          </a:r>
        </a:p>
      </dgm:t>
    </dgm:pt>
    <dgm:pt modelId="{18EB0ABE-3E72-4568-88EC-0056B6DD911E}" type="parTrans" cxnId="{CDC971B7-BF55-4714-8ED6-C4FAD21AAB78}">
      <dgm:prSet/>
      <dgm:spPr/>
      <dgm:t>
        <a:bodyPr/>
        <a:lstStyle/>
        <a:p>
          <a:endParaRPr lang="en-US">
            <a:solidFill>
              <a:srgbClr val="FFC03F"/>
            </a:solidFill>
          </a:endParaRPr>
        </a:p>
      </dgm:t>
    </dgm:pt>
    <dgm:pt modelId="{0041AF73-A6C5-48A6-8251-10562D065867}" type="sibTrans" cxnId="{CDC971B7-BF55-4714-8ED6-C4FAD21AAB78}">
      <dgm:prSet/>
      <dgm:spPr/>
      <dgm:t>
        <a:bodyPr/>
        <a:lstStyle/>
        <a:p>
          <a:endParaRPr lang="en-US">
            <a:solidFill>
              <a:srgbClr val="FFC03F"/>
            </a:solidFill>
          </a:endParaRPr>
        </a:p>
      </dgm:t>
    </dgm:pt>
    <dgm:pt modelId="{5B7ACBA6-B86C-466B-9A4E-B597BFB1FACF}" type="pres">
      <dgm:prSet presAssocID="{FE08AEFC-9968-4D1A-8B1A-0CDBD2666B0D}" presName="Name0" presStyleCnt="0">
        <dgm:presLayoutVars>
          <dgm:chMax val="1"/>
          <dgm:chPref val="1"/>
          <dgm:dir/>
          <dgm:animOne val="branch"/>
          <dgm:animLvl val="lvl"/>
        </dgm:presLayoutVars>
      </dgm:prSet>
      <dgm:spPr/>
    </dgm:pt>
    <dgm:pt modelId="{C0A0D121-156A-41A1-BB23-01AD3540A64A}" type="pres">
      <dgm:prSet presAssocID="{1DA13600-DE1F-47C3-A2C1-84CD235E297A}" presName="Parent" presStyleLbl="node0" presStyleIdx="0" presStyleCnt="1">
        <dgm:presLayoutVars>
          <dgm:chMax val="6"/>
          <dgm:chPref val="6"/>
        </dgm:presLayoutVars>
      </dgm:prSet>
      <dgm:spPr/>
    </dgm:pt>
    <dgm:pt modelId="{2724C089-3643-4015-844E-B68E05629A93}" type="pres">
      <dgm:prSet presAssocID="{9577278F-AC09-4A01-8ECC-465C5C12D60D}" presName="Accent1" presStyleCnt="0"/>
      <dgm:spPr/>
    </dgm:pt>
    <dgm:pt modelId="{5C7617A2-6DB4-49F3-AC1B-014A547F5F82}" type="pres">
      <dgm:prSet presAssocID="{9577278F-AC09-4A01-8ECC-465C5C12D60D}" presName="Accent" presStyleLbl="bgShp" presStyleIdx="0" presStyleCnt="6"/>
      <dgm:spPr/>
    </dgm:pt>
    <dgm:pt modelId="{08436190-FBDD-485C-8BC7-AE4FC4566D2C}" type="pres">
      <dgm:prSet presAssocID="{9577278F-AC09-4A01-8ECC-465C5C12D60D}" presName="Child1" presStyleLbl="node1" presStyleIdx="0" presStyleCnt="6">
        <dgm:presLayoutVars>
          <dgm:chMax val="0"/>
          <dgm:chPref val="0"/>
          <dgm:bulletEnabled val="1"/>
        </dgm:presLayoutVars>
      </dgm:prSet>
      <dgm:spPr/>
    </dgm:pt>
    <dgm:pt modelId="{4EC0E03D-8DB8-4BD6-A8B2-48554CF10FDC}" type="pres">
      <dgm:prSet presAssocID="{1C4143B8-A03A-4849-9EE4-478EAEE517D7}" presName="Accent2" presStyleCnt="0"/>
      <dgm:spPr/>
    </dgm:pt>
    <dgm:pt modelId="{6AD0410B-1B5E-4479-A360-DFEFA678042A}" type="pres">
      <dgm:prSet presAssocID="{1C4143B8-A03A-4849-9EE4-478EAEE517D7}" presName="Accent" presStyleLbl="bgShp" presStyleIdx="1" presStyleCnt="6"/>
      <dgm:spPr/>
    </dgm:pt>
    <dgm:pt modelId="{BC7679C6-B238-477F-B49D-DE199065B40D}" type="pres">
      <dgm:prSet presAssocID="{1C4143B8-A03A-4849-9EE4-478EAEE517D7}" presName="Child2" presStyleLbl="node1" presStyleIdx="1" presStyleCnt="6">
        <dgm:presLayoutVars>
          <dgm:chMax val="0"/>
          <dgm:chPref val="0"/>
          <dgm:bulletEnabled val="1"/>
        </dgm:presLayoutVars>
      </dgm:prSet>
      <dgm:spPr/>
    </dgm:pt>
    <dgm:pt modelId="{ED649644-EB72-4F11-8FFF-E08D02931639}" type="pres">
      <dgm:prSet presAssocID="{2C64D416-1686-4D62-B79A-EAFF18801F29}" presName="Accent3" presStyleCnt="0"/>
      <dgm:spPr/>
    </dgm:pt>
    <dgm:pt modelId="{B2F03CC0-5987-497F-8091-41E6783B82D2}" type="pres">
      <dgm:prSet presAssocID="{2C64D416-1686-4D62-B79A-EAFF18801F29}" presName="Accent" presStyleLbl="bgShp" presStyleIdx="2" presStyleCnt="6"/>
      <dgm:spPr/>
    </dgm:pt>
    <dgm:pt modelId="{D70D240A-4C23-4F1D-9E10-23A41FA460AD}" type="pres">
      <dgm:prSet presAssocID="{2C64D416-1686-4D62-B79A-EAFF18801F29}" presName="Child3" presStyleLbl="node1" presStyleIdx="2" presStyleCnt="6">
        <dgm:presLayoutVars>
          <dgm:chMax val="0"/>
          <dgm:chPref val="0"/>
          <dgm:bulletEnabled val="1"/>
        </dgm:presLayoutVars>
      </dgm:prSet>
      <dgm:spPr/>
    </dgm:pt>
    <dgm:pt modelId="{2B829926-6921-40D6-A6B3-5D77B4A13E91}" type="pres">
      <dgm:prSet presAssocID="{1A1F49EA-68DF-495C-A483-F4EE6EA8CA44}" presName="Accent4" presStyleCnt="0"/>
      <dgm:spPr/>
    </dgm:pt>
    <dgm:pt modelId="{D9FF2E69-F6C8-4BBE-95E1-4037E7F6D864}" type="pres">
      <dgm:prSet presAssocID="{1A1F49EA-68DF-495C-A483-F4EE6EA8CA44}" presName="Accent" presStyleLbl="bgShp" presStyleIdx="3" presStyleCnt="6"/>
      <dgm:spPr/>
    </dgm:pt>
    <dgm:pt modelId="{01F366DC-BBDD-443D-A371-88BABB06D5EA}" type="pres">
      <dgm:prSet presAssocID="{1A1F49EA-68DF-495C-A483-F4EE6EA8CA44}" presName="Child4" presStyleLbl="node1" presStyleIdx="3" presStyleCnt="6">
        <dgm:presLayoutVars>
          <dgm:chMax val="0"/>
          <dgm:chPref val="0"/>
          <dgm:bulletEnabled val="1"/>
        </dgm:presLayoutVars>
      </dgm:prSet>
      <dgm:spPr/>
    </dgm:pt>
    <dgm:pt modelId="{8C3D3E88-3DCF-425C-8748-FFB5049FD6AC}" type="pres">
      <dgm:prSet presAssocID="{46A7DF36-AB50-4916-A550-E6440C6782CF}" presName="Accent5" presStyleCnt="0"/>
      <dgm:spPr/>
    </dgm:pt>
    <dgm:pt modelId="{3ACE0546-CF84-4FF7-856C-FDBE5D6097EA}" type="pres">
      <dgm:prSet presAssocID="{46A7DF36-AB50-4916-A550-E6440C6782CF}" presName="Accent" presStyleLbl="bgShp" presStyleIdx="4" presStyleCnt="6"/>
      <dgm:spPr/>
    </dgm:pt>
    <dgm:pt modelId="{1F63AF2B-139A-4003-A963-FEBF6B7C6327}" type="pres">
      <dgm:prSet presAssocID="{46A7DF36-AB50-4916-A550-E6440C6782CF}" presName="Child5" presStyleLbl="node1" presStyleIdx="4" presStyleCnt="6">
        <dgm:presLayoutVars>
          <dgm:chMax val="0"/>
          <dgm:chPref val="0"/>
          <dgm:bulletEnabled val="1"/>
        </dgm:presLayoutVars>
      </dgm:prSet>
      <dgm:spPr/>
    </dgm:pt>
    <dgm:pt modelId="{9B2D0798-CFF9-4111-9E53-E46C8440F6FA}" type="pres">
      <dgm:prSet presAssocID="{DEBCCE23-6A89-4744-8C21-79C5E3322C6C}" presName="Accent6" presStyleCnt="0"/>
      <dgm:spPr/>
    </dgm:pt>
    <dgm:pt modelId="{99E8D7A4-A819-4629-8CD3-4A70C7694AA2}" type="pres">
      <dgm:prSet presAssocID="{DEBCCE23-6A89-4744-8C21-79C5E3322C6C}" presName="Accent" presStyleLbl="bgShp" presStyleIdx="5" presStyleCnt="6"/>
      <dgm:spPr/>
    </dgm:pt>
    <dgm:pt modelId="{77A32800-D8F1-43A3-9E42-9B68C4D388B1}" type="pres">
      <dgm:prSet presAssocID="{DEBCCE23-6A89-4744-8C21-79C5E3322C6C}" presName="Child6" presStyleLbl="node1" presStyleIdx="5" presStyleCnt="6">
        <dgm:presLayoutVars>
          <dgm:chMax val="0"/>
          <dgm:chPref val="0"/>
          <dgm:bulletEnabled val="1"/>
        </dgm:presLayoutVars>
      </dgm:prSet>
      <dgm:spPr/>
    </dgm:pt>
  </dgm:ptLst>
  <dgm:cxnLst>
    <dgm:cxn modelId="{70A10203-915E-42E2-85AE-0CAF532790B2}" type="presOf" srcId="{1DA13600-DE1F-47C3-A2C1-84CD235E297A}" destId="{C0A0D121-156A-41A1-BB23-01AD3540A64A}" srcOrd="0" destOrd="0" presId="urn:microsoft.com/office/officeart/2011/layout/HexagonRadial"/>
    <dgm:cxn modelId="{8C8CD91E-B0D6-4DAD-B878-D37DB06A7650}" type="presOf" srcId="{1A1F49EA-68DF-495C-A483-F4EE6EA8CA44}" destId="{01F366DC-BBDD-443D-A371-88BABB06D5EA}" srcOrd="0" destOrd="0" presId="urn:microsoft.com/office/officeart/2011/layout/HexagonRadial"/>
    <dgm:cxn modelId="{956C1136-C482-404D-9ADD-02A2DA8361C1}" type="presOf" srcId="{1C4143B8-A03A-4849-9EE4-478EAEE517D7}" destId="{BC7679C6-B238-477F-B49D-DE199065B40D}" srcOrd="0" destOrd="0" presId="urn:microsoft.com/office/officeart/2011/layout/HexagonRadial"/>
    <dgm:cxn modelId="{41188F6C-F5A5-41CA-A2C5-C0BF4D164AE7}" type="presOf" srcId="{2C64D416-1686-4D62-B79A-EAFF18801F29}" destId="{D70D240A-4C23-4F1D-9E10-23A41FA460AD}" srcOrd="0" destOrd="0" presId="urn:microsoft.com/office/officeart/2011/layout/HexagonRadial"/>
    <dgm:cxn modelId="{1723557A-256C-4EA4-8D87-6725758AE401}" type="presOf" srcId="{DEBCCE23-6A89-4744-8C21-79C5E3322C6C}" destId="{77A32800-D8F1-43A3-9E42-9B68C4D388B1}" srcOrd="0" destOrd="0" presId="urn:microsoft.com/office/officeart/2011/layout/HexagonRadial"/>
    <dgm:cxn modelId="{A9BA787A-BD88-4045-80F0-1E33828E68CE}" srcId="{1DA13600-DE1F-47C3-A2C1-84CD235E297A}" destId="{2C64D416-1686-4D62-B79A-EAFF18801F29}" srcOrd="2" destOrd="0" parTransId="{66F054AB-E24E-4BF1-B65D-7E4EE506620C}" sibTransId="{FF171108-F923-4A49-8D04-36071F91D9AE}"/>
    <dgm:cxn modelId="{5F9F9B7F-91CC-46AB-8225-9656B207407D}" srcId="{1DA13600-DE1F-47C3-A2C1-84CD235E297A}" destId="{46A7DF36-AB50-4916-A550-E6440C6782CF}" srcOrd="4" destOrd="0" parTransId="{E3D09B20-D892-4B4F-A0A0-B9448791923A}" sibTransId="{9E8FD7A5-3CC8-4A80-B9C9-7C7E4B4DF097}"/>
    <dgm:cxn modelId="{49B5A697-41D4-4140-891F-36A09067B062}" srcId="{FE08AEFC-9968-4D1A-8B1A-0CDBD2666B0D}" destId="{1DA13600-DE1F-47C3-A2C1-84CD235E297A}" srcOrd="0" destOrd="0" parTransId="{308586E6-7027-4A77-9D2C-1D05BC1E8372}" sibTransId="{3814575F-78E4-4F2D-AE63-86A5B7E6B5E4}"/>
    <dgm:cxn modelId="{30ECF0B6-3827-4687-8B23-7A15E09305F9}" srcId="{1DA13600-DE1F-47C3-A2C1-84CD235E297A}" destId="{1A1F49EA-68DF-495C-A483-F4EE6EA8CA44}" srcOrd="3" destOrd="0" parTransId="{13F4575B-10A1-4F72-8942-3EF35E31CC6D}" sibTransId="{933EBA51-34C3-4CEB-AB9C-63E574857B02}"/>
    <dgm:cxn modelId="{CDC971B7-BF55-4714-8ED6-C4FAD21AAB78}" srcId="{1DA13600-DE1F-47C3-A2C1-84CD235E297A}" destId="{DEBCCE23-6A89-4744-8C21-79C5E3322C6C}" srcOrd="5" destOrd="0" parTransId="{18EB0ABE-3E72-4568-88EC-0056B6DD911E}" sibTransId="{0041AF73-A6C5-48A6-8251-10562D065867}"/>
    <dgm:cxn modelId="{0EAEA0C6-683D-4DD9-B74A-ABC77E2159FD}" type="presOf" srcId="{46A7DF36-AB50-4916-A550-E6440C6782CF}" destId="{1F63AF2B-139A-4003-A963-FEBF6B7C6327}" srcOrd="0" destOrd="0" presId="urn:microsoft.com/office/officeart/2011/layout/HexagonRadial"/>
    <dgm:cxn modelId="{5D0372C8-FF18-4C6F-967B-183BB4A8AD4B}" srcId="{1DA13600-DE1F-47C3-A2C1-84CD235E297A}" destId="{1C4143B8-A03A-4849-9EE4-478EAEE517D7}" srcOrd="1" destOrd="0" parTransId="{BA99DC38-F27A-4F8D-9739-3951D0C661BC}" sibTransId="{E0D124BD-A89C-4487-9CF5-47EA4EA8C821}"/>
    <dgm:cxn modelId="{0635F1E4-E89C-4A08-9366-4061E174A813}" type="presOf" srcId="{9577278F-AC09-4A01-8ECC-465C5C12D60D}" destId="{08436190-FBDD-485C-8BC7-AE4FC4566D2C}" srcOrd="0" destOrd="0" presId="urn:microsoft.com/office/officeart/2011/layout/HexagonRadial"/>
    <dgm:cxn modelId="{545069E8-C616-4571-9651-E36C9C21110E}" srcId="{1DA13600-DE1F-47C3-A2C1-84CD235E297A}" destId="{9577278F-AC09-4A01-8ECC-465C5C12D60D}" srcOrd="0" destOrd="0" parTransId="{9FC0CEE7-CB7D-486F-9C34-45E2FD124A16}" sibTransId="{419F00DE-D832-48F6-9C2D-998F18C659DE}"/>
    <dgm:cxn modelId="{37BC55F4-68CF-415C-937B-0479237BC797}" type="presOf" srcId="{FE08AEFC-9968-4D1A-8B1A-0CDBD2666B0D}" destId="{5B7ACBA6-B86C-466B-9A4E-B597BFB1FACF}" srcOrd="0" destOrd="0" presId="urn:microsoft.com/office/officeart/2011/layout/HexagonRadial"/>
    <dgm:cxn modelId="{12AFDBE9-CEF8-4609-9E9A-B69A0F89DE97}" type="presParOf" srcId="{5B7ACBA6-B86C-466B-9A4E-B597BFB1FACF}" destId="{C0A0D121-156A-41A1-BB23-01AD3540A64A}" srcOrd="0" destOrd="0" presId="urn:microsoft.com/office/officeart/2011/layout/HexagonRadial"/>
    <dgm:cxn modelId="{7CE998B8-60F4-43F0-959C-1BF23D6A1293}" type="presParOf" srcId="{5B7ACBA6-B86C-466B-9A4E-B597BFB1FACF}" destId="{2724C089-3643-4015-844E-B68E05629A93}" srcOrd="1" destOrd="0" presId="urn:microsoft.com/office/officeart/2011/layout/HexagonRadial"/>
    <dgm:cxn modelId="{A1131F09-7C25-43AA-A744-E24B40133BCF}" type="presParOf" srcId="{2724C089-3643-4015-844E-B68E05629A93}" destId="{5C7617A2-6DB4-49F3-AC1B-014A547F5F82}" srcOrd="0" destOrd="0" presId="urn:microsoft.com/office/officeart/2011/layout/HexagonRadial"/>
    <dgm:cxn modelId="{25ABBFCB-A780-4CEC-9FD9-999BE182FE64}" type="presParOf" srcId="{5B7ACBA6-B86C-466B-9A4E-B597BFB1FACF}" destId="{08436190-FBDD-485C-8BC7-AE4FC4566D2C}" srcOrd="2" destOrd="0" presId="urn:microsoft.com/office/officeart/2011/layout/HexagonRadial"/>
    <dgm:cxn modelId="{EF982C3A-9178-4A00-A6B1-E0ADCFA371C3}" type="presParOf" srcId="{5B7ACBA6-B86C-466B-9A4E-B597BFB1FACF}" destId="{4EC0E03D-8DB8-4BD6-A8B2-48554CF10FDC}" srcOrd="3" destOrd="0" presId="urn:microsoft.com/office/officeart/2011/layout/HexagonRadial"/>
    <dgm:cxn modelId="{EE621A19-48C8-4077-B331-5873F63EDE59}" type="presParOf" srcId="{4EC0E03D-8DB8-4BD6-A8B2-48554CF10FDC}" destId="{6AD0410B-1B5E-4479-A360-DFEFA678042A}" srcOrd="0" destOrd="0" presId="urn:microsoft.com/office/officeart/2011/layout/HexagonRadial"/>
    <dgm:cxn modelId="{7A8ABD35-7F6B-4204-B11C-462F6CF6E776}" type="presParOf" srcId="{5B7ACBA6-B86C-466B-9A4E-B597BFB1FACF}" destId="{BC7679C6-B238-477F-B49D-DE199065B40D}" srcOrd="4" destOrd="0" presId="urn:microsoft.com/office/officeart/2011/layout/HexagonRadial"/>
    <dgm:cxn modelId="{DFB6F65A-760B-4BDB-9CC5-12F4D03D7B40}" type="presParOf" srcId="{5B7ACBA6-B86C-466B-9A4E-B597BFB1FACF}" destId="{ED649644-EB72-4F11-8FFF-E08D02931639}" srcOrd="5" destOrd="0" presId="urn:microsoft.com/office/officeart/2011/layout/HexagonRadial"/>
    <dgm:cxn modelId="{5D4D1D92-E9E6-47CE-A505-9459B39F680F}" type="presParOf" srcId="{ED649644-EB72-4F11-8FFF-E08D02931639}" destId="{B2F03CC0-5987-497F-8091-41E6783B82D2}" srcOrd="0" destOrd="0" presId="urn:microsoft.com/office/officeart/2011/layout/HexagonRadial"/>
    <dgm:cxn modelId="{17DE7A5D-9A05-4DA3-AED8-329674AB36BF}" type="presParOf" srcId="{5B7ACBA6-B86C-466B-9A4E-B597BFB1FACF}" destId="{D70D240A-4C23-4F1D-9E10-23A41FA460AD}" srcOrd="6" destOrd="0" presId="urn:microsoft.com/office/officeart/2011/layout/HexagonRadial"/>
    <dgm:cxn modelId="{FCAD19C9-B501-4F2A-BA36-4CBA1FA006DA}" type="presParOf" srcId="{5B7ACBA6-B86C-466B-9A4E-B597BFB1FACF}" destId="{2B829926-6921-40D6-A6B3-5D77B4A13E91}" srcOrd="7" destOrd="0" presId="urn:microsoft.com/office/officeart/2011/layout/HexagonRadial"/>
    <dgm:cxn modelId="{D46C0885-A675-4AB1-B260-F98290DE6045}" type="presParOf" srcId="{2B829926-6921-40D6-A6B3-5D77B4A13E91}" destId="{D9FF2E69-F6C8-4BBE-95E1-4037E7F6D864}" srcOrd="0" destOrd="0" presId="urn:microsoft.com/office/officeart/2011/layout/HexagonRadial"/>
    <dgm:cxn modelId="{E6A902C0-C29D-4B11-9595-DEF0892B79EA}" type="presParOf" srcId="{5B7ACBA6-B86C-466B-9A4E-B597BFB1FACF}" destId="{01F366DC-BBDD-443D-A371-88BABB06D5EA}" srcOrd="8" destOrd="0" presId="urn:microsoft.com/office/officeart/2011/layout/HexagonRadial"/>
    <dgm:cxn modelId="{BB030711-9E7E-4CD5-BD9A-30C6652074BB}" type="presParOf" srcId="{5B7ACBA6-B86C-466B-9A4E-B597BFB1FACF}" destId="{8C3D3E88-3DCF-425C-8748-FFB5049FD6AC}" srcOrd="9" destOrd="0" presId="urn:microsoft.com/office/officeart/2011/layout/HexagonRadial"/>
    <dgm:cxn modelId="{15999A1E-0A14-4CB1-9BC4-AD6D0D2B4806}" type="presParOf" srcId="{8C3D3E88-3DCF-425C-8748-FFB5049FD6AC}" destId="{3ACE0546-CF84-4FF7-856C-FDBE5D6097EA}" srcOrd="0" destOrd="0" presId="urn:microsoft.com/office/officeart/2011/layout/HexagonRadial"/>
    <dgm:cxn modelId="{F9F9FF7D-B8DA-4BAC-86F0-1F0210FE70B5}" type="presParOf" srcId="{5B7ACBA6-B86C-466B-9A4E-B597BFB1FACF}" destId="{1F63AF2B-139A-4003-A963-FEBF6B7C6327}" srcOrd="10" destOrd="0" presId="urn:microsoft.com/office/officeart/2011/layout/HexagonRadial"/>
    <dgm:cxn modelId="{5D4A47A1-1BCB-4AA1-BB19-BEA1D96D07C2}" type="presParOf" srcId="{5B7ACBA6-B86C-466B-9A4E-B597BFB1FACF}" destId="{9B2D0798-CFF9-4111-9E53-E46C8440F6FA}" srcOrd="11" destOrd="0" presId="urn:microsoft.com/office/officeart/2011/layout/HexagonRadial"/>
    <dgm:cxn modelId="{FEC7A5CB-0769-4DEA-AE8A-0B907FFD9932}" type="presParOf" srcId="{9B2D0798-CFF9-4111-9E53-E46C8440F6FA}" destId="{99E8D7A4-A819-4629-8CD3-4A70C7694AA2}" srcOrd="0" destOrd="0" presId="urn:microsoft.com/office/officeart/2011/layout/HexagonRadial"/>
    <dgm:cxn modelId="{19B9CA49-D7C3-46DD-BBAA-C08EF2A240E2}" type="presParOf" srcId="{5B7ACBA6-B86C-466B-9A4E-B597BFB1FACF}" destId="{77A32800-D8F1-43A3-9E42-9B68C4D388B1}" srcOrd="12" destOrd="0" presId="urn:microsoft.com/office/officeart/2011/layout/HexagonRadial"/>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E08AEFC-9968-4D1A-8B1A-0CDBD2666B0D}" type="doc">
      <dgm:prSet loTypeId="urn:microsoft.com/office/officeart/2011/layout/HexagonRadial" loCatId="cycle" qsTypeId="urn:microsoft.com/office/officeart/2005/8/quickstyle/simple1" qsCatId="simple" csTypeId="urn:microsoft.com/office/officeart/2005/8/colors/accent3_2" csCatId="accent3" phldr="1"/>
      <dgm:spPr/>
      <dgm:t>
        <a:bodyPr/>
        <a:lstStyle/>
        <a:p>
          <a:endParaRPr lang="en-US"/>
        </a:p>
      </dgm:t>
    </dgm:pt>
    <dgm:pt modelId="{1DA13600-DE1F-47C3-A2C1-84CD235E297A}">
      <dgm:prSet phldrT="[Text]" phldr="1"/>
      <dgm:spPr/>
      <dgm:t>
        <a:bodyPr/>
        <a:lstStyle/>
        <a:p>
          <a:endParaRPr lang="en-US">
            <a:solidFill>
              <a:srgbClr val="65BC46"/>
            </a:solidFill>
          </a:endParaRPr>
        </a:p>
      </dgm:t>
    </dgm:pt>
    <dgm:pt modelId="{308586E6-7027-4A77-9D2C-1D05BC1E8372}" type="parTrans" cxnId="{49B5A697-41D4-4140-891F-36A09067B062}">
      <dgm:prSet/>
      <dgm:spPr/>
      <dgm:t>
        <a:bodyPr/>
        <a:lstStyle/>
        <a:p>
          <a:endParaRPr lang="en-US">
            <a:solidFill>
              <a:srgbClr val="65BC46"/>
            </a:solidFill>
          </a:endParaRPr>
        </a:p>
      </dgm:t>
    </dgm:pt>
    <dgm:pt modelId="{3814575F-78E4-4F2D-AE63-86A5B7E6B5E4}" type="sibTrans" cxnId="{49B5A697-41D4-4140-891F-36A09067B062}">
      <dgm:prSet/>
      <dgm:spPr/>
      <dgm:t>
        <a:bodyPr/>
        <a:lstStyle/>
        <a:p>
          <a:endParaRPr lang="en-US">
            <a:solidFill>
              <a:srgbClr val="65BC46"/>
            </a:solidFill>
          </a:endParaRPr>
        </a:p>
      </dgm:t>
    </dgm:pt>
    <dgm:pt modelId="{9577278F-AC09-4A01-8ECC-465C5C12D60D}">
      <dgm:prSet phldrT="[Text]"/>
      <dgm:spPr/>
      <dgm:t>
        <a:bodyPr/>
        <a:lstStyle/>
        <a:p>
          <a:r>
            <a:rPr lang="en-US">
              <a:solidFill>
                <a:srgbClr val="65BC46"/>
              </a:solidFill>
            </a:rPr>
            <a:t>.</a:t>
          </a:r>
        </a:p>
      </dgm:t>
    </dgm:pt>
    <dgm:pt modelId="{9FC0CEE7-CB7D-486F-9C34-45E2FD124A16}" type="parTrans" cxnId="{545069E8-C616-4571-9651-E36C9C21110E}">
      <dgm:prSet/>
      <dgm:spPr/>
      <dgm:t>
        <a:bodyPr/>
        <a:lstStyle/>
        <a:p>
          <a:endParaRPr lang="en-US">
            <a:solidFill>
              <a:srgbClr val="65BC46"/>
            </a:solidFill>
          </a:endParaRPr>
        </a:p>
      </dgm:t>
    </dgm:pt>
    <dgm:pt modelId="{419F00DE-D832-48F6-9C2D-998F18C659DE}" type="sibTrans" cxnId="{545069E8-C616-4571-9651-E36C9C21110E}">
      <dgm:prSet/>
      <dgm:spPr/>
      <dgm:t>
        <a:bodyPr/>
        <a:lstStyle/>
        <a:p>
          <a:endParaRPr lang="en-US">
            <a:solidFill>
              <a:srgbClr val="65BC46"/>
            </a:solidFill>
          </a:endParaRPr>
        </a:p>
      </dgm:t>
    </dgm:pt>
    <dgm:pt modelId="{1C4143B8-A03A-4849-9EE4-478EAEE517D7}">
      <dgm:prSet phldrT="[Text]"/>
      <dgm:spPr/>
      <dgm:t>
        <a:bodyPr/>
        <a:lstStyle/>
        <a:p>
          <a:r>
            <a:rPr lang="en-US">
              <a:solidFill>
                <a:srgbClr val="65BC46"/>
              </a:solidFill>
            </a:rPr>
            <a:t>.</a:t>
          </a:r>
        </a:p>
      </dgm:t>
    </dgm:pt>
    <dgm:pt modelId="{BA99DC38-F27A-4F8D-9739-3951D0C661BC}" type="parTrans" cxnId="{5D0372C8-FF18-4C6F-967B-183BB4A8AD4B}">
      <dgm:prSet/>
      <dgm:spPr/>
      <dgm:t>
        <a:bodyPr/>
        <a:lstStyle/>
        <a:p>
          <a:endParaRPr lang="en-US">
            <a:solidFill>
              <a:srgbClr val="65BC46"/>
            </a:solidFill>
          </a:endParaRPr>
        </a:p>
      </dgm:t>
    </dgm:pt>
    <dgm:pt modelId="{E0D124BD-A89C-4487-9CF5-47EA4EA8C821}" type="sibTrans" cxnId="{5D0372C8-FF18-4C6F-967B-183BB4A8AD4B}">
      <dgm:prSet/>
      <dgm:spPr/>
      <dgm:t>
        <a:bodyPr/>
        <a:lstStyle/>
        <a:p>
          <a:endParaRPr lang="en-US">
            <a:solidFill>
              <a:srgbClr val="65BC46"/>
            </a:solidFill>
          </a:endParaRPr>
        </a:p>
      </dgm:t>
    </dgm:pt>
    <dgm:pt modelId="{2C64D416-1686-4D62-B79A-EAFF18801F29}">
      <dgm:prSet phldrT="[Text]"/>
      <dgm:spPr/>
      <dgm:t>
        <a:bodyPr/>
        <a:lstStyle/>
        <a:p>
          <a:r>
            <a:rPr lang="en-US">
              <a:solidFill>
                <a:srgbClr val="65BC46"/>
              </a:solidFill>
            </a:rPr>
            <a:t>.</a:t>
          </a:r>
        </a:p>
      </dgm:t>
    </dgm:pt>
    <dgm:pt modelId="{66F054AB-E24E-4BF1-B65D-7E4EE506620C}" type="parTrans" cxnId="{A9BA787A-BD88-4045-80F0-1E33828E68CE}">
      <dgm:prSet/>
      <dgm:spPr/>
      <dgm:t>
        <a:bodyPr/>
        <a:lstStyle/>
        <a:p>
          <a:endParaRPr lang="en-US">
            <a:solidFill>
              <a:srgbClr val="65BC46"/>
            </a:solidFill>
          </a:endParaRPr>
        </a:p>
      </dgm:t>
    </dgm:pt>
    <dgm:pt modelId="{FF171108-F923-4A49-8D04-36071F91D9AE}" type="sibTrans" cxnId="{A9BA787A-BD88-4045-80F0-1E33828E68CE}">
      <dgm:prSet/>
      <dgm:spPr/>
      <dgm:t>
        <a:bodyPr/>
        <a:lstStyle/>
        <a:p>
          <a:endParaRPr lang="en-US">
            <a:solidFill>
              <a:srgbClr val="65BC46"/>
            </a:solidFill>
          </a:endParaRPr>
        </a:p>
      </dgm:t>
    </dgm:pt>
    <dgm:pt modelId="{1A1F49EA-68DF-495C-A483-F4EE6EA8CA44}">
      <dgm:prSet phldrT="[Text]"/>
      <dgm:spPr/>
      <dgm:t>
        <a:bodyPr/>
        <a:lstStyle/>
        <a:p>
          <a:r>
            <a:rPr lang="en-US">
              <a:solidFill>
                <a:srgbClr val="65BC46"/>
              </a:solidFill>
            </a:rPr>
            <a:t>.</a:t>
          </a:r>
        </a:p>
      </dgm:t>
    </dgm:pt>
    <dgm:pt modelId="{13F4575B-10A1-4F72-8942-3EF35E31CC6D}" type="parTrans" cxnId="{30ECF0B6-3827-4687-8B23-7A15E09305F9}">
      <dgm:prSet/>
      <dgm:spPr/>
      <dgm:t>
        <a:bodyPr/>
        <a:lstStyle/>
        <a:p>
          <a:endParaRPr lang="en-US">
            <a:solidFill>
              <a:srgbClr val="65BC46"/>
            </a:solidFill>
          </a:endParaRPr>
        </a:p>
      </dgm:t>
    </dgm:pt>
    <dgm:pt modelId="{933EBA51-34C3-4CEB-AB9C-63E574857B02}" type="sibTrans" cxnId="{30ECF0B6-3827-4687-8B23-7A15E09305F9}">
      <dgm:prSet/>
      <dgm:spPr/>
      <dgm:t>
        <a:bodyPr/>
        <a:lstStyle/>
        <a:p>
          <a:endParaRPr lang="en-US">
            <a:solidFill>
              <a:srgbClr val="65BC46"/>
            </a:solidFill>
          </a:endParaRPr>
        </a:p>
      </dgm:t>
    </dgm:pt>
    <dgm:pt modelId="{46A7DF36-AB50-4916-A550-E6440C6782CF}">
      <dgm:prSet phldrT="[Text]"/>
      <dgm:spPr/>
      <dgm:t>
        <a:bodyPr/>
        <a:lstStyle/>
        <a:p>
          <a:r>
            <a:rPr lang="en-US">
              <a:solidFill>
                <a:srgbClr val="65BC46"/>
              </a:solidFill>
            </a:rPr>
            <a:t>.</a:t>
          </a:r>
        </a:p>
      </dgm:t>
    </dgm:pt>
    <dgm:pt modelId="{E3D09B20-D892-4B4F-A0A0-B9448791923A}" type="parTrans" cxnId="{5F9F9B7F-91CC-46AB-8225-9656B207407D}">
      <dgm:prSet/>
      <dgm:spPr/>
      <dgm:t>
        <a:bodyPr/>
        <a:lstStyle/>
        <a:p>
          <a:endParaRPr lang="en-US">
            <a:solidFill>
              <a:srgbClr val="65BC46"/>
            </a:solidFill>
          </a:endParaRPr>
        </a:p>
      </dgm:t>
    </dgm:pt>
    <dgm:pt modelId="{9E8FD7A5-3CC8-4A80-B9C9-7C7E4B4DF097}" type="sibTrans" cxnId="{5F9F9B7F-91CC-46AB-8225-9656B207407D}">
      <dgm:prSet/>
      <dgm:spPr/>
      <dgm:t>
        <a:bodyPr/>
        <a:lstStyle/>
        <a:p>
          <a:endParaRPr lang="en-US">
            <a:solidFill>
              <a:srgbClr val="65BC46"/>
            </a:solidFill>
          </a:endParaRPr>
        </a:p>
      </dgm:t>
    </dgm:pt>
    <dgm:pt modelId="{DEBCCE23-6A89-4744-8C21-79C5E3322C6C}">
      <dgm:prSet phldrT="[Text]"/>
      <dgm:spPr/>
      <dgm:t>
        <a:bodyPr/>
        <a:lstStyle/>
        <a:p>
          <a:r>
            <a:rPr lang="en-US">
              <a:solidFill>
                <a:srgbClr val="65BC46"/>
              </a:solidFill>
            </a:rPr>
            <a:t>.</a:t>
          </a:r>
        </a:p>
      </dgm:t>
    </dgm:pt>
    <dgm:pt modelId="{18EB0ABE-3E72-4568-88EC-0056B6DD911E}" type="parTrans" cxnId="{CDC971B7-BF55-4714-8ED6-C4FAD21AAB78}">
      <dgm:prSet/>
      <dgm:spPr/>
      <dgm:t>
        <a:bodyPr/>
        <a:lstStyle/>
        <a:p>
          <a:endParaRPr lang="en-US">
            <a:solidFill>
              <a:srgbClr val="65BC46"/>
            </a:solidFill>
          </a:endParaRPr>
        </a:p>
      </dgm:t>
    </dgm:pt>
    <dgm:pt modelId="{0041AF73-A6C5-48A6-8251-10562D065867}" type="sibTrans" cxnId="{CDC971B7-BF55-4714-8ED6-C4FAD21AAB78}">
      <dgm:prSet/>
      <dgm:spPr/>
      <dgm:t>
        <a:bodyPr/>
        <a:lstStyle/>
        <a:p>
          <a:endParaRPr lang="en-US">
            <a:solidFill>
              <a:srgbClr val="65BC46"/>
            </a:solidFill>
          </a:endParaRPr>
        </a:p>
      </dgm:t>
    </dgm:pt>
    <dgm:pt modelId="{5B7ACBA6-B86C-466B-9A4E-B597BFB1FACF}" type="pres">
      <dgm:prSet presAssocID="{FE08AEFC-9968-4D1A-8B1A-0CDBD2666B0D}" presName="Name0" presStyleCnt="0">
        <dgm:presLayoutVars>
          <dgm:chMax val="1"/>
          <dgm:chPref val="1"/>
          <dgm:dir/>
          <dgm:animOne val="branch"/>
          <dgm:animLvl val="lvl"/>
        </dgm:presLayoutVars>
      </dgm:prSet>
      <dgm:spPr/>
    </dgm:pt>
    <dgm:pt modelId="{C0A0D121-156A-41A1-BB23-01AD3540A64A}" type="pres">
      <dgm:prSet presAssocID="{1DA13600-DE1F-47C3-A2C1-84CD235E297A}" presName="Parent" presStyleLbl="node0" presStyleIdx="0" presStyleCnt="1">
        <dgm:presLayoutVars>
          <dgm:chMax val="6"/>
          <dgm:chPref val="6"/>
        </dgm:presLayoutVars>
      </dgm:prSet>
      <dgm:spPr/>
    </dgm:pt>
    <dgm:pt modelId="{2724C089-3643-4015-844E-B68E05629A93}" type="pres">
      <dgm:prSet presAssocID="{9577278F-AC09-4A01-8ECC-465C5C12D60D}" presName="Accent1" presStyleCnt="0"/>
      <dgm:spPr/>
    </dgm:pt>
    <dgm:pt modelId="{5C7617A2-6DB4-49F3-AC1B-014A547F5F82}" type="pres">
      <dgm:prSet presAssocID="{9577278F-AC09-4A01-8ECC-465C5C12D60D}" presName="Accent" presStyleLbl="bgShp" presStyleIdx="0" presStyleCnt="6"/>
      <dgm:spPr/>
    </dgm:pt>
    <dgm:pt modelId="{08436190-FBDD-485C-8BC7-AE4FC4566D2C}" type="pres">
      <dgm:prSet presAssocID="{9577278F-AC09-4A01-8ECC-465C5C12D60D}" presName="Child1" presStyleLbl="node1" presStyleIdx="0" presStyleCnt="6">
        <dgm:presLayoutVars>
          <dgm:chMax val="0"/>
          <dgm:chPref val="0"/>
          <dgm:bulletEnabled val="1"/>
        </dgm:presLayoutVars>
      </dgm:prSet>
      <dgm:spPr/>
    </dgm:pt>
    <dgm:pt modelId="{4EC0E03D-8DB8-4BD6-A8B2-48554CF10FDC}" type="pres">
      <dgm:prSet presAssocID="{1C4143B8-A03A-4849-9EE4-478EAEE517D7}" presName="Accent2" presStyleCnt="0"/>
      <dgm:spPr/>
    </dgm:pt>
    <dgm:pt modelId="{6AD0410B-1B5E-4479-A360-DFEFA678042A}" type="pres">
      <dgm:prSet presAssocID="{1C4143B8-A03A-4849-9EE4-478EAEE517D7}" presName="Accent" presStyleLbl="bgShp" presStyleIdx="1" presStyleCnt="6"/>
      <dgm:spPr/>
    </dgm:pt>
    <dgm:pt modelId="{BC7679C6-B238-477F-B49D-DE199065B40D}" type="pres">
      <dgm:prSet presAssocID="{1C4143B8-A03A-4849-9EE4-478EAEE517D7}" presName="Child2" presStyleLbl="node1" presStyleIdx="1" presStyleCnt="6">
        <dgm:presLayoutVars>
          <dgm:chMax val="0"/>
          <dgm:chPref val="0"/>
          <dgm:bulletEnabled val="1"/>
        </dgm:presLayoutVars>
      </dgm:prSet>
      <dgm:spPr/>
    </dgm:pt>
    <dgm:pt modelId="{ED649644-EB72-4F11-8FFF-E08D02931639}" type="pres">
      <dgm:prSet presAssocID="{2C64D416-1686-4D62-B79A-EAFF18801F29}" presName="Accent3" presStyleCnt="0"/>
      <dgm:spPr/>
    </dgm:pt>
    <dgm:pt modelId="{B2F03CC0-5987-497F-8091-41E6783B82D2}" type="pres">
      <dgm:prSet presAssocID="{2C64D416-1686-4D62-B79A-EAFF18801F29}" presName="Accent" presStyleLbl="bgShp" presStyleIdx="2" presStyleCnt="6"/>
      <dgm:spPr/>
    </dgm:pt>
    <dgm:pt modelId="{D70D240A-4C23-4F1D-9E10-23A41FA460AD}" type="pres">
      <dgm:prSet presAssocID="{2C64D416-1686-4D62-B79A-EAFF18801F29}" presName="Child3" presStyleLbl="node1" presStyleIdx="2" presStyleCnt="6">
        <dgm:presLayoutVars>
          <dgm:chMax val="0"/>
          <dgm:chPref val="0"/>
          <dgm:bulletEnabled val="1"/>
        </dgm:presLayoutVars>
      </dgm:prSet>
      <dgm:spPr/>
    </dgm:pt>
    <dgm:pt modelId="{2B829926-6921-40D6-A6B3-5D77B4A13E91}" type="pres">
      <dgm:prSet presAssocID="{1A1F49EA-68DF-495C-A483-F4EE6EA8CA44}" presName="Accent4" presStyleCnt="0"/>
      <dgm:spPr/>
    </dgm:pt>
    <dgm:pt modelId="{D9FF2E69-F6C8-4BBE-95E1-4037E7F6D864}" type="pres">
      <dgm:prSet presAssocID="{1A1F49EA-68DF-495C-A483-F4EE6EA8CA44}" presName="Accent" presStyleLbl="bgShp" presStyleIdx="3" presStyleCnt="6"/>
      <dgm:spPr/>
    </dgm:pt>
    <dgm:pt modelId="{01F366DC-BBDD-443D-A371-88BABB06D5EA}" type="pres">
      <dgm:prSet presAssocID="{1A1F49EA-68DF-495C-A483-F4EE6EA8CA44}" presName="Child4" presStyleLbl="node1" presStyleIdx="3" presStyleCnt="6">
        <dgm:presLayoutVars>
          <dgm:chMax val="0"/>
          <dgm:chPref val="0"/>
          <dgm:bulletEnabled val="1"/>
        </dgm:presLayoutVars>
      </dgm:prSet>
      <dgm:spPr/>
    </dgm:pt>
    <dgm:pt modelId="{8C3D3E88-3DCF-425C-8748-FFB5049FD6AC}" type="pres">
      <dgm:prSet presAssocID="{46A7DF36-AB50-4916-A550-E6440C6782CF}" presName="Accent5" presStyleCnt="0"/>
      <dgm:spPr/>
    </dgm:pt>
    <dgm:pt modelId="{3ACE0546-CF84-4FF7-856C-FDBE5D6097EA}" type="pres">
      <dgm:prSet presAssocID="{46A7DF36-AB50-4916-A550-E6440C6782CF}" presName="Accent" presStyleLbl="bgShp" presStyleIdx="4" presStyleCnt="6"/>
      <dgm:spPr/>
    </dgm:pt>
    <dgm:pt modelId="{1F63AF2B-139A-4003-A963-FEBF6B7C6327}" type="pres">
      <dgm:prSet presAssocID="{46A7DF36-AB50-4916-A550-E6440C6782CF}" presName="Child5" presStyleLbl="node1" presStyleIdx="4" presStyleCnt="6">
        <dgm:presLayoutVars>
          <dgm:chMax val="0"/>
          <dgm:chPref val="0"/>
          <dgm:bulletEnabled val="1"/>
        </dgm:presLayoutVars>
      </dgm:prSet>
      <dgm:spPr/>
    </dgm:pt>
    <dgm:pt modelId="{9B2D0798-CFF9-4111-9E53-E46C8440F6FA}" type="pres">
      <dgm:prSet presAssocID="{DEBCCE23-6A89-4744-8C21-79C5E3322C6C}" presName="Accent6" presStyleCnt="0"/>
      <dgm:spPr/>
    </dgm:pt>
    <dgm:pt modelId="{99E8D7A4-A819-4629-8CD3-4A70C7694AA2}" type="pres">
      <dgm:prSet presAssocID="{DEBCCE23-6A89-4744-8C21-79C5E3322C6C}" presName="Accent" presStyleLbl="bgShp" presStyleIdx="5" presStyleCnt="6"/>
      <dgm:spPr/>
    </dgm:pt>
    <dgm:pt modelId="{77A32800-D8F1-43A3-9E42-9B68C4D388B1}" type="pres">
      <dgm:prSet presAssocID="{DEBCCE23-6A89-4744-8C21-79C5E3322C6C}" presName="Child6" presStyleLbl="node1" presStyleIdx="5" presStyleCnt="6">
        <dgm:presLayoutVars>
          <dgm:chMax val="0"/>
          <dgm:chPref val="0"/>
          <dgm:bulletEnabled val="1"/>
        </dgm:presLayoutVars>
      </dgm:prSet>
      <dgm:spPr/>
    </dgm:pt>
  </dgm:ptLst>
  <dgm:cxnLst>
    <dgm:cxn modelId="{70A10203-915E-42E2-85AE-0CAF532790B2}" type="presOf" srcId="{1DA13600-DE1F-47C3-A2C1-84CD235E297A}" destId="{C0A0D121-156A-41A1-BB23-01AD3540A64A}" srcOrd="0" destOrd="0" presId="urn:microsoft.com/office/officeart/2011/layout/HexagonRadial"/>
    <dgm:cxn modelId="{8C8CD91E-B0D6-4DAD-B878-D37DB06A7650}" type="presOf" srcId="{1A1F49EA-68DF-495C-A483-F4EE6EA8CA44}" destId="{01F366DC-BBDD-443D-A371-88BABB06D5EA}" srcOrd="0" destOrd="0" presId="urn:microsoft.com/office/officeart/2011/layout/HexagonRadial"/>
    <dgm:cxn modelId="{956C1136-C482-404D-9ADD-02A2DA8361C1}" type="presOf" srcId="{1C4143B8-A03A-4849-9EE4-478EAEE517D7}" destId="{BC7679C6-B238-477F-B49D-DE199065B40D}" srcOrd="0" destOrd="0" presId="urn:microsoft.com/office/officeart/2011/layout/HexagonRadial"/>
    <dgm:cxn modelId="{41188F6C-F5A5-41CA-A2C5-C0BF4D164AE7}" type="presOf" srcId="{2C64D416-1686-4D62-B79A-EAFF18801F29}" destId="{D70D240A-4C23-4F1D-9E10-23A41FA460AD}" srcOrd="0" destOrd="0" presId="urn:microsoft.com/office/officeart/2011/layout/HexagonRadial"/>
    <dgm:cxn modelId="{1723557A-256C-4EA4-8D87-6725758AE401}" type="presOf" srcId="{DEBCCE23-6A89-4744-8C21-79C5E3322C6C}" destId="{77A32800-D8F1-43A3-9E42-9B68C4D388B1}" srcOrd="0" destOrd="0" presId="urn:microsoft.com/office/officeart/2011/layout/HexagonRadial"/>
    <dgm:cxn modelId="{A9BA787A-BD88-4045-80F0-1E33828E68CE}" srcId="{1DA13600-DE1F-47C3-A2C1-84CD235E297A}" destId="{2C64D416-1686-4D62-B79A-EAFF18801F29}" srcOrd="2" destOrd="0" parTransId="{66F054AB-E24E-4BF1-B65D-7E4EE506620C}" sibTransId="{FF171108-F923-4A49-8D04-36071F91D9AE}"/>
    <dgm:cxn modelId="{5F9F9B7F-91CC-46AB-8225-9656B207407D}" srcId="{1DA13600-DE1F-47C3-A2C1-84CD235E297A}" destId="{46A7DF36-AB50-4916-A550-E6440C6782CF}" srcOrd="4" destOrd="0" parTransId="{E3D09B20-D892-4B4F-A0A0-B9448791923A}" sibTransId="{9E8FD7A5-3CC8-4A80-B9C9-7C7E4B4DF097}"/>
    <dgm:cxn modelId="{49B5A697-41D4-4140-891F-36A09067B062}" srcId="{FE08AEFC-9968-4D1A-8B1A-0CDBD2666B0D}" destId="{1DA13600-DE1F-47C3-A2C1-84CD235E297A}" srcOrd="0" destOrd="0" parTransId="{308586E6-7027-4A77-9D2C-1D05BC1E8372}" sibTransId="{3814575F-78E4-4F2D-AE63-86A5B7E6B5E4}"/>
    <dgm:cxn modelId="{30ECF0B6-3827-4687-8B23-7A15E09305F9}" srcId="{1DA13600-DE1F-47C3-A2C1-84CD235E297A}" destId="{1A1F49EA-68DF-495C-A483-F4EE6EA8CA44}" srcOrd="3" destOrd="0" parTransId="{13F4575B-10A1-4F72-8942-3EF35E31CC6D}" sibTransId="{933EBA51-34C3-4CEB-AB9C-63E574857B02}"/>
    <dgm:cxn modelId="{CDC971B7-BF55-4714-8ED6-C4FAD21AAB78}" srcId="{1DA13600-DE1F-47C3-A2C1-84CD235E297A}" destId="{DEBCCE23-6A89-4744-8C21-79C5E3322C6C}" srcOrd="5" destOrd="0" parTransId="{18EB0ABE-3E72-4568-88EC-0056B6DD911E}" sibTransId="{0041AF73-A6C5-48A6-8251-10562D065867}"/>
    <dgm:cxn modelId="{0EAEA0C6-683D-4DD9-B74A-ABC77E2159FD}" type="presOf" srcId="{46A7DF36-AB50-4916-A550-E6440C6782CF}" destId="{1F63AF2B-139A-4003-A963-FEBF6B7C6327}" srcOrd="0" destOrd="0" presId="urn:microsoft.com/office/officeart/2011/layout/HexagonRadial"/>
    <dgm:cxn modelId="{5D0372C8-FF18-4C6F-967B-183BB4A8AD4B}" srcId="{1DA13600-DE1F-47C3-A2C1-84CD235E297A}" destId="{1C4143B8-A03A-4849-9EE4-478EAEE517D7}" srcOrd="1" destOrd="0" parTransId="{BA99DC38-F27A-4F8D-9739-3951D0C661BC}" sibTransId="{E0D124BD-A89C-4487-9CF5-47EA4EA8C821}"/>
    <dgm:cxn modelId="{0635F1E4-E89C-4A08-9366-4061E174A813}" type="presOf" srcId="{9577278F-AC09-4A01-8ECC-465C5C12D60D}" destId="{08436190-FBDD-485C-8BC7-AE4FC4566D2C}" srcOrd="0" destOrd="0" presId="urn:microsoft.com/office/officeart/2011/layout/HexagonRadial"/>
    <dgm:cxn modelId="{545069E8-C616-4571-9651-E36C9C21110E}" srcId="{1DA13600-DE1F-47C3-A2C1-84CD235E297A}" destId="{9577278F-AC09-4A01-8ECC-465C5C12D60D}" srcOrd="0" destOrd="0" parTransId="{9FC0CEE7-CB7D-486F-9C34-45E2FD124A16}" sibTransId="{419F00DE-D832-48F6-9C2D-998F18C659DE}"/>
    <dgm:cxn modelId="{37BC55F4-68CF-415C-937B-0479237BC797}" type="presOf" srcId="{FE08AEFC-9968-4D1A-8B1A-0CDBD2666B0D}" destId="{5B7ACBA6-B86C-466B-9A4E-B597BFB1FACF}" srcOrd="0" destOrd="0" presId="urn:microsoft.com/office/officeart/2011/layout/HexagonRadial"/>
    <dgm:cxn modelId="{12AFDBE9-CEF8-4609-9E9A-B69A0F89DE97}" type="presParOf" srcId="{5B7ACBA6-B86C-466B-9A4E-B597BFB1FACF}" destId="{C0A0D121-156A-41A1-BB23-01AD3540A64A}" srcOrd="0" destOrd="0" presId="urn:microsoft.com/office/officeart/2011/layout/HexagonRadial"/>
    <dgm:cxn modelId="{7CE998B8-60F4-43F0-959C-1BF23D6A1293}" type="presParOf" srcId="{5B7ACBA6-B86C-466B-9A4E-B597BFB1FACF}" destId="{2724C089-3643-4015-844E-B68E05629A93}" srcOrd="1" destOrd="0" presId="urn:microsoft.com/office/officeart/2011/layout/HexagonRadial"/>
    <dgm:cxn modelId="{A1131F09-7C25-43AA-A744-E24B40133BCF}" type="presParOf" srcId="{2724C089-3643-4015-844E-B68E05629A93}" destId="{5C7617A2-6DB4-49F3-AC1B-014A547F5F82}" srcOrd="0" destOrd="0" presId="urn:microsoft.com/office/officeart/2011/layout/HexagonRadial"/>
    <dgm:cxn modelId="{25ABBFCB-A780-4CEC-9FD9-999BE182FE64}" type="presParOf" srcId="{5B7ACBA6-B86C-466B-9A4E-B597BFB1FACF}" destId="{08436190-FBDD-485C-8BC7-AE4FC4566D2C}" srcOrd="2" destOrd="0" presId="urn:microsoft.com/office/officeart/2011/layout/HexagonRadial"/>
    <dgm:cxn modelId="{EF982C3A-9178-4A00-A6B1-E0ADCFA371C3}" type="presParOf" srcId="{5B7ACBA6-B86C-466B-9A4E-B597BFB1FACF}" destId="{4EC0E03D-8DB8-4BD6-A8B2-48554CF10FDC}" srcOrd="3" destOrd="0" presId="urn:microsoft.com/office/officeart/2011/layout/HexagonRadial"/>
    <dgm:cxn modelId="{EE621A19-48C8-4077-B331-5873F63EDE59}" type="presParOf" srcId="{4EC0E03D-8DB8-4BD6-A8B2-48554CF10FDC}" destId="{6AD0410B-1B5E-4479-A360-DFEFA678042A}" srcOrd="0" destOrd="0" presId="urn:microsoft.com/office/officeart/2011/layout/HexagonRadial"/>
    <dgm:cxn modelId="{7A8ABD35-7F6B-4204-B11C-462F6CF6E776}" type="presParOf" srcId="{5B7ACBA6-B86C-466B-9A4E-B597BFB1FACF}" destId="{BC7679C6-B238-477F-B49D-DE199065B40D}" srcOrd="4" destOrd="0" presId="urn:microsoft.com/office/officeart/2011/layout/HexagonRadial"/>
    <dgm:cxn modelId="{DFB6F65A-760B-4BDB-9CC5-12F4D03D7B40}" type="presParOf" srcId="{5B7ACBA6-B86C-466B-9A4E-B597BFB1FACF}" destId="{ED649644-EB72-4F11-8FFF-E08D02931639}" srcOrd="5" destOrd="0" presId="urn:microsoft.com/office/officeart/2011/layout/HexagonRadial"/>
    <dgm:cxn modelId="{5D4D1D92-E9E6-47CE-A505-9459B39F680F}" type="presParOf" srcId="{ED649644-EB72-4F11-8FFF-E08D02931639}" destId="{B2F03CC0-5987-497F-8091-41E6783B82D2}" srcOrd="0" destOrd="0" presId="urn:microsoft.com/office/officeart/2011/layout/HexagonRadial"/>
    <dgm:cxn modelId="{17DE7A5D-9A05-4DA3-AED8-329674AB36BF}" type="presParOf" srcId="{5B7ACBA6-B86C-466B-9A4E-B597BFB1FACF}" destId="{D70D240A-4C23-4F1D-9E10-23A41FA460AD}" srcOrd="6" destOrd="0" presId="urn:microsoft.com/office/officeart/2011/layout/HexagonRadial"/>
    <dgm:cxn modelId="{FCAD19C9-B501-4F2A-BA36-4CBA1FA006DA}" type="presParOf" srcId="{5B7ACBA6-B86C-466B-9A4E-B597BFB1FACF}" destId="{2B829926-6921-40D6-A6B3-5D77B4A13E91}" srcOrd="7" destOrd="0" presId="urn:microsoft.com/office/officeart/2011/layout/HexagonRadial"/>
    <dgm:cxn modelId="{D46C0885-A675-4AB1-B260-F98290DE6045}" type="presParOf" srcId="{2B829926-6921-40D6-A6B3-5D77B4A13E91}" destId="{D9FF2E69-F6C8-4BBE-95E1-4037E7F6D864}" srcOrd="0" destOrd="0" presId="urn:microsoft.com/office/officeart/2011/layout/HexagonRadial"/>
    <dgm:cxn modelId="{E6A902C0-C29D-4B11-9595-DEF0892B79EA}" type="presParOf" srcId="{5B7ACBA6-B86C-466B-9A4E-B597BFB1FACF}" destId="{01F366DC-BBDD-443D-A371-88BABB06D5EA}" srcOrd="8" destOrd="0" presId="urn:microsoft.com/office/officeart/2011/layout/HexagonRadial"/>
    <dgm:cxn modelId="{BB030711-9E7E-4CD5-BD9A-30C6652074BB}" type="presParOf" srcId="{5B7ACBA6-B86C-466B-9A4E-B597BFB1FACF}" destId="{8C3D3E88-3DCF-425C-8748-FFB5049FD6AC}" srcOrd="9" destOrd="0" presId="urn:microsoft.com/office/officeart/2011/layout/HexagonRadial"/>
    <dgm:cxn modelId="{15999A1E-0A14-4CB1-9BC4-AD6D0D2B4806}" type="presParOf" srcId="{8C3D3E88-3DCF-425C-8748-FFB5049FD6AC}" destId="{3ACE0546-CF84-4FF7-856C-FDBE5D6097EA}" srcOrd="0" destOrd="0" presId="urn:microsoft.com/office/officeart/2011/layout/HexagonRadial"/>
    <dgm:cxn modelId="{F9F9FF7D-B8DA-4BAC-86F0-1F0210FE70B5}" type="presParOf" srcId="{5B7ACBA6-B86C-466B-9A4E-B597BFB1FACF}" destId="{1F63AF2B-139A-4003-A963-FEBF6B7C6327}" srcOrd="10" destOrd="0" presId="urn:microsoft.com/office/officeart/2011/layout/HexagonRadial"/>
    <dgm:cxn modelId="{5D4A47A1-1BCB-4AA1-BB19-BEA1D96D07C2}" type="presParOf" srcId="{5B7ACBA6-B86C-466B-9A4E-B597BFB1FACF}" destId="{9B2D0798-CFF9-4111-9E53-E46C8440F6FA}" srcOrd="11" destOrd="0" presId="urn:microsoft.com/office/officeart/2011/layout/HexagonRadial"/>
    <dgm:cxn modelId="{FEC7A5CB-0769-4DEA-AE8A-0B907FFD9932}" type="presParOf" srcId="{9B2D0798-CFF9-4111-9E53-E46C8440F6FA}" destId="{99E8D7A4-A819-4629-8CD3-4A70C7694AA2}" srcOrd="0" destOrd="0" presId="urn:microsoft.com/office/officeart/2011/layout/HexagonRadial"/>
    <dgm:cxn modelId="{19B9CA49-D7C3-46DD-BBAA-C08EF2A240E2}" type="presParOf" srcId="{5B7ACBA6-B86C-466B-9A4E-B597BFB1FACF}" destId="{77A32800-D8F1-43A3-9E42-9B68C4D388B1}" srcOrd="12" destOrd="0" presId="urn:microsoft.com/office/officeart/2011/layout/HexagonRadial"/>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E08AEFC-9968-4D1A-8B1A-0CDBD2666B0D}" type="doc">
      <dgm:prSet loTypeId="urn:microsoft.com/office/officeart/2011/layout/HexagonRadial" loCatId="cycle" qsTypeId="urn:microsoft.com/office/officeart/2005/8/quickstyle/simple1" qsCatId="simple" csTypeId="urn:microsoft.com/office/officeart/2005/8/colors/accent5_2" csCatId="accent5" phldr="1"/>
      <dgm:spPr/>
      <dgm:t>
        <a:bodyPr/>
        <a:lstStyle/>
        <a:p>
          <a:endParaRPr lang="en-US"/>
        </a:p>
      </dgm:t>
    </dgm:pt>
    <dgm:pt modelId="{1DA13600-DE1F-47C3-A2C1-84CD235E297A}">
      <dgm:prSet phldrT="[Text]" phldr="1"/>
      <dgm:spPr/>
      <dgm:t>
        <a:bodyPr/>
        <a:lstStyle/>
        <a:p>
          <a:endParaRPr lang="en-US">
            <a:solidFill>
              <a:srgbClr val="65BC46"/>
            </a:solidFill>
          </a:endParaRPr>
        </a:p>
      </dgm:t>
    </dgm:pt>
    <dgm:pt modelId="{308586E6-7027-4A77-9D2C-1D05BC1E8372}" type="parTrans" cxnId="{49B5A697-41D4-4140-891F-36A09067B062}">
      <dgm:prSet/>
      <dgm:spPr/>
      <dgm:t>
        <a:bodyPr/>
        <a:lstStyle/>
        <a:p>
          <a:endParaRPr lang="en-US">
            <a:solidFill>
              <a:srgbClr val="65BC46"/>
            </a:solidFill>
          </a:endParaRPr>
        </a:p>
      </dgm:t>
    </dgm:pt>
    <dgm:pt modelId="{3814575F-78E4-4F2D-AE63-86A5B7E6B5E4}" type="sibTrans" cxnId="{49B5A697-41D4-4140-891F-36A09067B062}">
      <dgm:prSet/>
      <dgm:spPr/>
      <dgm:t>
        <a:bodyPr/>
        <a:lstStyle/>
        <a:p>
          <a:endParaRPr lang="en-US">
            <a:solidFill>
              <a:srgbClr val="65BC46"/>
            </a:solidFill>
          </a:endParaRPr>
        </a:p>
      </dgm:t>
    </dgm:pt>
    <dgm:pt modelId="{9577278F-AC09-4A01-8ECC-465C5C12D60D}">
      <dgm:prSet phldrT="[Text]"/>
      <dgm:spPr/>
      <dgm:t>
        <a:bodyPr/>
        <a:lstStyle/>
        <a:p>
          <a:r>
            <a:rPr lang="en-US"/>
            <a:t>.</a:t>
          </a:r>
        </a:p>
      </dgm:t>
    </dgm:pt>
    <dgm:pt modelId="{9FC0CEE7-CB7D-486F-9C34-45E2FD124A16}" type="parTrans" cxnId="{545069E8-C616-4571-9651-E36C9C21110E}">
      <dgm:prSet/>
      <dgm:spPr/>
      <dgm:t>
        <a:bodyPr/>
        <a:lstStyle/>
        <a:p>
          <a:endParaRPr lang="en-US">
            <a:solidFill>
              <a:srgbClr val="65BC46"/>
            </a:solidFill>
          </a:endParaRPr>
        </a:p>
      </dgm:t>
    </dgm:pt>
    <dgm:pt modelId="{419F00DE-D832-48F6-9C2D-998F18C659DE}" type="sibTrans" cxnId="{545069E8-C616-4571-9651-E36C9C21110E}">
      <dgm:prSet/>
      <dgm:spPr/>
      <dgm:t>
        <a:bodyPr/>
        <a:lstStyle/>
        <a:p>
          <a:endParaRPr lang="en-US">
            <a:solidFill>
              <a:srgbClr val="65BC46"/>
            </a:solidFill>
          </a:endParaRPr>
        </a:p>
      </dgm:t>
    </dgm:pt>
    <dgm:pt modelId="{1C4143B8-A03A-4849-9EE4-478EAEE517D7}">
      <dgm:prSet phldrT="[Text]"/>
      <dgm:spPr/>
      <dgm:t>
        <a:bodyPr/>
        <a:lstStyle/>
        <a:p>
          <a:r>
            <a:rPr lang="en-US"/>
            <a:t>.</a:t>
          </a:r>
        </a:p>
      </dgm:t>
    </dgm:pt>
    <dgm:pt modelId="{BA99DC38-F27A-4F8D-9739-3951D0C661BC}" type="parTrans" cxnId="{5D0372C8-FF18-4C6F-967B-183BB4A8AD4B}">
      <dgm:prSet/>
      <dgm:spPr/>
      <dgm:t>
        <a:bodyPr/>
        <a:lstStyle/>
        <a:p>
          <a:endParaRPr lang="en-US">
            <a:solidFill>
              <a:srgbClr val="65BC46"/>
            </a:solidFill>
          </a:endParaRPr>
        </a:p>
      </dgm:t>
    </dgm:pt>
    <dgm:pt modelId="{E0D124BD-A89C-4487-9CF5-47EA4EA8C821}" type="sibTrans" cxnId="{5D0372C8-FF18-4C6F-967B-183BB4A8AD4B}">
      <dgm:prSet/>
      <dgm:spPr/>
      <dgm:t>
        <a:bodyPr/>
        <a:lstStyle/>
        <a:p>
          <a:endParaRPr lang="en-US">
            <a:solidFill>
              <a:srgbClr val="65BC46"/>
            </a:solidFill>
          </a:endParaRPr>
        </a:p>
      </dgm:t>
    </dgm:pt>
    <dgm:pt modelId="{2C64D416-1686-4D62-B79A-EAFF18801F29}">
      <dgm:prSet phldrT="[Text]"/>
      <dgm:spPr/>
      <dgm:t>
        <a:bodyPr/>
        <a:lstStyle/>
        <a:p>
          <a:r>
            <a:rPr lang="en-US"/>
            <a:t>.</a:t>
          </a:r>
        </a:p>
      </dgm:t>
    </dgm:pt>
    <dgm:pt modelId="{66F054AB-E24E-4BF1-B65D-7E4EE506620C}" type="parTrans" cxnId="{A9BA787A-BD88-4045-80F0-1E33828E68CE}">
      <dgm:prSet/>
      <dgm:spPr/>
      <dgm:t>
        <a:bodyPr/>
        <a:lstStyle/>
        <a:p>
          <a:endParaRPr lang="en-US">
            <a:solidFill>
              <a:srgbClr val="65BC46"/>
            </a:solidFill>
          </a:endParaRPr>
        </a:p>
      </dgm:t>
    </dgm:pt>
    <dgm:pt modelId="{FF171108-F923-4A49-8D04-36071F91D9AE}" type="sibTrans" cxnId="{A9BA787A-BD88-4045-80F0-1E33828E68CE}">
      <dgm:prSet/>
      <dgm:spPr/>
      <dgm:t>
        <a:bodyPr/>
        <a:lstStyle/>
        <a:p>
          <a:endParaRPr lang="en-US">
            <a:solidFill>
              <a:srgbClr val="65BC46"/>
            </a:solidFill>
          </a:endParaRPr>
        </a:p>
      </dgm:t>
    </dgm:pt>
    <dgm:pt modelId="{1A1F49EA-68DF-495C-A483-F4EE6EA8CA44}">
      <dgm:prSet phldrT="[Text]"/>
      <dgm:spPr/>
      <dgm:t>
        <a:bodyPr/>
        <a:lstStyle/>
        <a:p>
          <a:r>
            <a:rPr lang="en-US"/>
            <a:t>.</a:t>
          </a:r>
        </a:p>
      </dgm:t>
    </dgm:pt>
    <dgm:pt modelId="{13F4575B-10A1-4F72-8942-3EF35E31CC6D}" type="parTrans" cxnId="{30ECF0B6-3827-4687-8B23-7A15E09305F9}">
      <dgm:prSet/>
      <dgm:spPr/>
      <dgm:t>
        <a:bodyPr/>
        <a:lstStyle/>
        <a:p>
          <a:endParaRPr lang="en-US">
            <a:solidFill>
              <a:srgbClr val="65BC46"/>
            </a:solidFill>
          </a:endParaRPr>
        </a:p>
      </dgm:t>
    </dgm:pt>
    <dgm:pt modelId="{933EBA51-34C3-4CEB-AB9C-63E574857B02}" type="sibTrans" cxnId="{30ECF0B6-3827-4687-8B23-7A15E09305F9}">
      <dgm:prSet/>
      <dgm:spPr/>
      <dgm:t>
        <a:bodyPr/>
        <a:lstStyle/>
        <a:p>
          <a:endParaRPr lang="en-US">
            <a:solidFill>
              <a:srgbClr val="65BC46"/>
            </a:solidFill>
          </a:endParaRPr>
        </a:p>
      </dgm:t>
    </dgm:pt>
    <dgm:pt modelId="{46A7DF36-AB50-4916-A550-E6440C6782CF}">
      <dgm:prSet phldrT="[Text]"/>
      <dgm:spPr/>
      <dgm:t>
        <a:bodyPr/>
        <a:lstStyle/>
        <a:p>
          <a:r>
            <a:rPr lang="en-US"/>
            <a:t>.</a:t>
          </a:r>
        </a:p>
      </dgm:t>
    </dgm:pt>
    <dgm:pt modelId="{E3D09B20-D892-4B4F-A0A0-B9448791923A}" type="parTrans" cxnId="{5F9F9B7F-91CC-46AB-8225-9656B207407D}">
      <dgm:prSet/>
      <dgm:spPr/>
      <dgm:t>
        <a:bodyPr/>
        <a:lstStyle/>
        <a:p>
          <a:endParaRPr lang="en-US">
            <a:solidFill>
              <a:srgbClr val="65BC46"/>
            </a:solidFill>
          </a:endParaRPr>
        </a:p>
      </dgm:t>
    </dgm:pt>
    <dgm:pt modelId="{9E8FD7A5-3CC8-4A80-B9C9-7C7E4B4DF097}" type="sibTrans" cxnId="{5F9F9B7F-91CC-46AB-8225-9656B207407D}">
      <dgm:prSet/>
      <dgm:spPr/>
      <dgm:t>
        <a:bodyPr/>
        <a:lstStyle/>
        <a:p>
          <a:endParaRPr lang="en-US">
            <a:solidFill>
              <a:srgbClr val="65BC46"/>
            </a:solidFill>
          </a:endParaRPr>
        </a:p>
      </dgm:t>
    </dgm:pt>
    <dgm:pt modelId="{DEBCCE23-6A89-4744-8C21-79C5E3322C6C}">
      <dgm:prSet phldrT="[Text]"/>
      <dgm:spPr/>
      <dgm:t>
        <a:bodyPr/>
        <a:lstStyle/>
        <a:p>
          <a:r>
            <a:rPr lang="en-US"/>
            <a:t>.</a:t>
          </a:r>
        </a:p>
      </dgm:t>
    </dgm:pt>
    <dgm:pt modelId="{18EB0ABE-3E72-4568-88EC-0056B6DD911E}" type="parTrans" cxnId="{CDC971B7-BF55-4714-8ED6-C4FAD21AAB78}">
      <dgm:prSet/>
      <dgm:spPr/>
      <dgm:t>
        <a:bodyPr/>
        <a:lstStyle/>
        <a:p>
          <a:endParaRPr lang="en-US">
            <a:solidFill>
              <a:srgbClr val="65BC46"/>
            </a:solidFill>
          </a:endParaRPr>
        </a:p>
      </dgm:t>
    </dgm:pt>
    <dgm:pt modelId="{0041AF73-A6C5-48A6-8251-10562D065867}" type="sibTrans" cxnId="{CDC971B7-BF55-4714-8ED6-C4FAD21AAB78}">
      <dgm:prSet/>
      <dgm:spPr/>
      <dgm:t>
        <a:bodyPr/>
        <a:lstStyle/>
        <a:p>
          <a:endParaRPr lang="en-US">
            <a:solidFill>
              <a:srgbClr val="65BC46"/>
            </a:solidFill>
          </a:endParaRPr>
        </a:p>
      </dgm:t>
    </dgm:pt>
    <dgm:pt modelId="{5B7ACBA6-B86C-466B-9A4E-B597BFB1FACF}" type="pres">
      <dgm:prSet presAssocID="{FE08AEFC-9968-4D1A-8B1A-0CDBD2666B0D}" presName="Name0" presStyleCnt="0">
        <dgm:presLayoutVars>
          <dgm:chMax val="1"/>
          <dgm:chPref val="1"/>
          <dgm:dir/>
          <dgm:animOne val="branch"/>
          <dgm:animLvl val="lvl"/>
        </dgm:presLayoutVars>
      </dgm:prSet>
      <dgm:spPr/>
    </dgm:pt>
    <dgm:pt modelId="{C0A0D121-156A-41A1-BB23-01AD3540A64A}" type="pres">
      <dgm:prSet presAssocID="{1DA13600-DE1F-47C3-A2C1-84CD235E297A}" presName="Parent" presStyleLbl="node0" presStyleIdx="0" presStyleCnt="1">
        <dgm:presLayoutVars>
          <dgm:chMax val="6"/>
          <dgm:chPref val="6"/>
        </dgm:presLayoutVars>
      </dgm:prSet>
      <dgm:spPr/>
    </dgm:pt>
    <dgm:pt modelId="{2724C089-3643-4015-844E-B68E05629A93}" type="pres">
      <dgm:prSet presAssocID="{9577278F-AC09-4A01-8ECC-465C5C12D60D}" presName="Accent1" presStyleCnt="0"/>
      <dgm:spPr/>
    </dgm:pt>
    <dgm:pt modelId="{5C7617A2-6DB4-49F3-AC1B-014A547F5F82}" type="pres">
      <dgm:prSet presAssocID="{9577278F-AC09-4A01-8ECC-465C5C12D60D}" presName="Accent" presStyleLbl="bgShp" presStyleIdx="0" presStyleCnt="6"/>
      <dgm:spPr/>
    </dgm:pt>
    <dgm:pt modelId="{08436190-FBDD-485C-8BC7-AE4FC4566D2C}" type="pres">
      <dgm:prSet presAssocID="{9577278F-AC09-4A01-8ECC-465C5C12D60D}" presName="Child1" presStyleLbl="node1" presStyleIdx="0" presStyleCnt="6">
        <dgm:presLayoutVars>
          <dgm:chMax val="0"/>
          <dgm:chPref val="0"/>
          <dgm:bulletEnabled val="1"/>
        </dgm:presLayoutVars>
      </dgm:prSet>
      <dgm:spPr/>
    </dgm:pt>
    <dgm:pt modelId="{4EC0E03D-8DB8-4BD6-A8B2-48554CF10FDC}" type="pres">
      <dgm:prSet presAssocID="{1C4143B8-A03A-4849-9EE4-478EAEE517D7}" presName="Accent2" presStyleCnt="0"/>
      <dgm:spPr/>
    </dgm:pt>
    <dgm:pt modelId="{6AD0410B-1B5E-4479-A360-DFEFA678042A}" type="pres">
      <dgm:prSet presAssocID="{1C4143B8-A03A-4849-9EE4-478EAEE517D7}" presName="Accent" presStyleLbl="bgShp" presStyleIdx="1" presStyleCnt="6"/>
      <dgm:spPr/>
    </dgm:pt>
    <dgm:pt modelId="{BC7679C6-B238-477F-B49D-DE199065B40D}" type="pres">
      <dgm:prSet presAssocID="{1C4143B8-A03A-4849-9EE4-478EAEE517D7}" presName="Child2" presStyleLbl="node1" presStyleIdx="1" presStyleCnt="6">
        <dgm:presLayoutVars>
          <dgm:chMax val="0"/>
          <dgm:chPref val="0"/>
          <dgm:bulletEnabled val="1"/>
        </dgm:presLayoutVars>
      </dgm:prSet>
      <dgm:spPr/>
    </dgm:pt>
    <dgm:pt modelId="{ED649644-EB72-4F11-8FFF-E08D02931639}" type="pres">
      <dgm:prSet presAssocID="{2C64D416-1686-4D62-B79A-EAFF18801F29}" presName="Accent3" presStyleCnt="0"/>
      <dgm:spPr/>
    </dgm:pt>
    <dgm:pt modelId="{B2F03CC0-5987-497F-8091-41E6783B82D2}" type="pres">
      <dgm:prSet presAssocID="{2C64D416-1686-4D62-B79A-EAFF18801F29}" presName="Accent" presStyleLbl="bgShp" presStyleIdx="2" presStyleCnt="6"/>
      <dgm:spPr/>
    </dgm:pt>
    <dgm:pt modelId="{D70D240A-4C23-4F1D-9E10-23A41FA460AD}" type="pres">
      <dgm:prSet presAssocID="{2C64D416-1686-4D62-B79A-EAFF18801F29}" presName="Child3" presStyleLbl="node1" presStyleIdx="2" presStyleCnt="6">
        <dgm:presLayoutVars>
          <dgm:chMax val="0"/>
          <dgm:chPref val="0"/>
          <dgm:bulletEnabled val="1"/>
        </dgm:presLayoutVars>
      </dgm:prSet>
      <dgm:spPr/>
    </dgm:pt>
    <dgm:pt modelId="{2B829926-6921-40D6-A6B3-5D77B4A13E91}" type="pres">
      <dgm:prSet presAssocID="{1A1F49EA-68DF-495C-A483-F4EE6EA8CA44}" presName="Accent4" presStyleCnt="0"/>
      <dgm:spPr/>
    </dgm:pt>
    <dgm:pt modelId="{D9FF2E69-F6C8-4BBE-95E1-4037E7F6D864}" type="pres">
      <dgm:prSet presAssocID="{1A1F49EA-68DF-495C-A483-F4EE6EA8CA44}" presName="Accent" presStyleLbl="bgShp" presStyleIdx="3" presStyleCnt="6"/>
      <dgm:spPr/>
    </dgm:pt>
    <dgm:pt modelId="{01F366DC-BBDD-443D-A371-88BABB06D5EA}" type="pres">
      <dgm:prSet presAssocID="{1A1F49EA-68DF-495C-A483-F4EE6EA8CA44}" presName="Child4" presStyleLbl="node1" presStyleIdx="3" presStyleCnt="6">
        <dgm:presLayoutVars>
          <dgm:chMax val="0"/>
          <dgm:chPref val="0"/>
          <dgm:bulletEnabled val="1"/>
        </dgm:presLayoutVars>
      </dgm:prSet>
      <dgm:spPr/>
    </dgm:pt>
    <dgm:pt modelId="{8C3D3E88-3DCF-425C-8748-FFB5049FD6AC}" type="pres">
      <dgm:prSet presAssocID="{46A7DF36-AB50-4916-A550-E6440C6782CF}" presName="Accent5" presStyleCnt="0"/>
      <dgm:spPr/>
    </dgm:pt>
    <dgm:pt modelId="{3ACE0546-CF84-4FF7-856C-FDBE5D6097EA}" type="pres">
      <dgm:prSet presAssocID="{46A7DF36-AB50-4916-A550-E6440C6782CF}" presName="Accent" presStyleLbl="bgShp" presStyleIdx="4" presStyleCnt="6"/>
      <dgm:spPr/>
    </dgm:pt>
    <dgm:pt modelId="{1F63AF2B-139A-4003-A963-FEBF6B7C6327}" type="pres">
      <dgm:prSet presAssocID="{46A7DF36-AB50-4916-A550-E6440C6782CF}" presName="Child5" presStyleLbl="node1" presStyleIdx="4" presStyleCnt="6">
        <dgm:presLayoutVars>
          <dgm:chMax val="0"/>
          <dgm:chPref val="0"/>
          <dgm:bulletEnabled val="1"/>
        </dgm:presLayoutVars>
      </dgm:prSet>
      <dgm:spPr/>
    </dgm:pt>
    <dgm:pt modelId="{9B2D0798-CFF9-4111-9E53-E46C8440F6FA}" type="pres">
      <dgm:prSet presAssocID="{DEBCCE23-6A89-4744-8C21-79C5E3322C6C}" presName="Accent6" presStyleCnt="0"/>
      <dgm:spPr/>
    </dgm:pt>
    <dgm:pt modelId="{99E8D7A4-A819-4629-8CD3-4A70C7694AA2}" type="pres">
      <dgm:prSet presAssocID="{DEBCCE23-6A89-4744-8C21-79C5E3322C6C}" presName="Accent" presStyleLbl="bgShp" presStyleIdx="5" presStyleCnt="6"/>
      <dgm:spPr/>
    </dgm:pt>
    <dgm:pt modelId="{77A32800-D8F1-43A3-9E42-9B68C4D388B1}" type="pres">
      <dgm:prSet presAssocID="{DEBCCE23-6A89-4744-8C21-79C5E3322C6C}" presName="Child6" presStyleLbl="node1" presStyleIdx="5" presStyleCnt="6">
        <dgm:presLayoutVars>
          <dgm:chMax val="0"/>
          <dgm:chPref val="0"/>
          <dgm:bulletEnabled val="1"/>
        </dgm:presLayoutVars>
      </dgm:prSet>
      <dgm:spPr/>
    </dgm:pt>
  </dgm:ptLst>
  <dgm:cxnLst>
    <dgm:cxn modelId="{70A10203-915E-42E2-85AE-0CAF532790B2}" type="presOf" srcId="{1DA13600-DE1F-47C3-A2C1-84CD235E297A}" destId="{C0A0D121-156A-41A1-BB23-01AD3540A64A}" srcOrd="0" destOrd="0" presId="urn:microsoft.com/office/officeart/2011/layout/HexagonRadial"/>
    <dgm:cxn modelId="{8C8CD91E-B0D6-4DAD-B878-D37DB06A7650}" type="presOf" srcId="{1A1F49EA-68DF-495C-A483-F4EE6EA8CA44}" destId="{01F366DC-BBDD-443D-A371-88BABB06D5EA}" srcOrd="0" destOrd="0" presId="urn:microsoft.com/office/officeart/2011/layout/HexagonRadial"/>
    <dgm:cxn modelId="{956C1136-C482-404D-9ADD-02A2DA8361C1}" type="presOf" srcId="{1C4143B8-A03A-4849-9EE4-478EAEE517D7}" destId="{BC7679C6-B238-477F-B49D-DE199065B40D}" srcOrd="0" destOrd="0" presId="urn:microsoft.com/office/officeart/2011/layout/HexagonRadial"/>
    <dgm:cxn modelId="{41188F6C-F5A5-41CA-A2C5-C0BF4D164AE7}" type="presOf" srcId="{2C64D416-1686-4D62-B79A-EAFF18801F29}" destId="{D70D240A-4C23-4F1D-9E10-23A41FA460AD}" srcOrd="0" destOrd="0" presId="urn:microsoft.com/office/officeart/2011/layout/HexagonRadial"/>
    <dgm:cxn modelId="{1723557A-256C-4EA4-8D87-6725758AE401}" type="presOf" srcId="{DEBCCE23-6A89-4744-8C21-79C5E3322C6C}" destId="{77A32800-D8F1-43A3-9E42-9B68C4D388B1}" srcOrd="0" destOrd="0" presId="urn:microsoft.com/office/officeart/2011/layout/HexagonRadial"/>
    <dgm:cxn modelId="{A9BA787A-BD88-4045-80F0-1E33828E68CE}" srcId="{1DA13600-DE1F-47C3-A2C1-84CD235E297A}" destId="{2C64D416-1686-4D62-B79A-EAFF18801F29}" srcOrd="2" destOrd="0" parTransId="{66F054AB-E24E-4BF1-B65D-7E4EE506620C}" sibTransId="{FF171108-F923-4A49-8D04-36071F91D9AE}"/>
    <dgm:cxn modelId="{5F9F9B7F-91CC-46AB-8225-9656B207407D}" srcId="{1DA13600-DE1F-47C3-A2C1-84CD235E297A}" destId="{46A7DF36-AB50-4916-A550-E6440C6782CF}" srcOrd="4" destOrd="0" parTransId="{E3D09B20-D892-4B4F-A0A0-B9448791923A}" sibTransId="{9E8FD7A5-3CC8-4A80-B9C9-7C7E4B4DF097}"/>
    <dgm:cxn modelId="{49B5A697-41D4-4140-891F-36A09067B062}" srcId="{FE08AEFC-9968-4D1A-8B1A-0CDBD2666B0D}" destId="{1DA13600-DE1F-47C3-A2C1-84CD235E297A}" srcOrd="0" destOrd="0" parTransId="{308586E6-7027-4A77-9D2C-1D05BC1E8372}" sibTransId="{3814575F-78E4-4F2D-AE63-86A5B7E6B5E4}"/>
    <dgm:cxn modelId="{30ECF0B6-3827-4687-8B23-7A15E09305F9}" srcId="{1DA13600-DE1F-47C3-A2C1-84CD235E297A}" destId="{1A1F49EA-68DF-495C-A483-F4EE6EA8CA44}" srcOrd="3" destOrd="0" parTransId="{13F4575B-10A1-4F72-8942-3EF35E31CC6D}" sibTransId="{933EBA51-34C3-4CEB-AB9C-63E574857B02}"/>
    <dgm:cxn modelId="{CDC971B7-BF55-4714-8ED6-C4FAD21AAB78}" srcId="{1DA13600-DE1F-47C3-A2C1-84CD235E297A}" destId="{DEBCCE23-6A89-4744-8C21-79C5E3322C6C}" srcOrd="5" destOrd="0" parTransId="{18EB0ABE-3E72-4568-88EC-0056B6DD911E}" sibTransId="{0041AF73-A6C5-48A6-8251-10562D065867}"/>
    <dgm:cxn modelId="{0EAEA0C6-683D-4DD9-B74A-ABC77E2159FD}" type="presOf" srcId="{46A7DF36-AB50-4916-A550-E6440C6782CF}" destId="{1F63AF2B-139A-4003-A963-FEBF6B7C6327}" srcOrd="0" destOrd="0" presId="urn:microsoft.com/office/officeart/2011/layout/HexagonRadial"/>
    <dgm:cxn modelId="{5D0372C8-FF18-4C6F-967B-183BB4A8AD4B}" srcId="{1DA13600-DE1F-47C3-A2C1-84CD235E297A}" destId="{1C4143B8-A03A-4849-9EE4-478EAEE517D7}" srcOrd="1" destOrd="0" parTransId="{BA99DC38-F27A-4F8D-9739-3951D0C661BC}" sibTransId="{E0D124BD-A89C-4487-9CF5-47EA4EA8C821}"/>
    <dgm:cxn modelId="{0635F1E4-E89C-4A08-9366-4061E174A813}" type="presOf" srcId="{9577278F-AC09-4A01-8ECC-465C5C12D60D}" destId="{08436190-FBDD-485C-8BC7-AE4FC4566D2C}" srcOrd="0" destOrd="0" presId="urn:microsoft.com/office/officeart/2011/layout/HexagonRadial"/>
    <dgm:cxn modelId="{545069E8-C616-4571-9651-E36C9C21110E}" srcId="{1DA13600-DE1F-47C3-A2C1-84CD235E297A}" destId="{9577278F-AC09-4A01-8ECC-465C5C12D60D}" srcOrd="0" destOrd="0" parTransId="{9FC0CEE7-CB7D-486F-9C34-45E2FD124A16}" sibTransId="{419F00DE-D832-48F6-9C2D-998F18C659DE}"/>
    <dgm:cxn modelId="{37BC55F4-68CF-415C-937B-0479237BC797}" type="presOf" srcId="{FE08AEFC-9968-4D1A-8B1A-0CDBD2666B0D}" destId="{5B7ACBA6-B86C-466B-9A4E-B597BFB1FACF}" srcOrd="0" destOrd="0" presId="urn:microsoft.com/office/officeart/2011/layout/HexagonRadial"/>
    <dgm:cxn modelId="{12AFDBE9-CEF8-4609-9E9A-B69A0F89DE97}" type="presParOf" srcId="{5B7ACBA6-B86C-466B-9A4E-B597BFB1FACF}" destId="{C0A0D121-156A-41A1-BB23-01AD3540A64A}" srcOrd="0" destOrd="0" presId="urn:microsoft.com/office/officeart/2011/layout/HexagonRadial"/>
    <dgm:cxn modelId="{7CE998B8-60F4-43F0-959C-1BF23D6A1293}" type="presParOf" srcId="{5B7ACBA6-B86C-466B-9A4E-B597BFB1FACF}" destId="{2724C089-3643-4015-844E-B68E05629A93}" srcOrd="1" destOrd="0" presId="urn:microsoft.com/office/officeart/2011/layout/HexagonRadial"/>
    <dgm:cxn modelId="{A1131F09-7C25-43AA-A744-E24B40133BCF}" type="presParOf" srcId="{2724C089-3643-4015-844E-B68E05629A93}" destId="{5C7617A2-6DB4-49F3-AC1B-014A547F5F82}" srcOrd="0" destOrd="0" presId="urn:microsoft.com/office/officeart/2011/layout/HexagonRadial"/>
    <dgm:cxn modelId="{25ABBFCB-A780-4CEC-9FD9-999BE182FE64}" type="presParOf" srcId="{5B7ACBA6-B86C-466B-9A4E-B597BFB1FACF}" destId="{08436190-FBDD-485C-8BC7-AE4FC4566D2C}" srcOrd="2" destOrd="0" presId="urn:microsoft.com/office/officeart/2011/layout/HexagonRadial"/>
    <dgm:cxn modelId="{EF982C3A-9178-4A00-A6B1-E0ADCFA371C3}" type="presParOf" srcId="{5B7ACBA6-B86C-466B-9A4E-B597BFB1FACF}" destId="{4EC0E03D-8DB8-4BD6-A8B2-48554CF10FDC}" srcOrd="3" destOrd="0" presId="urn:microsoft.com/office/officeart/2011/layout/HexagonRadial"/>
    <dgm:cxn modelId="{EE621A19-48C8-4077-B331-5873F63EDE59}" type="presParOf" srcId="{4EC0E03D-8DB8-4BD6-A8B2-48554CF10FDC}" destId="{6AD0410B-1B5E-4479-A360-DFEFA678042A}" srcOrd="0" destOrd="0" presId="urn:microsoft.com/office/officeart/2011/layout/HexagonRadial"/>
    <dgm:cxn modelId="{7A8ABD35-7F6B-4204-B11C-462F6CF6E776}" type="presParOf" srcId="{5B7ACBA6-B86C-466B-9A4E-B597BFB1FACF}" destId="{BC7679C6-B238-477F-B49D-DE199065B40D}" srcOrd="4" destOrd="0" presId="urn:microsoft.com/office/officeart/2011/layout/HexagonRadial"/>
    <dgm:cxn modelId="{DFB6F65A-760B-4BDB-9CC5-12F4D03D7B40}" type="presParOf" srcId="{5B7ACBA6-B86C-466B-9A4E-B597BFB1FACF}" destId="{ED649644-EB72-4F11-8FFF-E08D02931639}" srcOrd="5" destOrd="0" presId="urn:microsoft.com/office/officeart/2011/layout/HexagonRadial"/>
    <dgm:cxn modelId="{5D4D1D92-E9E6-47CE-A505-9459B39F680F}" type="presParOf" srcId="{ED649644-EB72-4F11-8FFF-E08D02931639}" destId="{B2F03CC0-5987-497F-8091-41E6783B82D2}" srcOrd="0" destOrd="0" presId="urn:microsoft.com/office/officeart/2011/layout/HexagonRadial"/>
    <dgm:cxn modelId="{17DE7A5D-9A05-4DA3-AED8-329674AB36BF}" type="presParOf" srcId="{5B7ACBA6-B86C-466B-9A4E-B597BFB1FACF}" destId="{D70D240A-4C23-4F1D-9E10-23A41FA460AD}" srcOrd="6" destOrd="0" presId="urn:microsoft.com/office/officeart/2011/layout/HexagonRadial"/>
    <dgm:cxn modelId="{FCAD19C9-B501-4F2A-BA36-4CBA1FA006DA}" type="presParOf" srcId="{5B7ACBA6-B86C-466B-9A4E-B597BFB1FACF}" destId="{2B829926-6921-40D6-A6B3-5D77B4A13E91}" srcOrd="7" destOrd="0" presId="urn:microsoft.com/office/officeart/2011/layout/HexagonRadial"/>
    <dgm:cxn modelId="{D46C0885-A675-4AB1-B260-F98290DE6045}" type="presParOf" srcId="{2B829926-6921-40D6-A6B3-5D77B4A13E91}" destId="{D9FF2E69-F6C8-4BBE-95E1-4037E7F6D864}" srcOrd="0" destOrd="0" presId="urn:microsoft.com/office/officeart/2011/layout/HexagonRadial"/>
    <dgm:cxn modelId="{E6A902C0-C29D-4B11-9595-DEF0892B79EA}" type="presParOf" srcId="{5B7ACBA6-B86C-466B-9A4E-B597BFB1FACF}" destId="{01F366DC-BBDD-443D-A371-88BABB06D5EA}" srcOrd="8" destOrd="0" presId="urn:microsoft.com/office/officeart/2011/layout/HexagonRadial"/>
    <dgm:cxn modelId="{BB030711-9E7E-4CD5-BD9A-30C6652074BB}" type="presParOf" srcId="{5B7ACBA6-B86C-466B-9A4E-B597BFB1FACF}" destId="{8C3D3E88-3DCF-425C-8748-FFB5049FD6AC}" srcOrd="9" destOrd="0" presId="urn:microsoft.com/office/officeart/2011/layout/HexagonRadial"/>
    <dgm:cxn modelId="{15999A1E-0A14-4CB1-9BC4-AD6D0D2B4806}" type="presParOf" srcId="{8C3D3E88-3DCF-425C-8748-FFB5049FD6AC}" destId="{3ACE0546-CF84-4FF7-856C-FDBE5D6097EA}" srcOrd="0" destOrd="0" presId="urn:microsoft.com/office/officeart/2011/layout/HexagonRadial"/>
    <dgm:cxn modelId="{F9F9FF7D-B8DA-4BAC-86F0-1F0210FE70B5}" type="presParOf" srcId="{5B7ACBA6-B86C-466B-9A4E-B597BFB1FACF}" destId="{1F63AF2B-139A-4003-A963-FEBF6B7C6327}" srcOrd="10" destOrd="0" presId="urn:microsoft.com/office/officeart/2011/layout/HexagonRadial"/>
    <dgm:cxn modelId="{5D4A47A1-1BCB-4AA1-BB19-BEA1D96D07C2}" type="presParOf" srcId="{5B7ACBA6-B86C-466B-9A4E-B597BFB1FACF}" destId="{9B2D0798-CFF9-4111-9E53-E46C8440F6FA}" srcOrd="11" destOrd="0" presId="urn:microsoft.com/office/officeart/2011/layout/HexagonRadial"/>
    <dgm:cxn modelId="{FEC7A5CB-0769-4DEA-AE8A-0B907FFD9932}" type="presParOf" srcId="{9B2D0798-CFF9-4111-9E53-E46C8440F6FA}" destId="{99E8D7A4-A819-4629-8CD3-4A70C7694AA2}" srcOrd="0" destOrd="0" presId="urn:microsoft.com/office/officeart/2011/layout/HexagonRadial"/>
    <dgm:cxn modelId="{19B9CA49-D7C3-46DD-BBAA-C08EF2A240E2}" type="presParOf" srcId="{5B7ACBA6-B86C-466B-9A4E-B597BFB1FACF}" destId="{77A32800-D8F1-43A3-9E42-9B68C4D388B1}" srcOrd="12" destOrd="0" presId="urn:microsoft.com/office/officeart/2011/layout/HexagonRadial"/>
  </dgm:cxnLst>
  <dgm:bg/>
  <dgm:whole/>
  <dgm:extLst>
    <a:ext uri="http://schemas.microsoft.com/office/drawing/2008/diagram">
      <dsp:dataModelExt xmlns:dsp="http://schemas.microsoft.com/office/drawing/2008/diagram" relId="rId2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C54097-FCD4-4B39-8E47-31CBCC73DAD6}">
      <dsp:nvSpPr>
        <dsp:cNvPr id="0" name=""/>
        <dsp:cNvSpPr/>
      </dsp:nvSpPr>
      <dsp:spPr>
        <a:xfrm>
          <a:off x="4567103" y="1544688"/>
          <a:ext cx="91440" cy="287773"/>
        </a:xfrm>
        <a:custGeom>
          <a:avLst/>
          <a:gdLst/>
          <a:ahLst/>
          <a:cxnLst/>
          <a:rect l="0" t="0" r="0" b="0"/>
          <a:pathLst>
            <a:path>
              <a:moveTo>
                <a:pt x="45720" y="0"/>
              </a:moveTo>
              <a:lnTo>
                <a:pt x="45720" y="28777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3419030-7AA7-4437-A841-8401B20A9252}">
      <dsp:nvSpPr>
        <dsp:cNvPr id="0" name=""/>
        <dsp:cNvSpPr/>
      </dsp:nvSpPr>
      <dsp:spPr>
        <a:xfrm>
          <a:off x="3403462" y="628597"/>
          <a:ext cx="1209361" cy="287773"/>
        </a:xfrm>
        <a:custGeom>
          <a:avLst/>
          <a:gdLst/>
          <a:ahLst/>
          <a:cxnLst/>
          <a:rect l="0" t="0" r="0" b="0"/>
          <a:pathLst>
            <a:path>
              <a:moveTo>
                <a:pt x="0" y="0"/>
              </a:moveTo>
              <a:lnTo>
                <a:pt x="0" y="196108"/>
              </a:lnTo>
              <a:lnTo>
                <a:pt x="1209361" y="196108"/>
              </a:lnTo>
              <a:lnTo>
                <a:pt x="1209361" y="28777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F24753D-C063-4C2F-9DD9-6FCFB71F965E}">
      <dsp:nvSpPr>
        <dsp:cNvPr id="0" name=""/>
        <dsp:cNvSpPr/>
      </dsp:nvSpPr>
      <dsp:spPr>
        <a:xfrm>
          <a:off x="1911961" y="1544361"/>
          <a:ext cx="1383835" cy="288099"/>
        </a:xfrm>
        <a:custGeom>
          <a:avLst/>
          <a:gdLst/>
          <a:ahLst/>
          <a:cxnLst/>
          <a:rect l="0" t="0" r="0" b="0"/>
          <a:pathLst>
            <a:path>
              <a:moveTo>
                <a:pt x="0" y="0"/>
              </a:moveTo>
              <a:lnTo>
                <a:pt x="0" y="196435"/>
              </a:lnTo>
              <a:lnTo>
                <a:pt x="1383835" y="196435"/>
              </a:lnTo>
              <a:lnTo>
                <a:pt x="1383835" y="28809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D04D44B-829E-47C2-92C6-EA9A64C71A67}">
      <dsp:nvSpPr>
        <dsp:cNvPr id="0" name=""/>
        <dsp:cNvSpPr/>
      </dsp:nvSpPr>
      <dsp:spPr>
        <a:xfrm>
          <a:off x="1864123" y="1544361"/>
          <a:ext cx="91440" cy="278907"/>
        </a:xfrm>
        <a:custGeom>
          <a:avLst/>
          <a:gdLst/>
          <a:ahLst/>
          <a:cxnLst/>
          <a:rect l="0" t="0" r="0" b="0"/>
          <a:pathLst>
            <a:path>
              <a:moveTo>
                <a:pt x="47837" y="0"/>
              </a:moveTo>
              <a:lnTo>
                <a:pt x="47837" y="187243"/>
              </a:lnTo>
              <a:lnTo>
                <a:pt x="45720" y="187243"/>
              </a:lnTo>
              <a:lnTo>
                <a:pt x="45720" y="27890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6FBAF8E-CFED-4600-8D45-B9D857D4B341}">
      <dsp:nvSpPr>
        <dsp:cNvPr id="0" name=""/>
        <dsp:cNvSpPr/>
      </dsp:nvSpPr>
      <dsp:spPr>
        <a:xfrm>
          <a:off x="580696" y="1544361"/>
          <a:ext cx="1331264" cy="288099"/>
        </a:xfrm>
        <a:custGeom>
          <a:avLst/>
          <a:gdLst/>
          <a:ahLst/>
          <a:cxnLst/>
          <a:rect l="0" t="0" r="0" b="0"/>
          <a:pathLst>
            <a:path>
              <a:moveTo>
                <a:pt x="1331264" y="0"/>
              </a:moveTo>
              <a:lnTo>
                <a:pt x="1331264" y="196435"/>
              </a:lnTo>
              <a:lnTo>
                <a:pt x="0" y="196435"/>
              </a:lnTo>
              <a:lnTo>
                <a:pt x="0" y="28809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12328B8-D203-4309-86F8-FEDDB5CCFB54}">
      <dsp:nvSpPr>
        <dsp:cNvPr id="0" name=""/>
        <dsp:cNvSpPr/>
      </dsp:nvSpPr>
      <dsp:spPr>
        <a:xfrm>
          <a:off x="1911961" y="628597"/>
          <a:ext cx="1491500" cy="287446"/>
        </a:xfrm>
        <a:custGeom>
          <a:avLst/>
          <a:gdLst/>
          <a:ahLst/>
          <a:cxnLst/>
          <a:rect l="0" t="0" r="0" b="0"/>
          <a:pathLst>
            <a:path>
              <a:moveTo>
                <a:pt x="1491500" y="0"/>
              </a:moveTo>
              <a:lnTo>
                <a:pt x="1491500" y="195782"/>
              </a:lnTo>
              <a:lnTo>
                <a:pt x="0" y="195782"/>
              </a:lnTo>
              <a:lnTo>
                <a:pt x="0" y="28744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78D4CED-5F56-4424-A06D-AD3A5895B1D6}">
      <dsp:nvSpPr>
        <dsp:cNvPr id="0" name=""/>
        <dsp:cNvSpPr/>
      </dsp:nvSpPr>
      <dsp:spPr>
        <a:xfrm>
          <a:off x="2908723" y="278"/>
          <a:ext cx="989477" cy="628318"/>
        </a:xfrm>
        <a:prstGeom prst="roundRect">
          <a:avLst>
            <a:gd name="adj" fmla="val 1000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C05548D8-1834-44D0-9B94-ADFDFD3DB178}">
      <dsp:nvSpPr>
        <dsp:cNvPr id="0" name=""/>
        <dsp:cNvSpPr/>
      </dsp:nvSpPr>
      <dsp:spPr>
        <a:xfrm>
          <a:off x="3018665" y="104723"/>
          <a:ext cx="989477" cy="628318"/>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Hospital Advisory Committee</a:t>
          </a:r>
        </a:p>
      </dsp:txBody>
      <dsp:txXfrm>
        <a:off x="3037068" y="123126"/>
        <a:ext cx="952671" cy="591512"/>
      </dsp:txXfrm>
    </dsp:sp>
    <dsp:sp modelId="{189A3A52-73E4-4B82-A341-C54DAA68283C}">
      <dsp:nvSpPr>
        <dsp:cNvPr id="0" name=""/>
        <dsp:cNvSpPr/>
      </dsp:nvSpPr>
      <dsp:spPr>
        <a:xfrm>
          <a:off x="1417222" y="916043"/>
          <a:ext cx="989477" cy="628318"/>
        </a:xfrm>
        <a:prstGeom prst="roundRect">
          <a:avLst>
            <a:gd name="adj" fmla="val 1000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7C3CFFA5-158C-4750-93D8-2520E2D6BF8B}">
      <dsp:nvSpPr>
        <dsp:cNvPr id="0" name=""/>
        <dsp:cNvSpPr/>
      </dsp:nvSpPr>
      <dsp:spPr>
        <a:xfrm>
          <a:off x="1527164" y="1020488"/>
          <a:ext cx="989477" cy="628318"/>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Mental Health and Addictions Funding Advisory Committee</a:t>
          </a:r>
        </a:p>
      </dsp:txBody>
      <dsp:txXfrm>
        <a:off x="1545567" y="1038891"/>
        <a:ext cx="952671" cy="591512"/>
      </dsp:txXfrm>
    </dsp:sp>
    <dsp:sp modelId="{1B06ADE9-0445-41DA-8EDF-D35918219CCE}">
      <dsp:nvSpPr>
        <dsp:cNvPr id="0" name=""/>
        <dsp:cNvSpPr/>
      </dsp:nvSpPr>
      <dsp:spPr>
        <a:xfrm>
          <a:off x="85957" y="1832461"/>
          <a:ext cx="989477" cy="628318"/>
        </a:xfrm>
        <a:prstGeom prst="roundRect">
          <a:avLst>
            <a:gd name="adj" fmla="val 1000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1B99B7FC-1024-417E-AB23-A062127F4F7D}">
      <dsp:nvSpPr>
        <dsp:cNvPr id="0" name=""/>
        <dsp:cNvSpPr/>
      </dsp:nvSpPr>
      <dsp:spPr>
        <a:xfrm>
          <a:off x="195899" y="1936905"/>
          <a:ext cx="989477" cy="628318"/>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a:t>MHA Quality Standards Funding Working Group</a:t>
          </a:r>
        </a:p>
      </dsp:txBody>
      <dsp:txXfrm>
        <a:off x="214302" y="1955308"/>
        <a:ext cx="952671" cy="591512"/>
      </dsp:txXfrm>
    </dsp:sp>
    <dsp:sp modelId="{22D6C517-BEDF-4A5B-BE28-EBCBBDBB41F7}">
      <dsp:nvSpPr>
        <dsp:cNvPr id="0" name=""/>
        <dsp:cNvSpPr/>
      </dsp:nvSpPr>
      <dsp:spPr>
        <a:xfrm>
          <a:off x="1415105" y="1823268"/>
          <a:ext cx="989477" cy="628318"/>
        </a:xfrm>
        <a:prstGeom prst="roundRect">
          <a:avLst>
            <a:gd name="adj" fmla="val 1000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00B34B6E-D4C6-4C91-AFD1-F5F63A87D9F7}">
      <dsp:nvSpPr>
        <dsp:cNvPr id="0" name=""/>
        <dsp:cNvSpPr/>
      </dsp:nvSpPr>
      <dsp:spPr>
        <a:xfrm>
          <a:off x="1525047" y="1927713"/>
          <a:ext cx="989477" cy="628318"/>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a:t>MHA Case Mix Working Group</a:t>
          </a:r>
        </a:p>
      </dsp:txBody>
      <dsp:txXfrm>
        <a:off x="1543450" y="1946116"/>
        <a:ext cx="952671" cy="591512"/>
      </dsp:txXfrm>
    </dsp:sp>
    <dsp:sp modelId="{1D51FE00-83C5-4E67-B234-170F4152BD9C}">
      <dsp:nvSpPr>
        <dsp:cNvPr id="0" name=""/>
        <dsp:cNvSpPr/>
      </dsp:nvSpPr>
      <dsp:spPr>
        <a:xfrm>
          <a:off x="2801058" y="1832461"/>
          <a:ext cx="989477" cy="628318"/>
        </a:xfrm>
        <a:prstGeom prst="roundRect">
          <a:avLst>
            <a:gd name="adj" fmla="val 1000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CF1ED261-3D90-456A-8F34-08FAB6060F3C}">
      <dsp:nvSpPr>
        <dsp:cNvPr id="0" name=""/>
        <dsp:cNvSpPr/>
      </dsp:nvSpPr>
      <dsp:spPr>
        <a:xfrm>
          <a:off x="2911000" y="1936905"/>
          <a:ext cx="989477" cy="628318"/>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a:t>MHA Administrative Data Quality Working Group</a:t>
          </a:r>
        </a:p>
      </dsp:txBody>
      <dsp:txXfrm>
        <a:off x="2929403" y="1955308"/>
        <a:ext cx="952671" cy="591512"/>
      </dsp:txXfrm>
    </dsp:sp>
    <dsp:sp modelId="{A67BB08E-A2AC-456A-BDBB-5E9FDD5582E4}">
      <dsp:nvSpPr>
        <dsp:cNvPr id="0" name=""/>
        <dsp:cNvSpPr/>
      </dsp:nvSpPr>
      <dsp:spPr>
        <a:xfrm>
          <a:off x="4118084" y="916370"/>
          <a:ext cx="989477" cy="628318"/>
        </a:xfrm>
        <a:prstGeom prst="roundRect">
          <a:avLst>
            <a:gd name="adj" fmla="val 1000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441D0C65-51A2-4249-A8E0-20864ADC5B7C}">
      <dsp:nvSpPr>
        <dsp:cNvPr id="0" name=""/>
        <dsp:cNvSpPr/>
      </dsp:nvSpPr>
      <dsp:spPr>
        <a:xfrm>
          <a:off x="4228026" y="1020814"/>
          <a:ext cx="989477" cy="628318"/>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a:t>Schizophrenia Integrated Care Initiative Steering Committee</a:t>
          </a:r>
        </a:p>
      </dsp:txBody>
      <dsp:txXfrm>
        <a:off x="4246429" y="1039217"/>
        <a:ext cx="952671" cy="591512"/>
      </dsp:txXfrm>
    </dsp:sp>
    <dsp:sp modelId="{D0545FBA-9E81-418C-BB9B-B6929798B394}">
      <dsp:nvSpPr>
        <dsp:cNvPr id="0" name=""/>
        <dsp:cNvSpPr/>
      </dsp:nvSpPr>
      <dsp:spPr>
        <a:xfrm>
          <a:off x="4118084" y="1832461"/>
          <a:ext cx="989477" cy="628318"/>
        </a:xfrm>
        <a:prstGeom prst="roundRect">
          <a:avLst>
            <a:gd name="adj" fmla="val 1000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106EBD50-4523-4F14-AF13-C021FB798288}">
      <dsp:nvSpPr>
        <dsp:cNvPr id="0" name=""/>
        <dsp:cNvSpPr/>
      </dsp:nvSpPr>
      <dsp:spPr>
        <a:xfrm>
          <a:off x="4228026" y="1936905"/>
          <a:ext cx="989477" cy="628318"/>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a:t>Clinical and Technical Working Group(s)</a:t>
          </a:r>
        </a:p>
      </dsp:txBody>
      <dsp:txXfrm>
        <a:off x="4246429" y="1955308"/>
        <a:ext cx="952671" cy="5915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9E4727-F79A-4B13-A750-E8A17923F5F6}">
      <dsp:nvSpPr>
        <dsp:cNvPr id="0" name=""/>
        <dsp:cNvSpPr/>
      </dsp:nvSpPr>
      <dsp:spPr>
        <a:xfrm>
          <a:off x="470369" y="0"/>
          <a:ext cx="5330852" cy="3251201"/>
        </a:xfrm>
        <a:prstGeom prst="rightArrow">
          <a:avLst/>
        </a:prstGeom>
        <a:solidFill>
          <a:schemeClr val="accent1">
            <a:tint val="4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sp>
    <dsp:sp modelId="{EE47AACA-A939-4EB1-A721-E4D47C94B81B}">
      <dsp:nvSpPr>
        <dsp:cNvPr id="0" name=""/>
        <dsp:cNvSpPr/>
      </dsp:nvSpPr>
      <dsp:spPr>
        <a:xfrm>
          <a:off x="0" y="975360"/>
          <a:ext cx="1881477" cy="1300480"/>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11 quality statements,           22 indicators</a:t>
          </a:r>
        </a:p>
      </dsp:txBody>
      <dsp:txXfrm>
        <a:off x="63484" y="1038844"/>
        <a:ext cx="1754509" cy="1173512"/>
      </dsp:txXfrm>
    </dsp:sp>
    <dsp:sp modelId="{0673F3B2-566E-40D1-8221-E2882AB1534E}">
      <dsp:nvSpPr>
        <dsp:cNvPr id="0" name=""/>
        <dsp:cNvSpPr/>
      </dsp:nvSpPr>
      <dsp:spPr>
        <a:xfrm>
          <a:off x="2195056" y="975360"/>
          <a:ext cx="1881477" cy="1300480"/>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4 quality statements, 8 indicators</a:t>
          </a:r>
        </a:p>
      </dsp:txBody>
      <dsp:txXfrm>
        <a:off x="2258540" y="1038844"/>
        <a:ext cx="1754509" cy="1173512"/>
      </dsp:txXfrm>
    </dsp:sp>
    <dsp:sp modelId="{5C5F9293-A919-4C5A-97EE-290B57FC0D27}">
      <dsp:nvSpPr>
        <dsp:cNvPr id="0" name=""/>
        <dsp:cNvSpPr/>
      </dsp:nvSpPr>
      <dsp:spPr>
        <a:xfrm>
          <a:off x="4390113" y="975360"/>
          <a:ext cx="1881477" cy="1300480"/>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4 quality statements, 4 indicators</a:t>
          </a:r>
        </a:p>
      </dsp:txBody>
      <dsp:txXfrm>
        <a:off x="4453597" y="1038844"/>
        <a:ext cx="1754509" cy="117351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A0D121-156A-41A1-BB23-01AD3540A64A}">
      <dsp:nvSpPr>
        <dsp:cNvPr id="0" name=""/>
        <dsp:cNvSpPr/>
      </dsp:nvSpPr>
      <dsp:spPr>
        <a:xfrm>
          <a:off x="800475" y="519070"/>
          <a:ext cx="659761" cy="570720"/>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endParaRPr lang="en-US" sz="1300" kern="1200">
            <a:solidFill>
              <a:srgbClr val="AE55A1"/>
            </a:solidFill>
          </a:endParaRPr>
        </a:p>
      </dsp:txBody>
      <dsp:txXfrm>
        <a:off x="909807" y="613646"/>
        <a:ext cx="441097" cy="381568"/>
      </dsp:txXfrm>
    </dsp:sp>
    <dsp:sp modelId="{6AD0410B-1B5E-4479-A360-DFEFA678042A}">
      <dsp:nvSpPr>
        <dsp:cNvPr id="0" name=""/>
        <dsp:cNvSpPr/>
      </dsp:nvSpPr>
      <dsp:spPr>
        <a:xfrm>
          <a:off x="1213612" y="246019"/>
          <a:ext cx="248926" cy="214482"/>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8436190-FBDD-485C-8BC7-AE4FC4566D2C}">
      <dsp:nvSpPr>
        <dsp:cNvPr id="0" name=""/>
        <dsp:cNvSpPr/>
      </dsp:nvSpPr>
      <dsp:spPr>
        <a:xfrm>
          <a:off x="861249" y="0"/>
          <a:ext cx="540669" cy="467742"/>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a:solidFill>
                <a:srgbClr val="AE55A1"/>
              </a:solidFill>
            </a:rPr>
            <a:t>.</a:t>
          </a:r>
        </a:p>
      </dsp:txBody>
      <dsp:txXfrm>
        <a:off x="950849" y="77515"/>
        <a:ext cx="361469" cy="312712"/>
      </dsp:txXfrm>
    </dsp:sp>
    <dsp:sp modelId="{B2F03CC0-5987-497F-8091-41E6783B82D2}">
      <dsp:nvSpPr>
        <dsp:cNvPr id="0" name=""/>
        <dsp:cNvSpPr/>
      </dsp:nvSpPr>
      <dsp:spPr>
        <a:xfrm>
          <a:off x="1504129" y="646988"/>
          <a:ext cx="248926" cy="214482"/>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C7679C6-B238-477F-B49D-DE199065B40D}">
      <dsp:nvSpPr>
        <dsp:cNvPr id="0" name=""/>
        <dsp:cNvSpPr/>
      </dsp:nvSpPr>
      <dsp:spPr>
        <a:xfrm>
          <a:off x="1357106" y="287693"/>
          <a:ext cx="540669" cy="467742"/>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a:solidFill>
                <a:srgbClr val="AE55A1"/>
              </a:solidFill>
            </a:rPr>
            <a:t>.</a:t>
          </a:r>
        </a:p>
      </dsp:txBody>
      <dsp:txXfrm>
        <a:off x="1446706" y="365208"/>
        <a:ext cx="361469" cy="312712"/>
      </dsp:txXfrm>
    </dsp:sp>
    <dsp:sp modelId="{D9FF2E69-F6C8-4BBE-95E1-4037E7F6D864}">
      <dsp:nvSpPr>
        <dsp:cNvPr id="0" name=""/>
        <dsp:cNvSpPr/>
      </dsp:nvSpPr>
      <dsp:spPr>
        <a:xfrm>
          <a:off x="1302317" y="1099606"/>
          <a:ext cx="248926" cy="214482"/>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70D240A-4C23-4F1D-9E10-23A41FA460AD}">
      <dsp:nvSpPr>
        <dsp:cNvPr id="0" name=""/>
        <dsp:cNvSpPr/>
      </dsp:nvSpPr>
      <dsp:spPr>
        <a:xfrm>
          <a:off x="1357106" y="853264"/>
          <a:ext cx="540669" cy="467742"/>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a:solidFill>
                <a:srgbClr val="AE55A1"/>
              </a:solidFill>
            </a:rPr>
            <a:t>.</a:t>
          </a:r>
        </a:p>
      </dsp:txBody>
      <dsp:txXfrm>
        <a:off x="1446706" y="930779"/>
        <a:ext cx="361469" cy="312712"/>
      </dsp:txXfrm>
    </dsp:sp>
    <dsp:sp modelId="{3ACE0546-CF84-4FF7-856C-FDBE5D6097EA}">
      <dsp:nvSpPr>
        <dsp:cNvPr id="0" name=""/>
        <dsp:cNvSpPr/>
      </dsp:nvSpPr>
      <dsp:spPr>
        <a:xfrm>
          <a:off x="801703" y="1146589"/>
          <a:ext cx="248926" cy="214482"/>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1F366DC-BBDD-443D-A371-88BABB06D5EA}">
      <dsp:nvSpPr>
        <dsp:cNvPr id="0" name=""/>
        <dsp:cNvSpPr/>
      </dsp:nvSpPr>
      <dsp:spPr>
        <a:xfrm>
          <a:off x="861249" y="1141280"/>
          <a:ext cx="540669" cy="467742"/>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a:solidFill>
                <a:srgbClr val="AE55A1"/>
              </a:solidFill>
            </a:rPr>
            <a:t>.</a:t>
          </a:r>
        </a:p>
      </dsp:txBody>
      <dsp:txXfrm>
        <a:off x="950849" y="1218795"/>
        <a:ext cx="361469" cy="312712"/>
      </dsp:txXfrm>
    </dsp:sp>
    <dsp:sp modelId="{99E8D7A4-A819-4629-8CD3-4A70C7694AA2}">
      <dsp:nvSpPr>
        <dsp:cNvPr id="0" name=""/>
        <dsp:cNvSpPr/>
      </dsp:nvSpPr>
      <dsp:spPr>
        <a:xfrm>
          <a:off x="506429" y="745782"/>
          <a:ext cx="248926" cy="214482"/>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F63AF2B-139A-4003-A963-FEBF6B7C6327}">
      <dsp:nvSpPr>
        <dsp:cNvPr id="0" name=""/>
        <dsp:cNvSpPr/>
      </dsp:nvSpPr>
      <dsp:spPr>
        <a:xfrm>
          <a:off x="363089" y="853586"/>
          <a:ext cx="540669" cy="467742"/>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a:solidFill>
                <a:srgbClr val="AE55A1"/>
              </a:solidFill>
            </a:rPr>
            <a:t>.</a:t>
          </a:r>
        </a:p>
      </dsp:txBody>
      <dsp:txXfrm>
        <a:off x="452689" y="931101"/>
        <a:ext cx="361469" cy="312712"/>
      </dsp:txXfrm>
    </dsp:sp>
    <dsp:sp modelId="{77A32800-D8F1-43A3-9E42-9B68C4D388B1}">
      <dsp:nvSpPr>
        <dsp:cNvPr id="0" name=""/>
        <dsp:cNvSpPr/>
      </dsp:nvSpPr>
      <dsp:spPr>
        <a:xfrm>
          <a:off x="363089" y="287049"/>
          <a:ext cx="540669" cy="467742"/>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a:solidFill>
                <a:srgbClr val="AE55A1"/>
              </a:solidFill>
            </a:rPr>
            <a:t>.</a:t>
          </a:r>
        </a:p>
      </dsp:txBody>
      <dsp:txXfrm>
        <a:off x="452689" y="364564"/>
        <a:ext cx="361469" cy="31271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A0D121-156A-41A1-BB23-01AD3540A64A}">
      <dsp:nvSpPr>
        <dsp:cNvPr id="0" name=""/>
        <dsp:cNvSpPr/>
      </dsp:nvSpPr>
      <dsp:spPr>
        <a:xfrm>
          <a:off x="877599" y="515940"/>
          <a:ext cx="655782" cy="567278"/>
        </a:xfrm>
        <a:prstGeom prst="hexagon">
          <a:avLst>
            <a:gd name="adj" fmla="val 28570"/>
            <a:gd name="vf" fmla="val 11547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endParaRPr lang="en-US" sz="1300" kern="1200">
            <a:solidFill>
              <a:srgbClr val="FFC03F"/>
            </a:solidFill>
          </a:endParaRPr>
        </a:p>
      </dsp:txBody>
      <dsp:txXfrm>
        <a:off x="986271" y="609946"/>
        <a:ext cx="438438" cy="379266"/>
      </dsp:txXfrm>
    </dsp:sp>
    <dsp:sp modelId="{6AD0410B-1B5E-4479-A360-DFEFA678042A}">
      <dsp:nvSpPr>
        <dsp:cNvPr id="0" name=""/>
        <dsp:cNvSpPr/>
      </dsp:nvSpPr>
      <dsp:spPr>
        <a:xfrm>
          <a:off x="1288245" y="244535"/>
          <a:ext cx="247424" cy="213189"/>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8436190-FBDD-485C-8BC7-AE4FC4566D2C}">
      <dsp:nvSpPr>
        <dsp:cNvPr id="0" name=""/>
        <dsp:cNvSpPr/>
      </dsp:nvSpPr>
      <dsp:spPr>
        <a:xfrm>
          <a:off x="938006" y="0"/>
          <a:ext cx="537409" cy="464922"/>
        </a:xfrm>
        <a:prstGeom prst="hexagon">
          <a:avLst>
            <a:gd name="adj" fmla="val 28570"/>
            <a:gd name="vf" fmla="val 11547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a:solidFill>
                <a:srgbClr val="FFC03F"/>
              </a:solidFill>
            </a:rPr>
            <a:t>.</a:t>
          </a:r>
        </a:p>
      </dsp:txBody>
      <dsp:txXfrm>
        <a:off x="1027066" y="77048"/>
        <a:ext cx="359289" cy="310826"/>
      </dsp:txXfrm>
    </dsp:sp>
    <dsp:sp modelId="{B2F03CC0-5987-497F-8091-41E6783B82D2}">
      <dsp:nvSpPr>
        <dsp:cNvPr id="0" name=""/>
        <dsp:cNvSpPr/>
      </dsp:nvSpPr>
      <dsp:spPr>
        <a:xfrm>
          <a:off x="1577009" y="643086"/>
          <a:ext cx="247424" cy="213189"/>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C7679C6-B238-477F-B49D-DE199065B40D}">
      <dsp:nvSpPr>
        <dsp:cNvPr id="0" name=""/>
        <dsp:cNvSpPr/>
      </dsp:nvSpPr>
      <dsp:spPr>
        <a:xfrm>
          <a:off x="1430873" y="285958"/>
          <a:ext cx="537409" cy="464922"/>
        </a:xfrm>
        <a:prstGeom prst="hexagon">
          <a:avLst>
            <a:gd name="adj" fmla="val 28570"/>
            <a:gd name="vf" fmla="val 11547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a:solidFill>
                <a:srgbClr val="FFC03F"/>
              </a:solidFill>
            </a:rPr>
            <a:t>.</a:t>
          </a:r>
        </a:p>
      </dsp:txBody>
      <dsp:txXfrm>
        <a:off x="1519933" y="363006"/>
        <a:ext cx="359289" cy="310826"/>
      </dsp:txXfrm>
    </dsp:sp>
    <dsp:sp modelId="{D9FF2E69-F6C8-4BBE-95E1-4037E7F6D864}">
      <dsp:nvSpPr>
        <dsp:cNvPr id="0" name=""/>
        <dsp:cNvSpPr/>
      </dsp:nvSpPr>
      <dsp:spPr>
        <a:xfrm>
          <a:off x="1376415" y="1092974"/>
          <a:ext cx="247424" cy="213189"/>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70D240A-4C23-4F1D-9E10-23A41FA460AD}">
      <dsp:nvSpPr>
        <dsp:cNvPr id="0" name=""/>
        <dsp:cNvSpPr/>
      </dsp:nvSpPr>
      <dsp:spPr>
        <a:xfrm>
          <a:off x="1430873" y="848118"/>
          <a:ext cx="537409" cy="464922"/>
        </a:xfrm>
        <a:prstGeom prst="hexagon">
          <a:avLst>
            <a:gd name="adj" fmla="val 28570"/>
            <a:gd name="vf" fmla="val 11547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a:solidFill>
                <a:srgbClr val="FFC03F"/>
              </a:solidFill>
            </a:rPr>
            <a:t>.</a:t>
          </a:r>
        </a:p>
      </dsp:txBody>
      <dsp:txXfrm>
        <a:off x="1519933" y="925166"/>
        <a:ext cx="359289" cy="310826"/>
      </dsp:txXfrm>
    </dsp:sp>
    <dsp:sp modelId="{3ACE0546-CF84-4FF7-856C-FDBE5D6097EA}">
      <dsp:nvSpPr>
        <dsp:cNvPr id="0" name=""/>
        <dsp:cNvSpPr/>
      </dsp:nvSpPr>
      <dsp:spPr>
        <a:xfrm>
          <a:off x="878819" y="1139674"/>
          <a:ext cx="247424" cy="213189"/>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1F366DC-BBDD-443D-A371-88BABB06D5EA}">
      <dsp:nvSpPr>
        <dsp:cNvPr id="0" name=""/>
        <dsp:cNvSpPr/>
      </dsp:nvSpPr>
      <dsp:spPr>
        <a:xfrm>
          <a:off x="938006" y="1134396"/>
          <a:ext cx="537409" cy="464922"/>
        </a:xfrm>
        <a:prstGeom prst="hexagon">
          <a:avLst>
            <a:gd name="adj" fmla="val 28570"/>
            <a:gd name="vf" fmla="val 11547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a:solidFill>
                <a:srgbClr val="FFC03F"/>
              </a:solidFill>
            </a:rPr>
            <a:t>.</a:t>
          </a:r>
        </a:p>
      </dsp:txBody>
      <dsp:txXfrm>
        <a:off x="1027066" y="1211444"/>
        <a:ext cx="359289" cy="310826"/>
      </dsp:txXfrm>
    </dsp:sp>
    <dsp:sp modelId="{99E8D7A4-A819-4629-8CD3-4A70C7694AA2}">
      <dsp:nvSpPr>
        <dsp:cNvPr id="0" name=""/>
        <dsp:cNvSpPr/>
      </dsp:nvSpPr>
      <dsp:spPr>
        <a:xfrm>
          <a:off x="585326" y="741284"/>
          <a:ext cx="247424" cy="213189"/>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F63AF2B-139A-4003-A963-FEBF6B7C6327}">
      <dsp:nvSpPr>
        <dsp:cNvPr id="0" name=""/>
        <dsp:cNvSpPr/>
      </dsp:nvSpPr>
      <dsp:spPr>
        <a:xfrm>
          <a:off x="442851" y="848438"/>
          <a:ext cx="537409" cy="464922"/>
        </a:xfrm>
        <a:prstGeom prst="hexagon">
          <a:avLst>
            <a:gd name="adj" fmla="val 28570"/>
            <a:gd name="vf" fmla="val 11547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a:solidFill>
                <a:srgbClr val="FFC03F"/>
              </a:solidFill>
            </a:rPr>
            <a:t>.</a:t>
          </a:r>
        </a:p>
      </dsp:txBody>
      <dsp:txXfrm>
        <a:off x="531911" y="925486"/>
        <a:ext cx="359289" cy="310826"/>
      </dsp:txXfrm>
    </dsp:sp>
    <dsp:sp modelId="{77A32800-D8F1-43A3-9E42-9B68C4D388B1}">
      <dsp:nvSpPr>
        <dsp:cNvPr id="0" name=""/>
        <dsp:cNvSpPr/>
      </dsp:nvSpPr>
      <dsp:spPr>
        <a:xfrm>
          <a:off x="442851" y="285318"/>
          <a:ext cx="537409" cy="464922"/>
        </a:xfrm>
        <a:prstGeom prst="hexagon">
          <a:avLst>
            <a:gd name="adj" fmla="val 28570"/>
            <a:gd name="vf" fmla="val 11547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a:solidFill>
                <a:srgbClr val="FFC03F"/>
              </a:solidFill>
            </a:rPr>
            <a:t>.</a:t>
          </a:r>
        </a:p>
      </dsp:txBody>
      <dsp:txXfrm>
        <a:off x="531911" y="362366"/>
        <a:ext cx="359289" cy="31082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A0D121-156A-41A1-BB23-01AD3540A64A}">
      <dsp:nvSpPr>
        <dsp:cNvPr id="0" name=""/>
        <dsp:cNvSpPr/>
      </dsp:nvSpPr>
      <dsp:spPr>
        <a:xfrm>
          <a:off x="879223" y="513384"/>
          <a:ext cx="652534" cy="564468"/>
        </a:xfrm>
        <a:prstGeom prst="hexagon">
          <a:avLst>
            <a:gd name="adj" fmla="val 28570"/>
            <a:gd name="vf" fmla="val 11547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endParaRPr lang="en-US" sz="1300" kern="1200">
            <a:solidFill>
              <a:srgbClr val="65BC46"/>
            </a:solidFill>
          </a:endParaRPr>
        </a:p>
      </dsp:txBody>
      <dsp:txXfrm>
        <a:off x="987357" y="606924"/>
        <a:ext cx="436266" cy="377388"/>
      </dsp:txXfrm>
    </dsp:sp>
    <dsp:sp modelId="{6AD0410B-1B5E-4479-A360-DFEFA678042A}">
      <dsp:nvSpPr>
        <dsp:cNvPr id="0" name=""/>
        <dsp:cNvSpPr/>
      </dsp:nvSpPr>
      <dsp:spPr>
        <a:xfrm>
          <a:off x="1287835" y="243324"/>
          <a:ext cx="246199" cy="212133"/>
        </a:xfrm>
        <a:prstGeom prst="hexagon">
          <a:avLst>
            <a:gd name="adj" fmla="val 28900"/>
            <a:gd name="vf" fmla="val 11547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8436190-FBDD-485C-8BC7-AE4FC4566D2C}">
      <dsp:nvSpPr>
        <dsp:cNvPr id="0" name=""/>
        <dsp:cNvSpPr/>
      </dsp:nvSpPr>
      <dsp:spPr>
        <a:xfrm>
          <a:off x="939331" y="0"/>
          <a:ext cx="534747" cy="462619"/>
        </a:xfrm>
        <a:prstGeom prst="hexagon">
          <a:avLst>
            <a:gd name="adj" fmla="val 28570"/>
            <a:gd name="vf" fmla="val 11547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a:solidFill>
                <a:srgbClr val="65BC46"/>
              </a:solidFill>
            </a:rPr>
            <a:t>.</a:t>
          </a:r>
        </a:p>
      </dsp:txBody>
      <dsp:txXfrm>
        <a:off x="1027950" y="76666"/>
        <a:ext cx="357509" cy="309287"/>
      </dsp:txXfrm>
    </dsp:sp>
    <dsp:sp modelId="{B2F03CC0-5987-497F-8091-41E6783B82D2}">
      <dsp:nvSpPr>
        <dsp:cNvPr id="0" name=""/>
        <dsp:cNvSpPr/>
      </dsp:nvSpPr>
      <dsp:spPr>
        <a:xfrm>
          <a:off x="1575169" y="639901"/>
          <a:ext cx="246199" cy="212133"/>
        </a:xfrm>
        <a:prstGeom prst="hexagon">
          <a:avLst>
            <a:gd name="adj" fmla="val 28900"/>
            <a:gd name="vf" fmla="val 11547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C7679C6-B238-477F-B49D-DE199065B40D}">
      <dsp:nvSpPr>
        <dsp:cNvPr id="0" name=""/>
        <dsp:cNvSpPr/>
      </dsp:nvSpPr>
      <dsp:spPr>
        <a:xfrm>
          <a:off x="1429757" y="284541"/>
          <a:ext cx="534747" cy="462619"/>
        </a:xfrm>
        <a:prstGeom prst="hexagon">
          <a:avLst>
            <a:gd name="adj" fmla="val 28570"/>
            <a:gd name="vf" fmla="val 11547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a:solidFill>
                <a:srgbClr val="65BC46"/>
              </a:solidFill>
            </a:rPr>
            <a:t>.</a:t>
          </a:r>
        </a:p>
      </dsp:txBody>
      <dsp:txXfrm>
        <a:off x="1518376" y="361207"/>
        <a:ext cx="357509" cy="309287"/>
      </dsp:txXfrm>
    </dsp:sp>
    <dsp:sp modelId="{D9FF2E69-F6C8-4BBE-95E1-4037E7F6D864}">
      <dsp:nvSpPr>
        <dsp:cNvPr id="0" name=""/>
        <dsp:cNvSpPr/>
      </dsp:nvSpPr>
      <dsp:spPr>
        <a:xfrm>
          <a:off x="1375569" y="1087561"/>
          <a:ext cx="246199" cy="212133"/>
        </a:xfrm>
        <a:prstGeom prst="hexagon">
          <a:avLst>
            <a:gd name="adj" fmla="val 28900"/>
            <a:gd name="vf" fmla="val 11547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70D240A-4C23-4F1D-9E10-23A41FA460AD}">
      <dsp:nvSpPr>
        <dsp:cNvPr id="0" name=""/>
        <dsp:cNvSpPr/>
      </dsp:nvSpPr>
      <dsp:spPr>
        <a:xfrm>
          <a:off x="1429757" y="843918"/>
          <a:ext cx="534747" cy="462619"/>
        </a:xfrm>
        <a:prstGeom prst="hexagon">
          <a:avLst>
            <a:gd name="adj" fmla="val 28570"/>
            <a:gd name="vf" fmla="val 11547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a:solidFill>
                <a:srgbClr val="65BC46"/>
              </a:solidFill>
            </a:rPr>
            <a:t>.</a:t>
          </a:r>
        </a:p>
      </dsp:txBody>
      <dsp:txXfrm>
        <a:off x="1518376" y="920584"/>
        <a:ext cx="357509" cy="309287"/>
      </dsp:txXfrm>
    </dsp:sp>
    <dsp:sp modelId="{3ACE0546-CF84-4FF7-856C-FDBE5D6097EA}">
      <dsp:nvSpPr>
        <dsp:cNvPr id="0" name=""/>
        <dsp:cNvSpPr/>
      </dsp:nvSpPr>
      <dsp:spPr>
        <a:xfrm>
          <a:off x="880438" y="1134030"/>
          <a:ext cx="246199" cy="212133"/>
        </a:xfrm>
        <a:prstGeom prst="hexagon">
          <a:avLst>
            <a:gd name="adj" fmla="val 28900"/>
            <a:gd name="vf" fmla="val 11547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1F366DC-BBDD-443D-A371-88BABB06D5EA}">
      <dsp:nvSpPr>
        <dsp:cNvPr id="0" name=""/>
        <dsp:cNvSpPr/>
      </dsp:nvSpPr>
      <dsp:spPr>
        <a:xfrm>
          <a:off x="939331" y="1128778"/>
          <a:ext cx="534747" cy="462619"/>
        </a:xfrm>
        <a:prstGeom prst="hexagon">
          <a:avLst>
            <a:gd name="adj" fmla="val 28570"/>
            <a:gd name="vf" fmla="val 11547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a:solidFill>
                <a:srgbClr val="65BC46"/>
              </a:solidFill>
            </a:rPr>
            <a:t>.</a:t>
          </a:r>
        </a:p>
      </dsp:txBody>
      <dsp:txXfrm>
        <a:off x="1027950" y="1205444"/>
        <a:ext cx="357509" cy="309287"/>
      </dsp:txXfrm>
    </dsp:sp>
    <dsp:sp modelId="{99E8D7A4-A819-4629-8CD3-4A70C7694AA2}">
      <dsp:nvSpPr>
        <dsp:cNvPr id="0" name=""/>
        <dsp:cNvSpPr/>
      </dsp:nvSpPr>
      <dsp:spPr>
        <a:xfrm>
          <a:off x="588398" y="737612"/>
          <a:ext cx="246199" cy="212133"/>
        </a:xfrm>
        <a:prstGeom prst="hexagon">
          <a:avLst>
            <a:gd name="adj" fmla="val 28900"/>
            <a:gd name="vf" fmla="val 11547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F63AF2B-139A-4003-A963-FEBF6B7C6327}">
      <dsp:nvSpPr>
        <dsp:cNvPr id="0" name=""/>
        <dsp:cNvSpPr/>
      </dsp:nvSpPr>
      <dsp:spPr>
        <a:xfrm>
          <a:off x="446629" y="844236"/>
          <a:ext cx="534747" cy="462619"/>
        </a:xfrm>
        <a:prstGeom prst="hexagon">
          <a:avLst>
            <a:gd name="adj" fmla="val 28570"/>
            <a:gd name="vf" fmla="val 11547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a:solidFill>
                <a:srgbClr val="65BC46"/>
              </a:solidFill>
            </a:rPr>
            <a:t>.</a:t>
          </a:r>
        </a:p>
      </dsp:txBody>
      <dsp:txXfrm>
        <a:off x="535248" y="920902"/>
        <a:ext cx="357509" cy="309287"/>
      </dsp:txXfrm>
    </dsp:sp>
    <dsp:sp modelId="{77A32800-D8F1-43A3-9E42-9B68C4D388B1}">
      <dsp:nvSpPr>
        <dsp:cNvPr id="0" name=""/>
        <dsp:cNvSpPr/>
      </dsp:nvSpPr>
      <dsp:spPr>
        <a:xfrm>
          <a:off x="446629" y="283905"/>
          <a:ext cx="534747" cy="462619"/>
        </a:xfrm>
        <a:prstGeom prst="hexagon">
          <a:avLst>
            <a:gd name="adj" fmla="val 28570"/>
            <a:gd name="vf" fmla="val 11547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a:solidFill>
                <a:srgbClr val="65BC46"/>
              </a:solidFill>
            </a:rPr>
            <a:t>.</a:t>
          </a:r>
        </a:p>
      </dsp:txBody>
      <dsp:txXfrm>
        <a:off x="535248" y="360571"/>
        <a:ext cx="357509" cy="30928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A0D121-156A-41A1-BB23-01AD3540A64A}">
      <dsp:nvSpPr>
        <dsp:cNvPr id="0" name=""/>
        <dsp:cNvSpPr/>
      </dsp:nvSpPr>
      <dsp:spPr>
        <a:xfrm>
          <a:off x="879223" y="513384"/>
          <a:ext cx="652534" cy="564468"/>
        </a:xfrm>
        <a:prstGeom prst="hexagon">
          <a:avLst>
            <a:gd name="adj" fmla="val 28570"/>
            <a:gd name="vf" fmla="val 11547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endParaRPr lang="en-US" sz="1300" kern="1200">
            <a:solidFill>
              <a:srgbClr val="65BC46"/>
            </a:solidFill>
          </a:endParaRPr>
        </a:p>
      </dsp:txBody>
      <dsp:txXfrm>
        <a:off x="987357" y="606924"/>
        <a:ext cx="436266" cy="377388"/>
      </dsp:txXfrm>
    </dsp:sp>
    <dsp:sp modelId="{6AD0410B-1B5E-4479-A360-DFEFA678042A}">
      <dsp:nvSpPr>
        <dsp:cNvPr id="0" name=""/>
        <dsp:cNvSpPr/>
      </dsp:nvSpPr>
      <dsp:spPr>
        <a:xfrm>
          <a:off x="1287835" y="243324"/>
          <a:ext cx="246199" cy="212133"/>
        </a:xfrm>
        <a:prstGeom prst="hexagon">
          <a:avLst>
            <a:gd name="adj" fmla="val 28900"/>
            <a:gd name="vf" fmla="val 11547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8436190-FBDD-485C-8BC7-AE4FC4566D2C}">
      <dsp:nvSpPr>
        <dsp:cNvPr id="0" name=""/>
        <dsp:cNvSpPr/>
      </dsp:nvSpPr>
      <dsp:spPr>
        <a:xfrm>
          <a:off x="939331" y="0"/>
          <a:ext cx="534747" cy="462619"/>
        </a:xfrm>
        <a:prstGeom prst="hexagon">
          <a:avLst>
            <a:gd name="adj" fmla="val 28570"/>
            <a:gd name="vf" fmla="val 11547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a:t>.</a:t>
          </a:r>
        </a:p>
      </dsp:txBody>
      <dsp:txXfrm>
        <a:off x="1027950" y="76666"/>
        <a:ext cx="357509" cy="309287"/>
      </dsp:txXfrm>
    </dsp:sp>
    <dsp:sp modelId="{B2F03CC0-5987-497F-8091-41E6783B82D2}">
      <dsp:nvSpPr>
        <dsp:cNvPr id="0" name=""/>
        <dsp:cNvSpPr/>
      </dsp:nvSpPr>
      <dsp:spPr>
        <a:xfrm>
          <a:off x="1575169" y="639901"/>
          <a:ext cx="246199" cy="212133"/>
        </a:xfrm>
        <a:prstGeom prst="hexagon">
          <a:avLst>
            <a:gd name="adj" fmla="val 28900"/>
            <a:gd name="vf" fmla="val 11547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C7679C6-B238-477F-B49D-DE199065B40D}">
      <dsp:nvSpPr>
        <dsp:cNvPr id="0" name=""/>
        <dsp:cNvSpPr/>
      </dsp:nvSpPr>
      <dsp:spPr>
        <a:xfrm>
          <a:off x="1429757" y="284541"/>
          <a:ext cx="534747" cy="462619"/>
        </a:xfrm>
        <a:prstGeom prst="hexagon">
          <a:avLst>
            <a:gd name="adj" fmla="val 28570"/>
            <a:gd name="vf" fmla="val 11547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a:t>.</a:t>
          </a:r>
        </a:p>
      </dsp:txBody>
      <dsp:txXfrm>
        <a:off x="1518376" y="361207"/>
        <a:ext cx="357509" cy="309287"/>
      </dsp:txXfrm>
    </dsp:sp>
    <dsp:sp modelId="{D9FF2E69-F6C8-4BBE-95E1-4037E7F6D864}">
      <dsp:nvSpPr>
        <dsp:cNvPr id="0" name=""/>
        <dsp:cNvSpPr/>
      </dsp:nvSpPr>
      <dsp:spPr>
        <a:xfrm>
          <a:off x="1375569" y="1087561"/>
          <a:ext cx="246199" cy="212133"/>
        </a:xfrm>
        <a:prstGeom prst="hexagon">
          <a:avLst>
            <a:gd name="adj" fmla="val 28900"/>
            <a:gd name="vf" fmla="val 11547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70D240A-4C23-4F1D-9E10-23A41FA460AD}">
      <dsp:nvSpPr>
        <dsp:cNvPr id="0" name=""/>
        <dsp:cNvSpPr/>
      </dsp:nvSpPr>
      <dsp:spPr>
        <a:xfrm>
          <a:off x="1429757" y="843918"/>
          <a:ext cx="534747" cy="462619"/>
        </a:xfrm>
        <a:prstGeom prst="hexagon">
          <a:avLst>
            <a:gd name="adj" fmla="val 28570"/>
            <a:gd name="vf" fmla="val 11547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a:t>.</a:t>
          </a:r>
        </a:p>
      </dsp:txBody>
      <dsp:txXfrm>
        <a:off x="1518376" y="920584"/>
        <a:ext cx="357509" cy="309287"/>
      </dsp:txXfrm>
    </dsp:sp>
    <dsp:sp modelId="{3ACE0546-CF84-4FF7-856C-FDBE5D6097EA}">
      <dsp:nvSpPr>
        <dsp:cNvPr id="0" name=""/>
        <dsp:cNvSpPr/>
      </dsp:nvSpPr>
      <dsp:spPr>
        <a:xfrm>
          <a:off x="880438" y="1134030"/>
          <a:ext cx="246199" cy="212133"/>
        </a:xfrm>
        <a:prstGeom prst="hexagon">
          <a:avLst>
            <a:gd name="adj" fmla="val 28900"/>
            <a:gd name="vf" fmla="val 11547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1F366DC-BBDD-443D-A371-88BABB06D5EA}">
      <dsp:nvSpPr>
        <dsp:cNvPr id="0" name=""/>
        <dsp:cNvSpPr/>
      </dsp:nvSpPr>
      <dsp:spPr>
        <a:xfrm>
          <a:off x="939331" y="1128778"/>
          <a:ext cx="534747" cy="462619"/>
        </a:xfrm>
        <a:prstGeom prst="hexagon">
          <a:avLst>
            <a:gd name="adj" fmla="val 28570"/>
            <a:gd name="vf" fmla="val 11547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a:t>.</a:t>
          </a:r>
        </a:p>
      </dsp:txBody>
      <dsp:txXfrm>
        <a:off x="1027950" y="1205444"/>
        <a:ext cx="357509" cy="309287"/>
      </dsp:txXfrm>
    </dsp:sp>
    <dsp:sp modelId="{99E8D7A4-A819-4629-8CD3-4A70C7694AA2}">
      <dsp:nvSpPr>
        <dsp:cNvPr id="0" name=""/>
        <dsp:cNvSpPr/>
      </dsp:nvSpPr>
      <dsp:spPr>
        <a:xfrm>
          <a:off x="588398" y="737612"/>
          <a:ext cx="246199" cy="212133"/>
        </a:xfrm>
        <a:prstGeom prst="hexagon">
          <a:avLst>
            <a:gd name="adj" fmla="val 28900"/>
            <a:gd name="vf" fmla="val 11547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F63AF2B-139A-4003-A963-FEBF6B7C6327}">
      <dsp:nvSpPr>
        <dsp:cNvPr id="0" name=""/>
        <dsp:cNvSpPr/>
      </dsp:nvSpPr>
      <dsp:spPr>
        <a:xfrm>
          <a:off x="446629" y="844236"/>
          <a:ext cx="534747" cy="462619"/>
        </a:xfrm>
        <a:prstGeom prst="hexagon">
          <a:avLst>
            <a:gd name="adj" fmla="val 28570"/>
            <a:gd name="vf" fmla="val 11547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a:t>.</a:t>
          </a:r>
        </a:p>
      </dsp:txBody>
      <dsp:txXfrm>
        <a:off x="535248" y="920902"/>
        <a:ext cx="357509" cy="309287"/>
      </dsp:txXfrm>
    </dsp:sp>
    <dsp:sp modelId="{77A32800-D8F1-43A3-9E42-9B68C4D388B1}">
      <dsp:nvSpPr>
        <dsp:cNvPr id="0" name=""/>
        <dsp:cNvSpPr/>
      </dsp:nvSpPr>
      <dsp:spPr>
        <a:xfrm>
          <a:off x="446629" y="283905"/>
          <a:ext cx="534747" cy="462619"/>
        </a:xfrm>
        <a:prstGeom prst="hexagon">
          <a:avLst>
            <a:gd name="adj" fmla="val 28570"/>
            <a:gd name="vf" fmla="val 11547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a:t>.</a:t>
          </a:r>
        </a:p>
      </dsp:txBody>
      <dsp:txXfrm>
        <a:off x="535248" y="360571"/>
        <a:ext cx="357509" cy="30928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0.8</cdr:x>
      <cdr:y>0.55417</cdr:y>
    </cdr:from>
    <cdr:to>
      <cdr:x>1</cdr:x>
      <cdr:y>0.8875</cdr:y>
    </cdr:to>
    <cdr:sp macro="" textlink="">
      <cdr:nvSpPr>
        <cdr:cNvPr id="2" name="TextBox 1"/>
        <cdr:cNvSpPr txBox="1"/>
      </cdr:nvSpPr>
      <cdr:spPr>
        <a:xfrm xmlns:a="http://schemas.openxmlformats.org/drawingml/2006/main">
          <a:off x="3676650" y="152019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CA" sz="110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2CE4D2F-D247-9E42-B8AF-6FB8DED87403}" type="datetime1">
              <a:rPr lang="en-CA" smtClean="0"/>
              <a:t>2022-11-09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9A9B4A7-48C0-994C-ABEA-794A1771FF3F}" type="slidenum">
              <a:rPr lang="en-US" smtClean="0"/>
              <a:t>‹#›</a:t>
            </a:fld>
            <a:endParaRPr lang="en-US"/>
          </a:p>
        </p:txBody>
      </p:sp>
    </p:spTree>
    <p:extLst>
      <p:ext uri="{BB962C8B-B14F-4D97-AF65-F5344CB8AC3E}">
        <p14:creationId xmlns:p14="http://schemas.microsoft.com/office/powerpoint/2010/main" val="247712240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2C401A1-F62B-E145-BF88-0E085991E73B}" type="datetime1">
              <a:rPr lang="en-CA" smtClean="0"/>
              <a:t>2022-11-09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9226CD0-E7ED-0149-BDE3-2AB04E631B6D}" type="slidenum">
              <a:rPr lang="en-US" smtClean="0"/>
              <a:t>‹#›</a:t>
            </a:fld>
            <a:endParaRPr lang="en-US"/>
          </a:p>
        </p:txBody>
      </p:sp>
    </p:spTree>
    <p:extLst>
      <p:ext uri="{BB962C8B-B14F-4D97-AF65-F5344CB8AC3E}">
        <p14:creationId xmlns:p14="http://schemas.microsoft.com/office/powerpoint/2010/main" val="92719304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226CD0-E7ED-0149-BDE3-2AB04E631B6D}" type="slidenum">
              <a:rPr lang="en-US" smtClean="0"/>
              <a:t>1</a:t>
            </a:fld>
            <a:endParaRPr lang="en-US"/>
          </a:p>
        </p:txBody>
      </p:sp>
    </p:spTree>
    <p:extLst>
      <p:ext uri="{BB962C8B-B14F-4D97-AF65-F5344CB8AC3E}">
        <p14:creationId xmlns:p14="http://schemas.microsoft.com/office/powerpoint/2010/main" val="38471176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Imtiaz</a:t>
            </a:r>
          </a:p>
          <a:p>
            <a:r>
              <a:rPr lang="en-US"/>
              <a:t>~1 minute</a:t>
            </a:r>
          </a:p>
          <a:p>
            <a:pPr marL="171450" indent="-171450">
              <a:buFont typeface="Arial" panose="020B0604020202020204" pitchFamily="34" charset="0"/>
              <a:buChar char="•"/>
            </a:pPr>
            <a:r>
              <a:rPr lang="en-US"/>
              <a:t>Learnings from the international conference</a:t>
            </a:r>
          </a:p>
          <a:p>
            <a:endParaRPr lang="en-US"/>
          </a:p>
          <a:p>
            <a:r>
              <a:rPr lang="en-US"/>
              <a:t>1. Page 83 “</a:t>
            </a:r>
            <a:r>
              <a:rPr lang="en-US" b="1"/>
              <a:t>Frank (Germany): </a:t>
            </a:r>
            <a:r>
              <a:rPr lang="en-US"/>
              <a:t>There was an impressive level of engagement and stakeholder representation assembled here for the last two days. The false start is a part of the game; Ontario has high skill level, but needs someone to take responsibility and leadership. Figure out what you want to do, restrict yourself, implement, and evaluate. Political leaders, such as the Ministry of Health and Long-Term Care, need to be at the table.”</a:t>
            </a:r>
          </a:p>
          <a:p>
            <a:r>
              <a:rPr lang="en-US" b="1"/>
              <a:t>Imtiaz (OHA): </a:t>
            </a:r>
            <a:r>
              <a:rPr lang="en-US"/>
              <a:t>"I heard a lot about voodoo, and it feels like the mental health system has a bit of voodoo going on." I have heard that we need a vision for improvement initiatives with limited resources, and a proper accountability mechanism. For example, Robert's NHS [England] chose to focus on IAPT, decided what the indicators were, and developed a process to implement. Ontario has the ingredients, but lacks a strategist to get to that goal. The recent Ministry-struck group led by Dr. Devlin is a starting point, and we need today's discussion to feed into that.”</a:t>
            </a:r>
          </a:p>
          <a:p>
            <a:endParaRPr lang="en-US"/>
          </a:p>
          <a:p>
            <a:r>
              <a:rPr lang="en-US"/>
              <a:t>2. Page 82: </a:t>
            </a:r>
            <a:r>
              <a:rPr lang="en-US" b="1"/>
              <a:t>Jacob (PCSI): </a:t>
            </a:r>
            <a:r>
              <a:rPr lang="en-US"/>
              <a:t>PCSI has always tried to create a platform to share information with others around the world, especially in regards to mental health case-mix systems. This conference allowed for plenty of time to present what was done in each country, and I hope that these two days will plant a seed for further discussion on how to develop our systems. From the perspective of integrated care, we have to find a way to bring the community and the hospitals together, and that includes funding methodologies, not just service delivery.</a:t>
            </a:r>
          </a:p>
          <a:p>
            <a:r>
              <a:rPr lang="en-US" b="1"/>
              <a:t>Jeff (CIHI): </a:t>
            </a:r>
            <a:r>
              <a:rPr lang="en-US"/>
              <a:t>There are a couple of key questions that stand out: who is accountable for the patient across the continuum of care? What are the problems that we are trying to solve, and what are the solutions for that? We need evidence to support our decisions, such as a minimum dataset across the province. Tying the data-streams together across the [hospital and community] continuum will help us come up with solutions to move things forward in Ontario.</a:t>
            </a:r>
          </a:p>
          <a:p>
            <a:r>
              <a:rPr lang="en-US" b="1"/>
              <a:t>Joanne (Australia):</a:t>
            </a:r>
            <a:r>
              <a:rPr lang="en-US"/>
              <a:t>…If you only focus on admitted patients, then you're building a hospital-based structure and service delivery. Although exploring the community-based services may be hard and challenging, that is where the benefits and gains will be, and where we need innovation </a:t>
            </a:r>
            <a:r>
              <a:rPr lang="en-US" i="1"/>
              <a:t>and </a:t>
            </a:r>
            <a:r>
              <a:rPr lang="en-US"/>
              <a:t>transformation with funding methodologies.</a:t>
            </a:r>
          </a:p>
          <a:p>
            <a:endParaRPr lang="en-US"/>
          </a:p>
          <a:p>
            <a:r>
              <a:rPr lang="en-US"/>
              <a:t>3. Page 8 – summary of the IMHFTG 2017? – </a:t>
            </a:r>
            <a:r>
              <a:rPr lang="en-US" b="1"/>
              <a:t>Joanne (Australia): </a:t>
            </a:r>
            <a:r>
              <a:rPr lang="en-US"/>
              <a:t>We also had a slow start on our [Australia's] mental health classification system,</a:t>
            </a:r>
          </a:p>
          <a:p>
            <a:r>
              <a:rPr lang="en-US"/>
              <a:t>but have made huge strides over the last few years. I agree with Frank [</a:t>
            </a:r>
            <a:r>
              <a:rPr lang="en-US" err="1"/>
              <a:t>Heimig</a:t>
            </a:r>
            <a:r>
              <a:rPr lang="en-US"/>
              <a:t>], "buy standards, not outcomes" and a key lever may be to figure out how to pay hospitals to receive cost data. (Page 82)</a:t>
            </a:r>
          </a:p>
          <a:p>
            <a:endParaRPr lang="en-US"/>
          </a:p>
          <a:p>
            <a:r>
              <a:rPr lang="en-US"/>
              <a:t>4. Page 62 - The current state of MHA data in Ontario is messy. There is not a lot of consolidation and uniformity, and there are many sources where data is captured – especially in the community sector. Dr. Kurdyak remarked on how the MHA sector is especially bottom-up, developed organically, which makes these data processes harder to consolidate at a system-wide level. There are a number of data initiatives currently underway. Hence, Dr. Kurdyak warned that stakeholders have to be careful not to misalign, or they will run the risk of further duplication and redundancy on top of an ever-increasing documentation burden.</a:t>
            </a:r>
          </a:p>
          <a:p>
            <a:r>
              <a:rPr lang="en-US"/>
              <a:t>Page 84 - </a:t>
            </a:r>
            <a:r>
              <a:rPr lang="en-US" b="1"/>
              <a:t>Jacob: </a:t>
            </a:r>
            <a:r>
              <a:rPr lang="en-US"/>
              <a:t>The Netherlands has introduced care standards that will be applied on a regional setting to individual patients, and part of these quality standards is an information standard that specifies data definitions. Eventually, we will want to create clinical pathways that can lead into an individual, integrated care plan for the patient that is coordinated by the region. FAIR data standards ("findable, accessible, interpretable, and reproducible") allows for better access, which can be used to close gaps that currently exist.</a:t>
            </a:r>
          </a:p>
        </p:txBody>
      </p:sp>
      <p:sp>
        <p:nvSpPr>
          <p:cNvPr id="4" name="Slide Number Placeholder 3"/>
          <p:cNvSpPr>
            <a:spLocks noGrp="1"/>
          </p:cNvSpPr>
          <p:nvPr>
            <p:ph type="sldNum" sz="quarter" idx="5"/>
          </p:nvPr>
        </p:nvSpPr>
        <p:spPr/>
        <p:txBody>
          <a:bodyPr/>
          <a:lstStyle/>
          <a:p>
            <a:fld id="{49226CD0-E7ED-0149-BDE3-2AB04E631B6D}" type="slidenum">
              <a:rPr lang="en-US" smtClean="0"/>
              <a:t>16</a:t>
            </a:fld>
            <a:endParaRPr lang="en-US"/>
          </a:p>
        </p:txBody>
      </p:sp>
    </p:spTree>
    <p:extLst>
      <p:ext uri="{BB962C8B-B14F-4D97-AF65-F5344CB8AC3E}">
        <p14:creationId xmlns:p14="http://schemas.microsoft.com/office/powerpoint/2010/main" val="19911623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a:solidFill>
                  <a:srgbClr val="222222"/>
                </a:solidFill>
                <a:latin typeface="+mj-lt"/>
                <a:cs typeface="Times New Roman" panose="02020603050405020304" pitchFamily="18" charset="0"/>
              </a:rPr>
              <a:t>As we've seen in other parts of the health system, there must be a new approach to funding to incentivize value and ensure providers are appropriately funded.</a:t>
            </a:r>
          </a:p>
          <a:p>
            <a:endParaRPr lang="en-US" b="1"/>
          </a:p>
        </p:txBody>
      </p:sp>
      <p:sp>
        <p:nvSpPr>
          <p:cNvPr id="4" name="Slide Number Placeholder 3"/>
          <p:cNvSpPr>
            <a:spLocks noGrp="1"/>
          </p:cNvSpPr>
          <p:nvPr>
            <p:ph type="sldNum" sz="quarter" idx="5"/>
          </p:nvPr>
        </p:nvSpPr>
        <p:spPr/>
        <p:txBody>
          <a:bodyPr/>
          <a:lstStyle/>
          <a:p>
            <a:fld id="{49226CD0-E7ED-0149-BDE3-2AB04E631B6D}" type="slidenum">
              <a:rPr lang="en-US" smtClean="0"/>
              <a:t>18</a:t>
            </a:fld>
            <a:endParaRPr lang="en-US"/>
          </a:p>
        </p:txBody>
      </p:sp>
    </p:spTree>
    <p:extLst>
      <p:ext uri="{BB962C8B-B14F-4D97-AF65-F5344CB8AC3E}">
        <p14:creationId xmlns:p14="http://schemas.microsoft.com/office/powerpoint/2010/main" val="8870653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a:solidFill>
                  <a:schemeClr val="tx1"/>
                </a:solidFill>
                <a:latin typeface="+mn-lt"/>
                <a:ea typeface="+mn-ea"/>
                <a:cs typeface="+mn-cs"/>
              </a:rPr>
              <a:t>As the Ontario health system transforms, the re-convened Hospital Advisory Committee (HAC) established with an Advisory Committee and three working groups to move forward with the four IMHFTG recommendations. They will advise the HAC on approaches for patient-based funding models for mental health and addictions </a:t>
            </a:r>
          </a:p>
        </p:txBody>
      </p:sp>
      <p:sp>
        <p:nvSpPr>
          <p:cNvPr id="4" name="Slide Number Placeholder 3"/>
          <p:cNvSpPr>
            <a:spLocks noGrp="1"/>
          </p:cNvSpPr>
          <p:nvPr>
            <p:ph type="sldNum" sz="quarter" idx="5"/>
          </p:nvPr>
        </p:nvSpPr>
        <p:spPr/>
        <p:txBody>
          <a:bodyPr/>
          <a:lstStyle/>
          <a:p>
            <a:fld id="{49226CD0-E7ED-0149-BDE3-2AB04E631B6D}" type="slidenum">
              <a:rPr lang="en-US" smtClean="0"/>
              <a:t>19</a:t>
            </a:fld>
            <a:endParaRPr lang="en-US"/>
          </a:p>
        </p:txBody>
      </p:sp>
    </p:spTree>
    <p:extLst>
      <p:ext uri="{BB962C8B-B14F-4D97-AF65-F5344CB8AC3E}">
        <p14:creationId xmlns:p14="http://schemas.microsoft.com/office/powerpoint/2010/main" val="40993754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As the Ontario health system transforms, the re-convened Hospital Advisory Committee (HAC) established with an Advisory Committee and three working groups to move forward with the four IMHFTG recommendations. They will advise the HAC on approaches for patient-based funding models for mental health and addictions </a:t>
            </a:r>
          </a:p>
        </p:txBody>
      </p:sp>
      <p:sp>
        <p:nvSpPr>
          <p:cNvPr id="4" name="Slide Number Placeholder 3"/>
          <p:cNvSpPr>
            <a:spLocks noGrp="1"/>
          </p:cNvSpPr>
          <p:nvPr>
            <p:ph type="sldNum" sz="quarter" idx="5"/>
          </p:nvPr>
        </p:nvSpPr>
        <p:spPr/>
        <p:txBody>
          <a:bodyPr/>
          <a:lstStyle/>
          <a:p>
            <a:fld id="{49226CD0-E7ED-0149-BDE3-2AB04E631B6D}" type="slidenum">
              <a:rPr lang="en-US" smtClean="0"/>
              <a:t>20</a:t>
            </a:fld>
            <a:endParaRPr lang="en-US"/>
          </a:p>
        </p:txBody>
      </p:sp>
    </p:spTree>
    <p:extLst>
      <p:ext uri="{BB962C8B-B14F-4D97-AF65-F5344CB8AC3E}">
        <p14:creationId xmlns:p14="http://schemas.microsoft.com/office/powerpoint/2010/main" val="37278533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7000"/>
              </a:lnSpc>
              <a:buFont typeface="Symbol" panose="05050102010706020507" pitchFamily="18" charset="2"/>
              <a:buNone/>
            </a:pPr>
            <a:r>
              <a:rPr lang="en-US" sz="2000">
                <a:solidFill>
                  <a:srgbClr val="000000"/>
                </a:solidFill>
                <a:latin typeface="Arial" panose="020B0604020202020204" pitchFamily="34" charset="0"/>
                <a:ea typeface="Calibri" panose="020F0502020204030204" pitchFamily="34" charset="0"/>
                <a:cs typeface="Arial" panose="020B0604020202020204" pitchFamily="34" charset="0"/>
              </a:rPr>
              <a:t>Imtiaz</a:t>
            </a:r>
          </a:p>
          <a:p>
            <a:pPr marL="0" indent="0">
              <a:lnSpc>
                <a:spcPct val="107000"/>
              </a:lnSpc>
              <a:buFont typeface="Symbol" panose="05050102010706020507" pitchFamily="18" charset="2"/>
              <a:buNone/>
            </a:pPr>
            <a:r>
              <a:rPr lang="en-US" sz="2000">
                <a:solidFill>
                  <a:srgbClr val="000000"/>
                </a:solidFill>
                <a:latin typeface="Arial" panose="020B0604020202020204" pitchFamily="34" charset="0"/>
                <a:ea typeface="Calibri" panose="020F0502020204030204" pitchFamily="34" charset="0"/>
                <a:cs typeface="Arial" panose="020B0604020202020204" pitchFamily="34" charset="0"/>
              </a:rPr>
              <a:t>1-2 minutes</a:t>
            </a:r>
          </a:p>
          <a:p>
            <a:pPr marL="342900" indent="-342900">
              <a:lnSpc>
                <a:spcPct val="107000"/>
              </a:lnSpc>
              <a:buFont typeface="Arial" panose="020B0604020202020204" pitchFamily="34" charset="0"/>
              <a:buChar char="•"/>
            </a:pPr>
            <a:r>
              <a:rPr lang="en-US" sz="2000">
                <a:solidFill>
                  <a:srgbClr val="000000"/>
                </a:solidFill>
                <a:latin typeface="Arial" panose="020B0604020202020204" pitchFamily="34" charset="0"/>
                <a:ea typeface="Calibri" panose="020F0502020204030204" pitchFamily="34" charset="0"/>
                <a:cs typeface="Arial" panose="020B0604020202020204" pitchFamily="34" charset="0"/>
              </a:rPr>
              <a:t>Before diving deeper into our approach, I want to highlight why we started with schizophrenia care</a:t>
            </a:r>
          </a:p>
          <a:p>
            <a:pPr marL="342900" indent="-342900">
              <a:lnSpc>
                <a:spcPct val="107000"/>
              </a:lnSpc>
              <a:buFont typeface="Arial" panose="020B0604020202020204" pitchFamily="34" charset="0"/>
              <a:buChar char="•"/>
            </a:pPr>
            <a:endParaRPr lang="en-US" sz="20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349141" indent="-349141">
              <a:lnSpc>
                <a:spcPct val="107000"/>
              </a:lnSpc>
              <a:buFont typeface="Symbol" panose="05050102010706020507" pitchFamily="18" charset="2"/>
              <a:buChar char=""/>
            </a:pPr>
            <a:r>
              <a:rPr lang="en-US" sz="2000">
                <a:solidFill>
                  <a:srgbClr val="000000"/>
                </a:solidFill>
                <a:latin typeface="Arial" panose="020B0604020202020204" pitchFamily="34" charset="0"/>
                <a:ea typeface="Calibri" panose="020F0502020204030204" pitchFamily="34" charset="0"/>
                <a:cs typeface="Arial" panose="020B0604020202020204" pitchFamily="34" charset="0"/>
              </a:rPr>
              <a:t>Schizophrenia is a severe mental illness (SMI) characterized by a range of symptoms, including positive symptoms, such as delusions and hallucinations; negative symptoms, such as withdrawal and amotivation; and cognitive symptoms, such as memory deficits.</a:t>
            </a:r>
            <a:endParaRPr lang="en-US" sz="2000">
              <a:latin typeface="Arial" panose="020B0604020202020204" pitchFamily="34" charset="0"/>
              <a:ea typeface="Calibri" panose="020F0502020204030204" pitchFamily="34" charset="0"/>
              <a:cs typeface="Arial" panose="020B0604020202020204" pitchFamily="34" charset="0"/>
            </a:endParaRPr>
          </a:p>
          <a:p>
            <a:pPr marL="349141" indent="-349141">
              <a:lnSpc>
                <a:spcPct val="107000"/>
              </a:lnSpc>
              <a:buFont typeface="Symbol" panose="05050102010706020507" pitchFamily="18" charset="2"/>
              <a:buChar char=""/>
            </a:pPr>
            <a:r>
              <a:rPr lang="en-US" sz="2000">
                <a:solidFill>
                  <a:srgbClr val="000000"/>
                </a:solidFill>
                <a:latin typeface="Arial" panose="020B0604020202020204" pitchFamily="34" charset="0"/>
                <a:ea typeface="Calibri" panose="020F0502020204030204" pitchFamily="34" charset="0"/>
                <a:cs typeface="Arial" panose="020B0604020202020204" pitchFamily="34" charset="0"/>
              </a:rPr>
              <a:t>Schizophrenia incurs a substantial burden of disease in terms of lifetime costs, employment, health, and social well-being.</a:t>
            </a:r>
            <a:r>
              <a:rPr lang="en-US" sz="2000">
                <a:solidFill>
                  <a:srgbClr val="2197D2"/>
                </a:solidFill>
                <a:latin typeface="Arial" panose="020B0604020202020204" pitchFamily="34" charset="0"/>
                <a:ea typeface="Calibri" panose="020F0502020204030204" pitchFamily="34" charset="0"/>
                <a:cs typeface="Arial" panose="020B0604020202020204" pitchFamily="34" charset="0"/>
              </a:rPr>
              <a:t> </a:t>
            </a:r>
            <a:endParaRPr lang="en-US" sz="2000">
              <a:latin typeface="Arial" panose="020B0604020202020204" pitchFamily="34" charset="0"/>
              <a:ea typeface="Calibri" panose="020F0502020204030204" pitchFamily="34" charset="0"/>
              <a:cs typeface="Arial" panose="020B0604020202020204" pitchFamily="34" charset="0"/>
            </a:endParaRPr>
          </a:p>
          <a:p>
            <a:pPr marL="349141" indent="-349141">
              <a:lnSpc>
                <a:spcPct val="107000"/>
              </a:lnSpc>
              <a:buFont typeface="Symbol" panose="05050102010706020507" pitchFamily="18" charset="2"/>
              <a:buChar char=""/>
            </a:pPr>
            <a:r>
              <a:rPr lang="en-US" sz="2000">
                <a:solidFill>
                  <a:srgbClr val="000000"/>
                </a:solidFill>
                <a:latin typeface="Arial" panose="020B0604020202020204" pitchFamily="34" charset="0"/>
                <a:ea typeface="Calibri" panose="020F0502020204030204" pitchFamily="34" charset="0"/>
                <a:cs typeface="Arial" panose="020B0604020202020204" pitchFamily="34" charset="0"/>
              </a:rPr>
              <a:t>Indirect costs, such as productivity losses related to absenteeism, presenteeism, and premature mortality, contributed to at least half (50%-85%) of the total costs estimates</a:t>
            </a:r>
            <a:endParaRPr lang="en-US" sz="2000">
              <a:latin typeface="Arial" panose="020B0604020202020204" pitchFamily="34" charset="0"/>
              <a:ea typeface="Calibri" panose="020F0502020204030204" pitchFamily="34" charset="0"/>
              <a:cs typeface="Arial" panose="020B0604020202020204" pitchFamily="34" charset="0"/>
            </a:endParaRPr>
          </a:p>
          <a:p>
            <a:pPr marL="349141" indent="-349141">
              <a:lnSpc>
                <a:spcPct val="107000"/>
              </a:lnSpc>
              <a:buFont typeface="Symbol" panose="05050102010706020507" pitchFamily="18" charset="2"/>
              <a:buChar char=""/>
            </a:pPr>
            <a:r>
              <a:rPr lang="en-US" sz="2000">
                <a:solidFill>
                  <a:srgbClr val="000000"/>
                </a:solidFill>
                <a:latin typeface="Arial" panose="020B0604020202020204" pitchFamily="34" charset="0"/>
                <a:ea typeface="Calibri" panose="020F0502020204030204" pitchFamily="34" charset="0"/>
                <a:cs typeface="Arial" panose="020B0604020202020204" pitchFamily="34" charset="0"/>
              </a:rPr>
              <a:t>Schizophrenia is in the top 20 causes of years lived with disability and is the most prevalent SMI.</a:t>
            </a:r>
            <a:endParaRPr lang="en-US" sz="2000">
              <a:latin typeface="Arial" panose="020B0604020202020204" pitchFamily="34" charset="0"/>
              <a:ea typeface="Calibri" panose="020F0502020204030204" pitchFamily="34" charset="0"/>
              <a:cs typeface="Arial" panose="020B0604020202020204" pitchFamily="34" charset="0"/>
            </a:endParaRPr>
          </a:p>
          <a:p>
            <a:pPr marL="349141" indent="-349141">
              <a:lnSpc>
                <a:spcPct val="107000"/>
              </a:lnSpc>
              <a:buFont typeface="Symbol" panose="05050102010706020507" pitchFamily="18" charset="2"/>
              <a:buChar char=""/>
            </a:pPr>
            <a:r>
              <a:rPr lang="en-US" sz="2000">
                <a:solidFill>
                  <a:srgbClr val="000000"/>
                </a:solidFill>
                <a:latin typeface="Arial" panose="020B0604020202020204" pitchFamily="34" charset="0"/>
                <a:ea typeface="Calibri" panose="020F0502020204030204" pitchFamily="34" charset="0"/>
                <a:cs typeface="Arial" panose="020B0604020202020204" pitchFamily="34" charset="0"/>
              </a:rPr>
              <a:t>People with SMI face higher rates of premature mortality than the general population, typically dying 10 to 20 years earlier largely due to preventable comorbid physical diseases, such as cardiovascular disease.</a:t>
            </a:r>
            <a:endParaRPr lang="en-US" sz="2000">
              <a:latin typeface="Arial" panose="020B0604020202020204" pitchFamily="34" charset="0"/>
              <a:ea typeface="Calibri" panose="020F0502020204030204" pitchFamily="34" charset="0"/>
              <a:cs typeface="Arial" panose="020B0604020202020204" pitchFamily="34" charset="0"/>
            </a:endParaRPr>
          </a:p>
          <a:p>
            <a:pPr marL="349141" indent="-349141">
              <a:lnSpc>
                <a:spcPct val="107000"/>
              </a:lnSpc>
              <a:buFont typeface="Symbol" panose="05050102010706020507" pitchFamily="18" charset="2"/>
              <a:buChar char=""/>
            </a:pPr>
            <a:r>
              <a:rPr lang="en-US" sz="2000">
                <a:solidFill>
                  <a:srgbClr val="000000"/>
                </a:solidFill>
                <a:latin typeface="Arial" panose="020B0604020202020204" pitchFamily="34" charset="0"/>
                <a:ea typeface="Calibri" panose="020F0502020204030204" pitchFamily="34" charset="0"/>
                <a:cs typeface="Arial" panose="020B0604020202020204" pitchFamily="34" charset="0"/>
              </a:rPr>
              <a:t>People with schizophrenia have increased morbidity and reduced quality of life due to several factors: comorbid physical and mental health problems, cognitive impairment, social exclusion (stigma and discrimination), side effects from treatment, and reduced opportunities related to work and education.</a:t>
            </a:r>
            <a:endParaRPr lang="en-US" sz="2000">
              <a:latin typeface="Arial" panose="020B0604020202020204" pitchFamily="34" charset="0"/>
              <a:ea typeface="Calibri" panose="020F0502020204030204" pitchFamily="34" charset="0"/>
              <a:cs typeface="Arial" panose="020B0604020202020204" pitchFamily="34" charset="0"/>
            </a:endParaRPr>
          </a:p>
          <a:p>
            <a:pPr marL="349141" indent="-349141">
              <a:lnSpc>
                <a:spcPct val="107000"/>
              </a:lnSpc>
              <a:buFont typeface="Symbol" panose="05050102010706020507" pitchFamily="18" charset="2"/>
              <a:buChar char=""/>
            </a:pPr>
            <a:r>
              <a:rPr lang="en-US" sz="2000">
                <a:solidFill>
                  <a:srgbClr val="000000"/>
                </a:solidFill>
                <a:latin typeface="Arial" panose="020B0604020202020204" pitchFamily="34" charset="0"/>
                <a:ea typeface="Calibri" panose="020F0502020204030204" pitchFamily="34" charset="0"/>
                <a:cs typeface="Arial" panose="020B0604020202020204" pitchFamily="34" charset="0"/>
              </a:rPr>
              <a:t>Caregiver burden is significant, resulting in </a:t>
            </a:r>
            <a:r>
              <a:rPr lang="en-US" sz="2000" err="1">
                <a:solidFill>
                  <a:srgbClr val="000000"/>
                </a:solidFill>
                <a:latin typeface="Arial" panose="020B0604020202020204" pitchFamily="34" charset="0"/>
                <a:ea typeface="Calibri" panose="020F0502020204030204" pitchFamily="34" charset="0"/>
                <a:cs typeface="Arial" panose="020B0604020202020204" pitchFamily="34" charset="0"/>
              </a:rPr>
              <a:t>illhealth</a:t>
            </a:r>
            <a:r>
              <a:rPr lang="en-US" sz="2000">
                <a:solidFill>
                  <a:srgbClr val="000000"/>
                </a:solidFill>
                <a:latin typeface="Arial" panose="020B0604020202020204" pitchFamily="34" charset="0"/>
                <a:ea typeface="Calibri" panose="020F0502020204030204" pitchFamily="34" charset="0"/>
                <a:cs typeface="Arial" panose="020B0604020202020204" pitchFamily="34" charset="0"/>
              </a:rPr>
              <a:t> in caregivers, reduced time for other activities, and reduced well-being.</a:t>
            </a:r>
            <a:endParaRPr lang="en-US" sz="2000">
              <a:latin typeface="Arial" panose="020B0604020202020204" pitchFamily="34" charset="0"/>
              <a:ea typeface="Calibri" panose="020F0502020204030204" pitchFamily="34" charset="0"/>
              <a:cs typeface="Arial" panose="020B0604020202020204" pitchFamily="34" charset="0"/>
            </a:endParaRPr>
          </a:p>
          <a:p>
            <a:pPr marL="349141" indent="-349141">
              <a:lnSpc>
                <a:spcPct val="107000"/>
              </a:lnSpc>
              <a:buFont typeface="Symbol" panose="05050102010706020507" pitchFamily="18" charset="2"/>
              <a:buChar char=""/>
            </a:pPr>
            <a:r>
              <a:rPr lang="en-US" sz="2000">
                <a:solidFill>
                  <a:srgbClr val="000000"/>
                </a:solidFill>
                <a:latin typeface="Arial" panose="020B0604020202020204" pitchFamily="34" charset="0"/>
                <a:ea typeface="Calibri" panose="020F0502020204030204" pitchFamily="34" charset="0"/>
                <a:cs typeface="Arial" panose="020B0604020202020204" pitchFamily="34" charset="0"/>
              </a:rPr>
              <a:t>Indirect costs, such as productivity losses related to absenteeism, presenteeism, and premature mortality, contributed to at least half (50%-85%) of the total costs estimates – maybe closer to 70% in Canada in 2005.</a:t>
            </a:r>
            <a:endParaRPr lang="en-US" sz="2000">
              <a:latin typeface="Arial" panose="020B0604020202020204" pitchFamily="34" charset="0"/>
              <a:ea typeface="Calibri" panose="020F050202020403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9226CD0-E7ED-0149-BDE3-2AB04E631B6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943869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738188"/>
            <a:ext cx="6503988" cy="3657600"/>
          </a:xfrm>
        </p:spPr>
      </p:sp>
      <p:sp>
        <p:nvSpPr>
          <p:cNvPr id="3" name="Notes Placeholder 2"/>
          <p:cNvSpPr>
            <a:spLocks noGrp="1"/>
          </p:cNvSpPr>
          <p:nvPr>
            <p:ph type="body" idx="1"/>
          </p:nvPr>
        </p:nvSpPr>
        <p:spPr/>
        <p:txBody>
          <a:bodyPr/>
          <a:lstStyle/>
          <a:p>
            <a:r>
              <a:rPr lang="en-US"/>
              <a:t>Imtiaz </a:t>
            </a:r>
          </a:p>
          <a:p>
            <a:r>
              <a:rPr lang="en-US"/>
              <a:t>1 minute</a:t>
            </a:r>
          </a:p>
          <a:p>
            <a:pPr marL="171450" indent="-171450">
              <a:buFont typeface="Arial" panose="020B0604020202020204" pitchFamily="34" charset="0"/>
              <a:buChar char="•"/>
            </a:pPr>
            <a:r>
              <a:rPr lang="en-US"/>
              <a:t>So the group had to think of how to develop a way to link quality to funding, starting with schizophrenia care. It had to be a model that could be potentially scaled across other quality standards in mental health and beyond.</a:t>
            </a:r>
          </a:p>
        </p:txBody>
      </p:sp>
      <p:sp>
        <p:nvSpPr>
          <p:cNvPr id="4" name="Slide Number Placeholder 3"/>
          <p:cNvSpPr>
            <a:spLocks noGrp="1"/>
          </p:cNvSpPr>
          <p:nvPr>
            <p:ph type="sldNum" sz="quarter" idx="10"/>
          </p:nvPr>
        </p:nvSpPr>
        <p:spPr/>
        <p:txBody>
          <a:bodyPr/>
          <a:lstStyle/>
          <a:p>
            <a:pPr>
              <a:defRPr/>
            </a:pPr>
            <a:fld id="{D1135F35-ABA2-46DA-8C08-A4CEAF04B016}" type="slidenum">
              <a:rPr lang="en-US" altLang="en-US" smtClean="0"/>
              <a:pPr>
                <a:defRPr/>
              </a:pPr>
              <a:t>22</a:t>
            </a:fld>
            <a:endParaRPr lang="en-US" altLang="en-US"/>
          </a:p>
        </p:txBody>
      </p:sp>
    </p:spTree>
    <p:extLst>
      <p:ext uri="{BB962C8B-B14F-4D97-AF65-F5344CB8AC3E}">
        <p14:creationId xmlns:p14="http://schemas.microsoft.com/office/powerpoint/2010/main" val="9730556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a:defRPr/>
            </a:pPr>
            <a:r>
              <a:rPr lang="en-US"/>
              <a:t>Imtiaz</a:t>
            </a:r>
          </a:p>
          <a:p>
            <a:pPr defTabSz="931042">
              <a:defRPr/>
            </a:pPr>
            <a:r>
              <a:rPr lang="en-US"/>
              <a:t>1 minute</a:t>
            </a:r>
          </a:p>
          <a:p>
            <a:pPr marL="171450" indent="-171450" defTabSz="931042">
              <a:buFont typeface="Arial" panose="020B0604020202020204" pitchFamily="34" charset="0"/>
              <a:buChar char="•"/>
              <a:defRPr/>
            </a:pPr>
            <a:r>
              <a:rPr lang="en-US"/>
              <a:t>In Canada, schizophrenia is listed as one of the top 10 most responsible diagnosis for inpatient hospitalizations. It is the third most prevalent condition for all inpatient hospitalizations between ages 18-64, and 50% of the cost for hospital stays for inpatient mental health are for people admitted for schizophrenia. </a:t>
            </a:r>
          </a:p>
        </p:txBody>
      </p:sp>
      <p:sp>
        <p:nvSpPr>
          <p:cNvPr id="4" name="Slide Number Placeholder 3"/>
          <p:cNvSpPr>
            <a:spLocks noGrp="1"/>
          </p:cNvSpPr>
          <p:nvPr>
            <p:ph type="sldNum" sz="quarter" idx="5"/>
          </p:nvPr>
        </p:nvSpPr>
        <p:spPr/>
        <p:txBody>
          <a:bodyPr/>
          <a:lstStyle/>
          <a:p>
            <a:fld id="{9D2E459F-8197-4600-AD07-72964DB756E6}" type="slidenum">
              <a:rPr lang="en-US" smtClean="0"/>
              <a:t>23</a:t>
            </a:fld>
            <a:endParaRPr lang="en-US"/>
          </a:p>
        </p:txBody>
      </p:sp>
    </p:spTree>
    <p:extLst>
      <p:ext uri="{BB962C8B-B14F-4D97-AF65-F5344CB8AC3E}">
        <p14:creationId xmlns:p14="http://schemas.microsoft.com/office/powerpoint/2010/main" val="41077649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738188"/>
            <a:ext cx="6503988" cy="36576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t>Imtiaz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t>1 minute</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We see this in the Ontario context as well. Almost 50% of costs for mental health hospital stays come from patient with schizophrenia and other psychotic disorder, ($13K to $28K) as seen on this graph.</a:t>
            </a:r>
          </a:p>
          <a:p>
            <a:endParaRPr lang="en-US"/>
          </a:p>
        </p:txBody>
      </p:sp>
      <p:sp>
        <p:nvSpPr>
          <p:cNvPr id="4" name="Slide Number Placeholder 3"/>
          <p:cNvSpPr>
            <a:spLocks noGrp="1"/>
          </p:cNvSpPr>
          <p:nvPr>
            <p:ph type="sldNum" sz="quarter" idx="10"/>
          </p:nvPr>
        </p:nvSpPr>
        <p:spPr/>
        <p:txBody>
          <a:bodyPr/>
          <a:lstStyle/>
          <a:p>
            <a:pPr>
              <a:defRPr/>
            </a:pPr>
            <a:fld id="{D1135F35-ABA2-46DA-8C08-A4CEAF04B016}" type="slidenum">
              <a:rPr lang="en-US" altLang="en-US" smtClean="0"/>
              <a:pPr>
                <a:defRPr/>
              </a:pPr>
              <a:t>24</a:t>
            </a:fld>
            <a:endParaRPr lang="en-US" altLang="en-US"/>
          </a:p>
        </p:txBody>
      </p:sp>
    </p:spTree>
    <p:extLst>
      <p:ext uri="{BB962C8B-B14F-4D97-AF65-F5344CB8AC3E}">
        <p14:creationId xmlns:p14="http://schemas.microsoft.com/office/powerpoint/2010/main" val="9730556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Imtiaz </a:t>
            </a:r>
          </a:p>
          <a:p>
            <a:r>
              <a:rPr lang="en-US"/>
              <a:t>1 minute</a:t>
            </a:r>
          </a:p>
          <a:p>
            <a:pPr marL="171450" indent="-171450">
              <a:buFont typeface="Arial" panose="020B0604020202020204" pitchFamily="34" charset="0"/>
              <a:buChar char="•"/>
            </a:pPr>
            <a:r>
              <a:rPr lang="en-US"/>
              <a:t>Even from 2017 onwards, over 40 ED patients per 100 in Ontario return to the ED after 30 days due to schizophrenia. </a:t>
            </a:r>
          </a:p>
        </p:txBody>
      </p:sp>
      <p:sp>
        <p:nvSpPr>
          <p:cNvPr id="4" name="Slide Number Placeholder 3"/>
          <p:cNvSpPr>
            <a:spLocks noGrp="1"/>
          </p:cNvSpPr>
          <p:nvPr>
            <p:ph type="sldNum" sz="quarter" idx="5"/>
          </p:nvPr>
        </p:nvSpPr>
        <p:spPr/>
        <p:txBody>
          <a:bodyPr/>
          <a:lstStyle/>
          <a:p>
            <a:fld id="{49226CD0-E7ED-0149-BDE3-2AB04E631B6D}" type="slidenum">
              <a:rPr lang="en-US" smtClean="0"/>
              <a:t>25</a:t>
            </a:fld>
            <a:endParaRPr lang="en-US"/>
          </a:p>
        </p:txBody>
      </p:sp>
    </p:spTree>
    <p:extLst>
      <p:ext uri="{BB962C8B-B14F-4D97-AF65-F5344CB8AC3E}">
        <p14:creationId xmlns:p14="http://schemas.microsoft.com/office/powerpoint/2010/main" val="37778266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Imtiaz </a:t>
            </a:r>
          </a:p>
          <a:p>
            <a:r>
              <a:rPr lang="en-US"/>
              <a:t>1 minute</a:t>
            </a:r>
          </a:p>
          <a:p>
            <a:pPr marL="214313" marR="0" lvl="0" indent="-2143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We consistently see that they are one of the highest readmissions for MHA related hospital readmissions</a:t>
            </a:r>
          </a:p>
          <a:p>
            <a:pPr marL="214313" indent="-214313">
              <a:buFont typeface="Arial" panose="020B0604020202020204" pitchFamily="34" charset="0"/>
              <a:buChar char="•"/>
            </a:pPr>
            <a:r>
              <a:rPr lang="en-US"/>
              <a:t>. Approximately 17% of Schizophrenia Patients are readmitted within 30-days.</a:t>
            </a: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49226CD0-E7ED-0149-BDE3-2AB04E631B6D}" type="slidenum">
              <a:rPr lang="en-US" smtClean="0"/>
              <a:t>26</a:t>
            </a:fld>
            <a:endParaRPr lang="en-US"/>
          </a:p>
        </p:txBody>
      </p:sp>
    </p:spTree>
    <p:extLst>
      <p:ext uri="{BB962C8B-B14F-4D97-AF65-F5344CB8AC3E}">
        <p14:creationId xmlns:p14="http://schemas.microsoft.com/office/powerpoint/2010/main" val="42933380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Imtiaz</a:t>
            </a:r>
          </a:p>
          <a:p>
            <a:pPr marL="0" indent="0">
              <a:buFont typeface="Arial" panose="020B0604020202020204" pitchFamily="34" charset="0"/>
              <a:buNone/>
            </a:pPr>
            <a:r>
              <a:rPr lang="en-US"/>
              <a:t>1 minute</a:t>
            </a:r>
          </a:p>
          <a:p>
            <a:pPr marL="171450" indent="-171450">
              <a:buFont typeface="Arial" panose="020B0604020202020204" pitchFamily="34" charset="0"/>
              <a:buChar char="•"/>
            </a:pPr>
            <a:r>
              <a:rPr lang="en-US"/>
              <a:t>Start from the beginning; what is the vision for Ontario on its healthcare system? </a:t>
            </a:r>
          </a:p>
          <a:p>
            <a:endParaRPr lang="en-US"/>
          </a:p>
          <a:p>
            <a:r>
              <a:rPr lang="en-US"/>
              <a:t>References:</a:t>
            </a:r>
          </a:p>
          <a:p>
            <a:r>
              <a:rPr lang="en-US"/>
              <a:t>https://www.oha.com/Documents/OHA%20High%20Performing%20Healthcare%20System%20Paper.pdf</a:t>
            </a:r>
          </a:p>
          <a:p>
            <a:r>
              <a:rPr lang="en-US"/>
              <a:t>https://slideplayer.com/slide/12251965/</a:t>
            </a:r>
          </a:p>
          <a:p>
            <a:endParaRPr lang="en-US"/>
          </a:p>
          <a:p>
            <a:endParaRPr lang="en-US"/>
          </a:p>
        </p:txBody>
      </p:sp>
      <p:sp>
        <p:nvSpPr>
          <p:cNvPr id="4" name="Slide Number Placeholder 3"/>
          <p:cNvSpPr>
            <a:spLocks noGrp="1"/>
          </p:cNvSpPr>
          <p:nvPr>
            <p:ph type="sldNum" sz="quarter" idx="5"/>
          </p:nvPr>
        </p:nvSpPr>
        <p:spPr/>
        <p:txBody>
          <a:bodyPr/>
          <a:lstStyle/>
          <a:p>
            <a:fld id="{49226CD0-E7ED-0149-BDE3-2AB04E631B6D}" type="slidenum">
              <a:rPr lang="en-US" smtClean="0"/>
              <a:t>4</a:t>
            </a:fld>
            <a:endParaRPr lang="en-US"/>
          </a:p>
        </p:txBody>
      </p:sp>
    </p:spTree>
    <p:extLst>
      <p:ext uri="{BB962C8B-B14F-4D97-AF65-F5344CB8AC3E}">
        <p14:creationId xmlns:p14="http://schemas.microsoft.com/office/powerpoint/2010/main" val="4563169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Imtiaz</a:t>
            </a:r>
          </a:p>
          <a:p>
            <a:r>
              <a:rPr lang="en-US"/>
              <a:t>1 minute</a:t>
            </a:r>
          </a:p>
          <a:p>
            <a:pPr marL="171450" indent="-171450">
              <a:buFont typeface="Arial" panose="020B0604020202020204" pitchFamily="34" charset="0"/>
              <a:buChar char="•"/>
            </a:pPr>
            <a:r>
              <a:rPr lang="en-US"/>
              <a:t>Members identified a funding methodology and a framework to adapt the model. The next step would be to create a consensus-based measurement approach to the model. The focus was to measure quality of care based on the standards.</a:t>
            </a:r>
          </a:p>
        </p:txBody>
      </p:sp>
      <p:sp>
        <p:nvSpPr>
          <p:cNvPr id="4" name="Slide Number Placeholder 3"/>
          <p:cNvSpPr>
            <a:spLocks noGrp="1"/>
          </p:cNvSpPr>
          <p:nvPr>
            <p:ph type="sldNum" sz="quarter" idx="5"/>
          </p:nvPr>
        </p:nvSpPr>
        <p:spPr/>
        <p:txBody>
          <a:bodyPr/>
          <a:lstStyle/>
          <a:p>
            <a:fld id="{49226CD0-E7ED-0149-BDE3-2AB04E631B6D}" type="slidenum">
              <a:rPr lang="en-US" smtClean="0"/>
              <a:t>27</a:t>
            </a:fld>
            <a:endParaRPr lang="en-US"/>
          </a:p>
        </p:txBody>
      </p:sp>
    </p:spTree>
    <p:extLst>
      <p:ext uri="{BB962C8B-B14F-4D97-AF65-F5344CB8AC3E}">
        <p14:creationId xmlns:p14="http://schemas.microsoft.com/office/powerpoint/2010/main" val="37841392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2000"/>
              <a:t>Imtiaz</a:t>
            </a:r>
          </a:p>
          <a:p>
            <a:pPr marL="0" indent="0">
              <a:buFont typeface="Arial" panose="020B0604020202020204" pitchFamily="34" charset="0"/>
              <a:buNone/>
            </a:pPr>
            <a:r>
              <a:rPr lang="en-US" sz="2000"/>
              <a:t>1 min</a:t>
            </a:r>
          </a:p>
          <a:p>
            <a:pPr marL="342900" indent="-342900">
              <a:buFont typeface="Arial" panose="020B0604020202020204" pitchFamily="34" charset="0"/>
              <a:buChar char="•"/>
            </a:pPr>
            <a:r>
              <a:rPr lang="en-US" sz="2000"/>
              <a:t>This is only the beginning to supporting value and improving patient outcomes. We still have much to do for mental health and addictions.</a:t>
            </a:r>
          </a:p>
          <a:p>
            <a:pPr marL="349141" indent="-349141">
              <a:buFont typeface="Arial" panose="020B0604020202020204" pitchFamily="34" charset="0"/>
              <a:buChar char="•"/>
            </a:pPr>
            <a:endParaRPr lang="en-US" sz="2000"/>
          </a:p>
          <a:p>
            <a:pPr marL="349141" indent="-349141">
              <a:buFont typeface="Arial" panose="020B0604020202020204" pitchFamily="34" charset="0"/>
              <a:buChar char="•"/>
            </a:pPr>
            <a:r>
              <a:rPr lang="en-US" sz="2000"/>
              <a:t>Value-based purchasing (VBP) and pay-for-performance (P4P) systems established to improve quality, safety, efficiency, and the overall value of healthcare.</a:t>
            </a:r>
          </a:p>
          <a:p>
            <a:pPr marL="898969" lvl="1" indent="-349141">
              <a:buFont typeface="Arial" panose="020B0604020202020204" pitchFamily="34" charset="0"/>
              <a:buChar char="•"/>
            </a:pPr>
            <a:r>
              <a:rPr lang="en-US"/>
              <a:t>Links quality, performance and payment.</a:t>
            </a:r>
          </a:p>
          <a:p>
            <a:pPr marL="898969" lvl="1" indent="-349141">
              <a:buFont typeface="Arial" panose="020B0604020202020204" pitchFamily="34" charset="0"/>
              <a:buChar char="•"/>
            </a:pPr>
            <a:r>
              <a:rPr lang="en-US"/>
              <a:t>Fundamental characteristics are measurement, transparency and accountability</a:t>
            </a:r>
          </a:p>
          <a:p>
            <a:pPr marL="898969" lvl="1" indent="-349141">
              <a:buFont typeface="Arial" panose="020B0604020202020204" pitchFamily="34" charset="0"/>
              <a:buChar char="•"/>
            </a:pPr>
            <a:r>
              <a:rPr lang="en-US"/>
              <a:t>In the US, the drivers are IOM’s reports on quality, safety and need to have new payment systems to improve.</a:t>
            </a:r>
          </a:p>
          <a:p>
            <a:pPr marL="898969" lvl="1" indent="-349141">
              <a:buFont typeface="Arial" panose="020B0604020202020204" pitchFamily="34" charset="0"/>
              <a:buChar char="•"/>
            </a:pPr>
            <a:r>
              <a:rPr lang="en-US"/>
              <a:t>In Ontario, P4R was established to reduce nonurgent patients’ wait times in </a:t>
            </a:r>
            <a:r>
              <a:rPr lang="en-US" err="1"/>
              <a:t>EDs.</a:t>
            </a:r>
            <a:r>
              <a:rPr lang="en-US"/>
              <a:t>  </a:t>
            </a:r>
          </a:p>
          <a:p>
            <a:pPr marL="349141" indent="-349141">
              <a:buFont typeface="Arial" panose="020B0604020202020204" pitchFamily="34" charset="0"/>
              <a:buChar char="•"/>
            </a:pPr>
            <a:r>
              <a:rPr lang="en-US" sz="2000"/>
              <a:t>Achieving the goals of VBP/P4P depends on the design and implementation.</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9226CD0-E7ED-0149-BDE3-2AB04E631B6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375889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Imtiaz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1 minute</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a:solidFill>
                  <a:schemeClr val="tx1"/>
                </a:solidFill>
                <a:effectLst/>
                <a:latin typeface="+mn-lt"/>
                <a:ea typeface="+mn-ea"/>
                <a:cs typeface="+mn-cs"/>
              </a:rPr>
              <a:t>The process of identifying the quality indicators to start with measuring and considering for linkage to funding was a collaboration that had clinical input, advice from decision support and administrative programs, and considerations highlighted even those external to the committee.</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a:solidFill>
                  <a:schemeClr val="tx1"/>
                </a:solidFill>
                <a:effectLst/>
                <a:latin typeface="+mn-lt"/>
                <a:ea typeface="+mn-ea"/>
                <a:cs typeface="+mn-cs"/>
              </a:rPr>
              <a:t>The Committee and Working Groups reviewed </a:t>
            </a:r>
          </a:p>
          <a:p>
            <a:endParaRPr lang="en-US"/>
          </a:p>
        </p:txBody>
      </p:sp>
      <p:sp>
        <p:nvSpPr>
          <p:cNvPr id="4" name="Slide Number Placeholder 3"/>
          <p:cNvSpPr>
            <a:spLocks noGrp="1"/>
          </p:cNvSpPr>
          <p:nvPr>
            <p:ph type="sldNum" sz="quarter" idx="5"/>
          </p:nvPr>
        </p:nvSpPr>
        <p:spPr/>
        <p:txBody>
          <a:bodyPr/>
          <a:lstStyle/>
          <a:p>
            <a:fld id="{49226CD0-E7ED-0149-BDE3-2AB04E631B6D}" type="slidenum">
              <a:rPr lang="en-US" smtClean="0"/>
              <a:t>32</a:t>
            </a:fld>
            <a:endParaRPr lang="en-US"/>
          </a:p>
        </p:txBody>
      </p:sp>
    </p:spTree>
    <p:extLst>
      <p:ext uri="{BB962C8B-B14F-4D97-AF65-F5344CB8AC3E}">
        <p14:creationId xmlns:p14="http://schemas.microsoft.com/office/powerpoint/2010/main" val="20620003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a:effectLst/>
                <a:latin typeface="Arial Narrow" panose="020B0606020202030204" pitchFamily="34" charset="0"/>
                <a:ea typeface="Times New Roman" panose="02020603050405020304" pitchFamily="18" charset="0"/>
                <a:cs typeface="Arial" panose="020B0604020202020204" pitchFamily="34" charset="0"/>
              </a:rPr>
              <a:t>Recommendation #1 to integrate indicators from the Quality Standard – Schizophrenia Care in the Community for Adults within 3 years.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t>Recommendation #6 to pursue exploration of an integrated care funding approach: creation of an integrated care funding model for schizophrenia care.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a:effectLst/>
                <a:latin typeface="Arial Narrow" panose="020B0606020202030204" pitchFamily="34" charset="0"/>
                <a:ea typeface="Times New Roman" panose="02020603050405020304" pitchFamily="18" charset="0"/>
                <a:cs typeface="Arial" panose="020B0604020202020204" pitchFamily="34" charset="0"/>
              </a:rPr>
              <a:t> </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9226CD0-E7ED-0149-BDE3-2AB04E631B6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006240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Imtiaz</a:t>
            </a:r>
          </a:p>
          <a:p>
            <a:r>
              <a:rPr lang="en-US"/>
              <a:t>1 minute</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a:solidFill>
                  <a:schemeClr val="tx1"/>
                </a:solidFill>
                <a:effectLst/>
                <a:latin typeface="+mn-lt"/>
                <a:ea typeface="+mn-ea"/>
                <a:cs typeface="+mn-cs"/>
              </a:rPr>
              <a:t>These are the indicators selected in the first phase of the project. We’re starting small as this will bring a lot of changes in hospitals. We will then have the opportunity to review and iterate where needed.</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As a result, the project team will proceed to collaborate with IC/ES and others (including our group) to determine how all of the indicators can be calculated, whether it would be for now or in the future as part of the recommendation of our report to the HAC.</a:t>
            </a:r>
          </a:p>
          <a:p>
            <a:endParaRPr lang="en-US"/>
          </a:p>
        </p:txBody>
      </p:sp>
      <p:sp>
        <p:nvSpPr>
          <p:cNvPr id="4" name="Slide Number Placeholder 3"/>
          <p:cNvSpPr>
            <a:spLocks noGrp="1"/>
          </p:cNvSpPr>
          <p:nvPr>
            <p:ph type="sldNum" sz="quarter" idx="5"/>
          </p:nvPr>
        </p:nvSpPr>
        <p:spPr/>
        <p:txBody>
          <a:bodyPr/>
          <a:lstStyle/>
          <a:p>
            <a:fld id="{49226CD0-E7ED-0149-BDE3-2AB04E631B6D}" type="slidenum">
              <a:rPr lang="en-US" smtClean="0"/>
              <a:t>34</a:t>
            </a:fld>
            <a:endParaRPr lang="en-US"/>
          </a:p>
        </p:txBody>
      </p:sp>
    </p:spTree>
    <p:extLst>
      <p:ext uri="{BB962C8B-B14F-4D97-AF65-F5344CB8AC3E}">
        <p14:creationId xmlns:p14="http://schemas.microsoft.com/office/powerpoint/2010/main" val="19819377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Imtiaz</a:t>
            </a:r>
          </a:p>
          <a:p>
            <a:r>
              <a:rPr lang="en-US"/>
              <a:t>1 min</a:t>
            </a:r>
          </a:p>
          <a:p>
            <a:pPr marL="171450" indent="-171450">
              <a:buFont typeface="Arial" panose="020B0604020202020204" pitchFamily="34" charset="0"/>
              <a:buChar char="•"/>
            </a:pPr>
            <a:r>
              <a:rPr lang="en-US"/>
              <a:t>These are the advantages to this quality initiative that links to funding. We’ll be incorporating improvement into the model once data are available.</a:t>
            </a:r>
          </a:p>
        </p:txBody>
      </p:sp>
      <p:sp>
        <p:nvSpPr>
          <p:cNvPr id="4" name="Slide Number Placeholder 3"/>
          <p:cNvSpPr>
            <a:spLocks noGrp="1"/>
          </p:cNvSpPr>
          <p:nvPr>
            <p:ph type="sldNum" sz="quarter" idx="5"/>
          </p:nvPr>
        </p:nvSpPr>
        <p:spPr/>
        <p:txBody>
          <a:bodyPr/>
          <a:lstStyle/>
          <a:p>
            <a:fld id="{49226CD0-E7ED-0149-BDE3-2AB04E631B6D}" type="slidenum">
              <a:rPr lang="en-US" smtClean="0"/>
              <a:t>35</a:t>
            </a:fld>
            <a:endParaRPr lang="en-US"/>
          </a:p>
        </p:txBody>
      </p:sp>
    </p:spTree>
    <p:extLst>
      <p:ext uri="{BB962C8B-B14F-4D97-AF65-F5344CB8AC3E}">
        <p14:creationId xmlns:p14="http://schemas.microsoft.com/office/powerpoint/2010/main" val="117730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Imtiaz </a:t>
            </a:r>
          </a:p>
          <a:p>
            <a:r>
              <a:rPr lang="en-US"/>
              <a:t>1 minute</a:t>
            </a:r>
          </a:p>
          <a:p>
            <a:pPr marL="171450" indent="-171450">
              <a:buFont typeface="Arial" panose="020B0604020202020204" pitchFamily="34" charset="0"/>
              <a:buChar char="•"/>
            </a:pPr>
            <a:r>
              <a:rPr lang="en-US"/>
              <a:t>As part of the performance measurement framework, we developed a mechanism to report back.</a:t>
            </a:r>
          </a:p>
          <a:p>
            <a:pPr marL="171450" indent="-171450">
              <a:buFont typeface="Arial" panose="020B0604020202020204" pitchFamily="34" charset="0"/>
              <a:buChar char="•"/>
            </a:pPr>
            <a:endParaRPr lang="en-US"/>
          </a:p>
          <a:p>
            <a:pPr marL="0" indent="0">
              <a:buFont typeface="Arial" panose="020B0604020202020204" pitchFamily="34" charset="0"/>
              <a:buNone/>
            </a:pPr>
            <a:r>
              <a:rPr lang="en-US"/>
              <a:t>Next slide: </a:t>
            </a:r>
            <a:r>
              <a:rPr lang="en-US" err="1"/>
              <a:t>Melisssa</a:t>
            </a:r>
            <a:r>
              <a:rPr lang="en-US"/>
              <a:t>/Karim to present the recommendations</a:t>
            </a:r>
          </a:p>
        </p:txBody>
      </p:sp>
      <p:sp>
        <p:nvSpPr>
          <p:cNvPr id="4" name="Slide Number Placeholder 3"/>
          <p:cNvSpPr>
            <a:spLocks noGrp="1"/>
          </p:cNvSpPr>
          <p:nvPr>
            <p:ph type="sldNum" sz="quarter" idx="5"/>
          </p:nvPr>
        </p:nvSpPr>
        <p:spPr/>
        <p:txBody>
          <a:bodyPr/>
          <a:lstStyle/>
          <a:p>
            <a:fld id="{49226CD0-E7ED-0149-BDE3-2AB04E631B6D}" type="slidenum">
              <a:rPr lang="en-US" smtClean="0"/>
              <a:t>36</a:t>
            </a:fld>
            <a:endParaRPr lang="en-US"/>
          </a:p>
        </p:txBody>
      </p:sp>
    </p:spTree>
    <p:extLst>
      <p:ext uri="{BB962C8B-B14F-4D97-AF65-F5344CB8AC3E}">
        <p14:creationId xmlns:p14="http://schemas.microsoft.com/office/powerpoint/2010/main" val="2811826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Imtiaz </a:t>
            </a:r>
          </a:p>
          <a:p>
            <a:r>
              <a:rPr lang="en-US"/>
              <a:t>1 min</a:t>
            </a:r>
          </a:p>
          <a:p>
            <a:pPr marL="171450" indent="-171450">
              <a:buFont typeface="Arial" panose="020B0604020202020204" pitchFamily="34" charset="0"/>
              <a:buChar char="•"/>
            </a:pPr>
            <a:r>
              <a:rPr lang="en-US"/>
              <a:t>We’re going to continue with this initiative and have a established a standardized process to collecting the data. Through the collaboration with the Ministry and CIHI.</a:t>
            </a:r>
          </a:p>
        </p:txBody>
      </p:sp>
      <p:sp>
        <p:nvSpPr>
          <p:cNvPr id="4" name="Slide Number Placeholder 3"/>
          <p:cNvSpPr>
            <a:spLocks noGrp="1"/>
          </p:cNvSpPr>
          <p:nvPr>
            <p:ph type="sldNum" sz="quarter" idx="5"/>
          </p:nvPr>
        </p:nvSpPr>
        <p:spPr/>
        <p:txBody>
          <a:bodyPr/>
          <a:lstStyle/>
          <a:p>
            <a:fld id="{49226CD0-E7ED-0149-BDE3-2AB04E631B6D}" type="slidenum">
              <a:rPr lang="en-US" smtClean="0"/>
              <a:t>37</a:t>
            </a:fld>
            <a:endParaRPr lang="en-US"/>
          </a:p>
        </p:txBody>
      </p:sp>
    </p:spTree>
    <p:extLst>
      <p:ext uri="{BB962C8B-B14F-4D97-AF65-F5344CB8AC3E}">
        <p14:creationId xmlns:p14="http://schemas.microsoft.com/office/powerpoint/2010/main" val="13759603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At the September 17</a:t>
            </a:r>
            <a:r>
              <a:rPr lang="en-US" baseline="30000"/>
              <a:t>th</a:t>
            </a:r>
            <a:r>
              <a:rPr lang="en-US"/>
              <a:t> HAC meeting, we presented the eight recommendations from the Mental Health and Addictions Funding Advisory Committee and its Working Group. These eight recommendations will lead to develop a patient-based funding model for mental health and addictions in Ontario.</a:t>
            </a:r>
          </a:p>
        </p:txBody>
      </p:sp>
      <p:sp>
        <p:nvSpPr>
          <p:cNvPr id="4" name="Slide Number Placeholder 3"/>
          <p:cNvSpPr>
            <a:spLocks noGrp="1"/>
          </p:cNvSpPr>
          <p:nvPr>
            <p:ph type="sldNum" sz="quarter" idx="5"/>
          </p:nvPr>
        </p:nvSpPr>
        <p:spPr/>
        <p:txBody>
          <a:bodyPr/>
          <a:lstStyle/>
          <a:p>
            <a:fld id="{49226CD0-E7ED-0149-BDE3-2AB04E631B6D}" type="slidenum">
              <a:rPr lang="en-US" smtClean="0"/>
              <a:t>46</a:t>
            </a:fld>
            <a:endParaRPr lang="en-US"/>
          </a:p>
        </p:txBody>
      </p:sp>
    </p:spTree>
    <p:extLst>
      <p:ext uri="{BB962C8B-B14F-4D97-AF65-F5344CB8AC3E}">
        <p14:creationId xmlns:p14="http://schemas.microsoft.com/office/powerpoint/2010/main" val="38929054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Imtiaz</a:t>
            </a:r>
          </a:p>
          <a:p>
            <a:r>
              <a:rPr lang="en-US"/>
              <a:t>1 min</a:t>
            </a:r>
          </a:p>
          <a:p>
            <a:pPr marL="171450" indent="-171450">
              <a:buFont typeface="Arial" panose="020B0604020202020204" pitchFamily="34" charset="0"/>
              <a:buChar char="•"/>
            </a:pPr>
            <a:r>
              <a:rPr lang="en-US"/>
              <a:t>This process has built a lot of discussions between clinicians, decision-makers, quality improvement leads, and administrators across the hospital and mental health sector. It is building up to something bigger.</a:t>
            </a:r>
          </a:p>
        </p:txBody>
      </p:sp>
      <p:sp>
        <p:nvSpPr>
          <p:cNvPr id="4" name="Slide Number Placeholder 3"/>
          <p:cNvSpPr>
            <a:spLocks noGrp="1"/>
          </p:cNvSpPr>
          <p:nvPr>
            <p:ph type="sldNum" sz="quarter" idx="5"/>
          </p:nvPr>
        </p:nvSpPr>
        <p:spPr/>
        <p:txBody>
          <a:bodyPr/>
          <a:lstStyle/>
          <a:p>
            <a:fld id="{49226CD0-E7ED-0149-BDE3-2AB04E631B6D}" type="slidenum">
              <a:rPr lang="en-US" smtClean="0"/>
              <a:t>48</a:t>
            </a:fld>
            <a:endParaRPr lang="en-US"/>
          </a:p>
        </p:txBody>
      </p:sp>
    </p:spTree>
    <p:extLst>
      <p:ext uri="{BB962C8B-B14F-4D97-AF65-F5344CB8AC3E}">
        <p14:creationId xmlns:p14="http://schemas.microsoft.com/office/powerpoint/2010/main" val="6247725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40695">
              <a:defRPr/>
            </a:pPr>
            <a:r>
              <a:rPr lang="en-US" sz="1000"/>
              <a:t>*Note: 2014 report indicates that Quebec had already introduced patient-based funding for elective surgeries</a:t>
            </a:r>
          </a:p>
          <a:p>
            <a:pPr defTabSz="440695">
              <a:defRPr/>
            </a:pPr>
            <a:endParaRPr lang="en-US" sz="1000" b="1">
              <a:solidFill>
                <a:schemeClr val="bg1">
                  <a:lumMod val="10000"/>
                </a:schemeClr>
              </a:solidFill>
            </a:endParaRPr>
          </a:p>
          <a:p>
            <a:pPr defTabSz="440695">
              <a:defRPr/>
            </a:pPr>
            <a:r>
              <a:rPr lang="en-US" sz="1000" b="1"/>
              <a:t>Access to Surgery Program (From “Better Access to Surgery” Technical Report published in 2014) </a:t>
            </a:r>
          </a:p>
          <a:p>
            <a:pPr defTabSz="440695">
              <a:defRPr/>
            </a:pPr>
            <a:r>
              <a:rPr lang="en-CA" sz="1000"/>
              <a:t>In general, the funding allocated to participating institutions is the product of the tariff and the number of additional surgeries performed during the fiscal year in question compared with 2002-2003. For each institution, the result may be positive or negative, depending on the change in volumes. It is added to or subtracted from basic funding for surgical output, which continues to be determined using an historical approach. Hospitals that perform these additional surgeries at below-average cost are rewarded for their efficiency, while those with above-average costs are encouraged to reduce their costs to bring them in line with the average.</a:t>
            </a:r>
          </a:p>
          <a:p>
            <a:pPr defTabSz="440695">
              <a:defRPr/>
            </a:pPr>
            <a:r>
              <a:rPr lang="en-US" sz="1000"/>
              <a:t>Results </a:t>
            </a:r>
          </a:p>
          <a:p>
            <a:pPr marL="165261" indent="-165261" defTabSz="440695">
              <a:buFont typeface="Arial" panose="020B0604020202020204" pitchFamily="34" charset="0"/>
              <a:buChar char="•"/>
              <a:defRPr/>
            </a:pPr>
            <a:r>
              <a:rPr lang="en-US" sz="1000"/>
              <a:t>Improved efficiency as evidenced through shorter lengths of stay</a:t>
            </a:r>
          </a:p>
          <a:p>
            <a:pPr marL="165261" indent="-165261" defTabSz="440695">
              <a:buFont typeface="Arial" panose="020B0604020202020204" pitchFamily="34" charset="0"/>
              <a:buChar char="•"/>
              <a:defRPr/>
            </a:pPr>
            <a:r>
              <a:rPr lang="en-US" sz="1000"/>
              <a:t>Reduced wait times (most significant decrease – thoracic surgery (-86%) followed by </a:t>
            </a:r>
            <a:r>
              <a:rPr lang="en-US" sz="1000" err="1"/>
              <a:t>orthopaedic</a:t>
            </a:r>
            <a:r>
              <a:rPr lang="en-US" sz="1000"/>
              <a:t> surgery (-31%)) with note that “some people still wait too long”</a:t>
            </a:r>
          </a:p>
          <a:p>
            <a:pPr marL="165261" indent="-165261" defTabSz="440695">
              <a:buFont typeface="Arial" panose="020B0604020202020204" pitchFamily="34" charset="0"/>
              <a:buChar char="•"/>
              <a:defRPr/>
            </a:pPr>
            <a:r>
              <a:rPr lang="en-US" sz="1000"/>
              <a:t>The current program </a:t>
            </a:r>
            <a:r>
              <a:rPr lang="en-US" sz="1000" b="1" u="sng"/>
              <a:t>does not </a:t>
            </a:r>
            <a:r>
              <a:rPr lang="en-US" sz="1000"/>
              <a:t>use quality indicators to determine payment </a:t>
            </a:r>
          </a:p>
          <a:p>
            <a:pPr defTabSz="440695">
              <a:defRPr/>
            </a:pPr>
            <a:endParaRPr lang="en-US" sz="1000" b="1">
              <a:solidFill>
                <a:schemeClr val="bg1">
                  <a:lumMod val="10000"/>
                </a:schemeClr>
              </a:solidFill>
            </a:endParaRPr>
          </a:p>
          <a:p>
            <a:pPr defTabSz="440695">
              <a:defRPr/>
            </a:pPr>
            <a:r>
              <a:rPr lang="en-US" sz="1000" b="1">
                <a:solidFill>
                  <a:schemeClr val="bg1">
                    <a:lumMod val="10000"/>
                  </a:schemeClr>
                </a:solidFill>
              </a:rPr>
              <a:t>Best Practice Funding</a:t>
            </a:r>
          </a:p>
          <a:p>
            <a:pPr defTabSz="440695">
              <a:defRPr/>
            </a:pPr>
            <a:r>
              <a:rPr lang="en-CA" sz="1000"/>
              <a:t>The goal is to structure and price best practice tariffs to adequately reimburse care that is high quality and cost effective, while linking the tariff to compliance with protocols. Best practice funding can meet different objectives: </a:t>
            </a:r>
          </a:p>
          <a:p>
            <a:pPr defTabSz="440695">
              <a:defRPr/>
            </a:pPr>
            <a:r>
              <a:rPr lang="en-CA" sz="1000"/>
              <a:t>— encourage the use of a less invasive approach (for example, day surgery instead of hospitalization); </a:t>
            </a:r>
          </a:p>
          <a:p>
            <a:pPr defTabSz="440695">
              <a:defRPr/>
            </a:pPr>
            <a:r>
              <a:rPr lang="en-CA" sz="1000"/>
              <a:t>— streamline the care pathway (for example, by reducing the number of appointments after surgery or improving coordination); </a:t>
            </a:r>
          </a:p>
          <a:p>
            <a:pPr defTabSz="440695">
              <a:defRPr/>
            </a:pPr>
            <a:r>
              <a:rPr lang="en-CA" sz="1000"/>
              <a:t>— increase the provision of high-quality care based on the evidence available (for example, by encouraging care providers to use recommended clinical interventions when treating patients in order to ensure appropriate patient selection and increased diagnostic efficiency). On this subject, see Section 3 on the Québec Colorectal Cancer Screening Program.</a:t>
            </a:r>
            <a:endParaRPr lang="en-CA" sz="1000" b="1">
              <a:solidFill>
                <a:schemeClr val="bg1">
                  <a:lumMod val="10000"/>
                </a:schemeClr>
              </a:solidFill>
            </a:endParaRPr>
          </a:p>
          <a:p>
            <a:pPr defTabSz="440695">
              <a:defRPr/>
            </a:pPr>
            <a:endParaRPr lang="en-CA" sz="1000" b="1">
              <a:solidFill>
                <a:schemeClr val="bg1">
                  <a:lumMod val="10000"/>
                </a:schemeClr>
              </a:solidFill>
            </a:endParaRPr>
          </a:p>
        </p:txBody>
      </p:sp>
    </p:spTree>
    <p:extLst>
      <p:ext uri="{BB962C8B-B14F-4D97-AF65-F5344CB8AC3E}">
        <p14:creationId xmlns:p14="http://schemas.microsoft.com/office/powerpoint/2010/main" val="28364658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600"/>
              <a:t>Imtiaz</a:t>
            </a:r>
          </a:p>
          <a:p>
            <a:r>
              <a:rPr lang="en-US" sz="2600"/>
              <a:t>1 min</a:t>
            </a:r>
          </a:p>
          <a:p>
            <a:pPr marL="457200" indent="-457200">
              <a:buFont typeface="Arial" panose="020B0604020202020204" pitchFamily="34" charset="0"/>
              <a:buChar char="•"/>
            </a:pPr>
            <a:r>
              <a:rPr lang="en-US" sz="2600"/>
              <a:t>The initiative is proceeding with integrating Community quality statements in the MHA P4Q approach using 4 prototypes. It will support recommendations #1 and #6 of our report (</a:t>
            </a:r>
            <a:r>
              <a:rPr lang="en-US" sz="2900" i="1"/>
              <a:t>integrate the Quality Standard – Schizophrenia Care in the Community for Adults </a:t>
            </a:r>
            <a:r>
              <a:rPr lang="en-US" sz="2900"/>
              <a:t>and</a:t>
            </a:r>
            <a:r>
              <a:rPr lang="en-US" sz="2900" i="1"/>
              <a:t> </a:t>
            </a:r>
            <a:r>
              <a:rPr lang="en-US" sz="4100" i="1"/>
              <a:t>pursue exploration of an integrated care funding approach</a:t>
            </a:r>
            <a:r>
              <a:rPr lang="en-US" sz="4100"/>
              <a:t>):</a:t>
            </a:r>
            <a:endParaRPr lang="en-US" sz="2600"/>
          </a:p>
          <a:p>
            <a:pPr marL="898946" lvl="1" indent="-349133">
              <a:buFont typeface="Arial" panose="020B0604020202020204" pitchFamily="34" charset="0"/>
              <a:buChar char="•"/>
            </a:pPr>
            <a:r>
              <a:rPr lang="en-US" sz="1300"/>
              <a:t>The Southlake Community Ontario Health Team </a:t>
            </a:r>
          </a:p>
          <a:p>
            <a:pPr marL="898946" lvl="1" indent="-349133">
              <a:buFont typeface="Arial" panose="020B0604020202020204" pitchFamily="34" charset="0"/>
              <a:buChar char="•"/>
            </a:pPr>
            <a:r>
              <a:rPr lang="en-US" sz="1300"/>
              <a:t>Greater Hamilton Health Network </a:t>
            </a:r>
          </a:p>
          <a:p>
            <a:pPr marL="898946" lvl="1" indent="-349133">
              <a:buFont typeface="Arial" panose="020B0604020202020204" pitchFamily="34" charset="0"/>
              <a:buChar char="•"/>
            </a:pPr>
            <a:r>
              <a:rPr lang="en-US" sz="1300"/>
              <a:t>Central Ontario Health Team for Specialized Populations</a:t>
            </a:r>
          </a:p>
          <a:p>
            <a:pPr marL="898946" lvl="1" indent="-349133">
              <a:buFont typeface="Arial" panose="020B0604020202020204" pitchFamily="34" charset="0"/>
              <a:buChar char="•"/>
            </a:pPr>
            <a:r>
              <a:rPr lang="en-US" sz="1300"/>
              <a:t>Collaboration of local health providers – Scarborough Health Network, Ontario Shores Centre for Mental Health Sciences and CMHA – Durham</a:t>
            </a:r>
            <a:r>
              <a:rPr lang="en-US" sz="1900"/>
              <a:t>.</a:t>
            </a:r>
          </a:p>
          <a:p>
            <a:endParaRPr lang="en-US"/>
          </a:p>
        </p:txBody>
      </p:sp>
      <p:sp>
        <p:nvSpPr>
          <p:cNvPr id="4" name="Slide Number Placeholder 3"/>
          <p:cNvSpPr>
            <a:spLocks noGrp="1"/>
          </p:cNvSpPr>
          <p:nvPr>
            <p:ph type="sldNum" sz="quarter" idx="5"/>
          </p:nvPr>
        </p:nvSpPr>
        <p:spPr/>
        <p:txBody>
          <a:bodyPr/>
          <a:lstStyle/>
          <a:p>
            <a:fld id="{49226CD0-E7ED-0149-BDE3-2AB04E631B6D}" type="slidenum">
              <a:rPr lang="en-US" smtClean="0"/>
              <a:t>49</a:t>
            </a:fld>
            <a:endParaRPr lang="en-US"/>
          </a:p>
        </p:txBody>
      </p:sp>
    </p:spTree>
    <p:extLst>
      <p:ext uri="{BB962C8B-B14F-4D97-AF65-F5344CB8AC3E}">
        <p14:creationId xmlns:p14="http://schemas.microsoft.com/office/powerpoint/2010/main" val="41882799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15 quality statements to select for the Schizophrenia Integrated Care Initiative</a:t>
            </a:r>
          </a:p>
          <a:p>
            <a:r>
              <a:rPr lang="en-US"/>
              <a:t>QS 1 has 3 indicators</a:t>
            </a:r>
          </a:p>
          <a:p>
            <a:r>
              <a:rPr lang="en-US"/>
              <a:t>QS 5 has 4 indicators</a:t>
            </a:r>
          </a:p>
          <a:p>
            <a:r>
              <a:rPr lang="en-US"/>
              <a:t>QS 8 has 2 indicators</a:t>
            </a:r>
          </a:p>
          <a:p>
            <a:r>
              <a:rPr lang="en-US"/>
              <a:t>QS 11 has 5 indicators</a:t>
            </a:r>
          </a:p>
        </p:txBody>
      </p:sp>
      <p:sp>
        <p:nvSpPr>
          <p:cNvPr id="4" name="Slide Number Placeholder 3"/>
          <p:cNvSpPr>
            <a:spLocks noGrp="1"/>
          </p:cNvSpPr>
          <p:nvPr>
            <p:ph type="sldNum" sz="quarter" idx="5"/>
          </p:nvPr>
        </p:nvSpPr>
        <p:spPr/>
        <p:txBody>
          <a:bodyPr/>
          <a:lstStyle/>
          <a:p>
            <a:pPr marL="0" marR="0" lvl="0" indent="0" algn="r" defTabSz="492102" rtl="0" eaLnBrk="1" fontAlgn="auto" latinLnBrk="0" hangingPunct="1">
              <a:lnSpc>
                <a:spcPct val="100000"/>
              </a:lnSpc>
              <a:spcBef>
                <a:spcPts val="0"/>
              </a:spcBef>
              <a:spcAft>
                <a:spcPts val="0"/>
              </a:spcAft>
              <a:buClrTx/>
              <a:buSzTx/>
              <a:buFontTx/>
              <a:buNone/>
              <a:tabLst/>
              <a:defRPr/>
            </a:pPr>
            <a:fld id="{49226CD0-E7ED-0149-BDE3-2AB04E631B6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92102"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209493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latin typeface="Arial" panose="020B0604020202020204" pitchFamily="34" charset="0"/>
                <a:cs typeface="Arial" panose="020B0604020202020204" pitchFamily="34" charset="0"/>
              </a:rPr>
              <a:t>Imtiaz</a:t>
            </a:r>
          </a:p>
          <a:p>
            <a:r>
              <a:rPr lang="en-CA">
                <a:latin typeface="Arial" panose="020B0604020202020204" pitchFamily="34" charset="0"/>
                <a:cs typeface="Arial" panose="020B0604020202020204" pitchFamily="34" charset="0"/>
              </a:rPr>
              <a:t>1 minute</a:t>
            </a:r>
          </a:p>
          <a:p>
            <a:pPr marL="171450" indent="-171450">
              <a:buFont typeface="Arial" panose="020B0604020202020204" pitchFamily="34" charset="0"/>
              <a:buChar char="•"/>
            </a:pPr>
            <a:r>
              <a:rPr lang="en-CA">
                <a:latin typeface="Arial" panose="020B0604020202020204" pitchFamily="34" charset="0"/>
                <a:cs typeface="Arial" panose="020B0604020202020204" pitchFamily="34" charset="0"/>
              </a:rPr>
              <a:t>Funding in Ontario via hospitals and funding for psychiatric services in hospitals</a:t>
            </a:r>
          </a:p>
        </p:txBody>
      </p:sp>
    </p:spTree>
    <p:extLst>
      <p:ext uri="{BB962C8B-B14F-4D97-AF65-F5344CB8AC3E}">
        <p14:creationId xmlns:p14="http://schemas.microsoft.com/office/powerpoint/2010/main" val="30635178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Imtiaz</a:t>
            </a:r>
          </a:p>
          <a:p>
            <a:r>
              <a:rPr lang="en-US"/>
              <a:t>~1 minute</a:t>
            </a:r>
          </a:p>
          <a:p>
            <a:pPr marL="171450" indent="-171450">
              <a:buFont typeface="Arial" panose="020B0604020202020204" pitchFamily="34" charset="0"/>
              <a:buChar char="•"/>
            </a:pPr>
            <a:r>
              <a:rPr lang="en-US"/>
              <a:t>History of the work on understanding inpatient mental health</a:t>
            </a:r>
          </a:p>
        </p:txBody>
      </p:sp>
      <p:sp>
        <p:nvSpPr>
          <p:cNvPr id="4" name="Slide Number Placeholder 3"/>
          <p:cNvSpPr>
            <a:spLocks noGrp="1"/>
          </p:cNvSpPr>
          <p:nvPr>
            <p:ph type="sldNum" sz="quarter" idx="5"/>
          </p:nvPr>
        </p:nvSpPr>
        <p:spPr/>
        <p:txBody>
          <a:bodyPr/>
          <a:lstStyle/>
          <a:p>
            <a:fld id="{49226CD0-E7ED-0149-BDE3-2AB04E631B6D}" type="slidenum">
              <a:rPr lang="en-US" smtClean="0"/>
              <a:t>10</a:t>
            </a:fld>
            <a:endParaRPr lang="en-US"/>
          </a:p>
        </p:txBody>
      </p:sp>
    </p:spTree>
    <p:extLst>
      <p:ext uri="{BB962C8B-B14F-4D97-AF65-F5344CB8AC3E}">
        <p14:creationId xmlns:p14="http://schemas.microsoft.com/office/powerpoint/2010/main" val="3588563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738188"/>
            <a:ext cx="6503988" cy="365760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defTabSz="483306">
              <a:defRPr/>
            </a:pPr>
            <a:fld id="{1670D998-35E0-4322-9B8E-0B7B7239AF27}" type="slidenum">
              <a:rPr lang="en-CA">
                <a:solidFill>
                  <a:prstClr val="black"/>
                </a:solidFill>
                <a:latin typeface="Calibri"/>
              </a:rPr>
              <a:pPr defTabSz="483306">
                <a:defRPr/>
              </a:pPr>
              <a:t>11</a:t>
            </a:fld>
            <a:endParaRPr lang="en-CA">
              <a:solidFill>
                <a:prstClr val="black"/>
              </a:solidFill>
              <a:latin typeface="Calibri"/>
            </a:endParaRPr>
          </a:p>
        </p:txBody>
      </p:sp>
    </p:spTree>
    <p:extLst>
      <p:ext uri="{BB962C8B-B14F-4D97-AF65-F5344CB8AC3E}">
        <p14:creationId xmlns:p14="http://schemas.microsoft.com/office/powerpoint/2010/main" val="41880780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226CD0-E7ED-0149-BDE3-2AB04E631B6D}" type="slidenum">
              <a:rPr lang="en-US" smtClean="0"/>
              <a:t>12</a:t>
            </a:fld>
            <a:endParaRPr lang="en-US"/>
          </a:p>
        </p:txBody>
      </p:sp>
    </p:spTree>
    <p:extLst>
      <p:ext uri="{BB962C8B-B14F-4D97-AF65-F5344CB8AC3E}">
        <p14:creationId xmlns:p14="http://schemas.microsoft.com/office/powerpoint/2010/main" val="22135987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738188"/>
            <a:ext cx="6503988" cy="3657600"/>
          </a:xfrm>
        </p:spPr>
      </p:sp>
      <p:sp>
        <p:nvSpPr>
          <p:cNvPr id="3" name="Notes Placeholder 2"/>
          <p:cNvSpPr>
            <a:spLocks noGrp="1"/>
          </p:cNvSpPr>
          <p:nvPr>
            <p:ph type="body" idx="1"/>
          </p:nvPr>
        </p:nvSpPr>
        <p:spPr/>
        <p:txBody>
          <a:bodyPr/>
          <a:lstStyle/>
          <a:p>
            <a:pPr marL="704803" lvl="1" indent="-483294">
              <a:buFont typeface="Wingdings" panose="05000000000000000000" pitchFamily="2" charset="2"/>
              <a:buChar char="q"/>
            </a:pPr>
            <a:r>
              <a:rPr lang="en-US" sz="2500" kern="0">
                <a:latin typeface="Franklin Gothic Book" panose="020B0503020102020204" pitchFamily="34" charset="0"/>
              </a:rPr>
              <a:t>Similar to the findings of the JPPC back in 2008, the Technical Working Group observed that the CMIs based on  patient-level costing only dramatically reduced the ability of the SCIPP system to differentiate levels of resource intensity. </a:t>
            </a:r>
          </a:p>
          <a:p>
            <a:pPr marL="221509" lvl="1"/>
            <a:endParaRPr lang="en-US" sz="2500" kern="0">
              <a:latin typeface="Franklin Gothic Book" panose="020B0503020102020204" pitchFamily="34" charset="0"/>
            </a:endParaRPr>
          </a:p>
          <a:p>
            <a:pPr marL="704803" lvl="1" indent="-483294">
              <a:buFont typeface="Wingdings" panose="05000000000000000000" pitchFamily="2" charset="2"/>
              <a:buChar char="q"/>
            </a:pPr>
            <a:r>
              <a:rPr lang="en-US" sz="2500" kern="0">
                <a:latin typeface="Franklin Gothic Book" panose="020B0503020102020204" pitchFamily="34" charset="0"/>
              </a:rPr>
              <a:t>More, comprehensive, research is needed to understand the relationship between the needs of persons with mental illness and their costs of care.</a:t>
            </a:r>
          </a:p>
          <a:p>
            <a:endParaRPr lang="en-CA"/>
          </a:p>
        </p:txBody>
      </p:sp>
      <p:sp>
        <p:nvSpPr>
          <p:cNvPr id="4" name="Slide Number Placeholder 3"/>
          <p:cNvSpPr>
            <a:spLocks noGrp="1"/>
          </p:cNvSpPr>
          <p:nvPr>
            <p:ph type="sldNum" sz="quarter" idx="10"/>
          </p:nvPr>
        </p:nvSpPr>
        <p:spPr/>
        <p:txBody>
          <a:bodyPr/>
          <a:lstStyle/>
          <a:p>
            <a:fld id="{94258C8B-644F-46E7-BA67-0F084701967D}" type="slidenum">
              <a:rPr lang="en-CA" smtClean="0">
                <a:solidFill>
                  <a:prstClr val="black"/>
                </a:solidFill>
              </a:rPr>
              <a:pPr/>
              <a:t>13</a:t>
            </a:fld>
            <a:endParaRPr lang="en-CA">
              <a:solidFill>
                <a:prstClr val="black"/>
              </a:solidFill>
            </a:endParaRPr>
          </a:p>
        </p:txBody>
      </p:sp>
    </p:spTree>
    <p:extLst>
      <p:ext uri="{BB962C8B-B14F-4D97-AF65-F5344CB8AC3E}">
        <p14:creationId xmlns:p14="http://schemas.microsoft.com/office/powerpoint/2010/main" val="2643457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Imtiaz</a:t>
            </a:r>
          </a:p>
          <a:p>
            <a:r>
              <a:rPr lang="en-US"/>
              <a:t>~1 minute</a:t>
            </a:r>
          </a:p>
          <a:p>
            <a:pPr marL="171450" indent="-171450">
              <a:buFont typeface="Arial" panose="020B0604020202020204" pitchFamily="34" charset="0"/>
              <a:buChar char="•"/>
            </a:pPr>
            <a:r>
              <a:rPr lang="en-US"/>
              <a:t>Introduce the international conference we had with numerous jurisdictions on funding for mental health services</a:t>
            </a:r>
          </a:p>
          <a:p>
            <a:pPr marL="171450" indent="-171450">
              <a:buFont typeface="Arial" panose="020B0604020202020204" pitchFamily="34" charset="0"/>
              <a:buChar char="•"/>
            </a:pPr>
            <a:endParaRPr lang="en-US"/>
          </a:p>
          <a:p>
            <a:r>
              <a:rPr lang="en-US"/>
              <a:t>https://www.oha.com/Documents/2018%20Mental%20Health%20Funding%20Methodologies%20Conference%20Proceedings%20-%20Final%20Report.pdf</a:t>
            </a:r>
          </a:p>
        </p:txBody>
      </p:sp>
      <p:sp>
        <p:nvSpPr>
          <p:cNvPr id="4" name="Slide Number Placeholder 3"/>
          <p:cNvSpPr>
            <a:spLocks noGrp="1"/>
          </p:cNvSpPr>
          <p:nvPr>
            <p:ph type="sldNum" sz="quarter" idx="5"/>
          </p:nvPr>
        </p:nvSpPr>
        <p:spPr/>
        <p:txBody>
          <a:bodyPr/>
          <a:lstStyle/>
          <a:p>
            <a:fld id="{9D2E459F-8197-4600-AD07-72964DB756E6}" type="slidenum">
              <a:rPr lang="en-US" smtClean="0"/>
              <a:t>15</a:t>
            </a:fld>
            <a:endParaRPr lang="en-US"/>
          </a:p>
        </p:txBody>
      </p:sp>
    </p:spTree>
    <p:extLst>
      <p:ext uri="{BB962C8B-B14F-4D97-AF65-F5344CB8AC3E}">
        <p14:creationId xmlns:p14="http://schemas.microsoft.com/office/powerpoint/2010/main" val="22419186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Master" Target="../slideMasters/slideMaster1.xml"/><Relationship Id="rId5" Type="http://schemas.openxmlformats.org/officeDocument/2006/relationships/image" Target="../media/image5.jpeg"/><Relationship Id="rId4" Type="http://schemas.openxmlformats.org/officeDocument/2006/relationships/image" Target="../media/image4.emf"/></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wo Colour, Title Bottom">
    <p:spTree>
      <p:nvGrpSpPr>
        <p:cNvPr id="1" name=""/>
        <p:cNvGrpSpPr/>
        <p:nvPr/>
      </p:nvGrpSpPr>
      <p:grpSpPr>
        <a:xfrm>
          <a:off x="0" y="0"/>
          <a:ext cx="0" cy="0"/>
          <a:chOff x="0" y="0"/>
          <a:chExt cx="0" cy="0"/>
        </a:xfrm>
      </p:grpSpPr>
      <p:sp>
        <p:nvSpPr>
          <p:cNvPr id="11" name="Rectangle 10"/>
          <p:cNvSpPr/>
          <p:nvPr userDrawn="1"/>
        </p:nvSpPr>
        <p:spPr>
          <a:xfrm>
            <a:off x="0" y="-1"/>
            <a:ext cx="9144000" cy="2591989"/>
          </a:xfrm>
          <a:prstGeom prst="rect">
            <a:avLst/>
          </a:prstGeom>
          <a:solidFill>
            <a:srgbClr val="78818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D1848"/>
              </a:solidFill>
            </a:endParaRPr>
          </a:p>
        </p:txBody>
      </p:sp>
      <p:sp>
        <p:nvSpPr>
          <p:cNvPr id="12" name="Rectangle 11"/>
          <p:cNvSpPr/>
          <p:nvPr userDrawn="1"/>
        </p:nvSpPr>
        <p:spPr>
          <a:xfrm>
            <a:off x="0" y="2592000"/>
            <a:ext cx="9144000" cy="1296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userDrawn="1"/>
        </p:nvSpPr>
        <p:spPr>
          <a:xfrm>
            <a:off x="0" y="3888000"/>
            <a:ext cx="9144000" cy="1296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258859" y="2761565"/>
            <a:ext cx="8639427" cy="506570"/>
          </a:xfrm>
        </p:spPr>
        <p:txBody>
          <a:bodyPr anchor="t" anchorCtr="0">
            <a:normAutofit/>
          </a:bodyPr>
          <a:lstStyle>
            <a:lvl1pPr>
              <a:defRPr sz="3000">
                <a:solidFill>
                  <a:srgbClr val="FFFFFF"/>
                </a:solidFill>
              </a:defRPr>
            </a:lvl1pPr>
          </a:lstStyle>
          <a:p>
            <a:r>
              <a:rPr lang="en-US"/>
              <a:t>Click to edit the title</a:t>
            </a:r>
          </a:p>
        </p:txBody>
      </p:sp>
      <p:sp>
        <p:nvSpPr>
          <p:cNvPr id="3" name="Subtitle 2"/>
          <p:cNvSpPr>
            <a:spLocks noGrp="1"/>
          </p:cNvSpPr>
          <p:nvPr>
            <p:ph type="subTitle" idx="1" hasCustomPrompt="1"/>
          </p:nvPr>
        </p:nvSpPr>
        <p:spPr>
          <a:xfrm>
            <a:off x="258859" y="3276602"/>
            <a:ext cx="8639427" cy="299558"/>
          </a:xfrm>
        </p:spPr>
        <p:txBody>
          <a:bodyPr anchor="t" anchorCtr="0">
            <a:normAutofit/>
          </a:bodyPr>
          <a:lstStyle>
            <a:lvl1pPr marL="0" indent="0" algn="l">
              <a:buNone/>
              <a:defRPr sz="180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the subtitle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8859" y="4584388"/>
            <a:ext cx="1803541" cy="323312"/>
          </a:xfrm>
          <a:prstGeom prst="rect">
            <a:avLst/>
          </a:prstGeom>
        </p:spPr>
      </p:pic>
    </p:spTree>
    <p:extLst>
      <p:ext uri="{BB962C8B-B14F-4D97-AF65-F5344CB8AC3E}">
        <p14:creationId xmlns:p14="http://schemas.microsoft.com/office/powerpoint/2010/main" val="1728351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range">
    <p:spTree>
      <p:nvGrpSpPr>
        <p:cNvPr id="1" name=""/>
        <p:cNvGrpSpPr/>
        <p:nvPr/>
      </p:nvGrpSpPr>
      <p:grpSpPr>
        <a:xfrm>
          <a:off x="0" y="0"/>
          <a:ext cx="0" cy="0"/>
          <a:chOff x="0" y="0"/>
          <a:chExt cx="0" cy="0"/>
        </a:xfrm>
      </p:grpSpPr>
      <p:sp>
        <p:nvSpPr>
          <p:cNvPr id="6" name="Rectangle 5"/>
          <p:cNvSpPr/>
          <p:nvPr userDrawn="1"/>
        </p:nvSpPr>
        <p:spPr>
          <a:xfrm>
            <a:off x="0" y="0"/>
            <a:ext cx="9144000" cy="5184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58859" y="205978"/>
            <a:ext cx="5760941" cy="2499122"/>
          </a:xfrm>
        </p:spPr>
        <p:txBody>
          <a:bodyPr>
            <a:normAutofit/>
          </a:bodyPr>
          <a:lstStyle>
            <a:lvl1pPr>
              <a:defRPr sz="3000">
                <a:solidFill>
                  <a:srgbClr val="FFFFFF"/>
                </a:solidFill>
              </a:defRPr>
            </a:lvl1pPr>
          </a:lstStyle>
          <a:p>
            <a:r>
              <a:rPr lang="en-US"/>
              <a:t>Click to edit this chapter/section divider page</a:t>
            </a:r>
          </a:p>
        </p:txBody>
      </p:sp>
    </p:spTree>
    <p:extLst>
      <p:ext uri="{BB962C8B-B14F-4D97-AF65-F5344CB8AC3E}">
        <p14:creationId xmlns:p14="http://schemas.microsoft.com/office/powerpoint/2010/main" val="36040426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With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8859" y="205979"/>
            <a:ext cx="7888191" cy="524271"/>
          </a:xfrm>
        </p:spPr>
        <p:txBody>
          <a:bodyPr>
            <a:normAutofit/>
          </a:bodyPr>
          <a:lstStyle>
            <a:lvl1pPr>
              <a:defRPr sz="1600" b="1" baseline="0"/>
            </a:lvl1pPr>
          </a:lstStyle>
          <a:p>
            <a:r>
              <a:rPr lang="en-US"/>
              <a:t>Click to edit the chart title</a:t>
            </a:r>
          </a:p>
        </p:txBody>
      </p:sp>
      <p:sp>
        <p:nvSpPr>
          <p:cNvPr id="9" name="Chart Placeholder 6"/>
          <p:cNvSpPr>
            <a:spLocks noGrp="1"/>
          </p:cNvSpPr>
          <p:nvPr>
            <p:ph type="chart" sz="quarter" idx="14" hasCustomPrompt="1"/>
          </p:nvPr>
        </p:nvSpPr>
        <p:spPr>
          <a:xfrm>
            <a:off x="258763" y="736600"/>
            <a:ext cx="8639175" cy="3708400"/>
          </a:xfrm>
        </p:spPr>
        <p:txBody>
          <a:bodyPr/>
          <a:lstStyle>
            <a:lvl1pPr marL="0" indent="0">
              <a:buNone/>
              <a:defRPr baseline="0"/>
            </a:lvl1pPr>
          </a:lstStyle>
          <a:p>
            <a:r>
              <a:rPr lang="en-US"/>
              <a:t>Click the icon to insert a chart or graph</a:t>
            </a:r>
          </a:p>
        </p:txBody>
      </p:sp>
      <p:sp>
        <p:nvSpPr>
          <p:cNvPr id="10" name="Text Placeholder 9"/>
          <p:cNvSpPr>
            <a:spLocks noGrp="1"/>
          </p:cNvSpPr>
          <p:nvPr>
            <p:ph type="body" sz="quarter" idx="15" hasCustomPrompt="1"/>
          </p:nvPr>
        </p:nvSpPr>
        <p:spPr>
          <a:xfrm>
            <a:off x="258859" y="4572000"/>
            <a:ext cx="7748491" cy="469900"/>
          </a:xfrm>
        </p:spPr>
        <p:txBody>
          <a:bodyPr>
            <a:normAutofit/>
          </a:bodyPr>
          <a:lstStyle>
            <a:lvl1pPr marL="0" indent="0" algn="l">
              <a:lnSpc>
                <a:spcPct val="100000"/>
              </a:lnSpc>
              <a:spcBef>
                <a:spcPts val="0"/>
              </a:spcBef>
              <a:buNone/>
              <a:defRPr sz="900" baseline="0">
                <a:solidFill>
                  <a:schemeClr val="bg2">
                    <a:lumMod val="25000"/>
                  </a:schemeClr>
                </a:solidFill>
                <a:latin typeface="Georgia"/>
                <a:cs typeface="Georgia"/>
              </a:defRPr>
            </a:lvl1pPr>
            <a:lvl2pPr marL="252000" indent="0" algn="l">
              <a:lnSpc>
                <a:spcPct val="100000"/>
              </a:lnSpc>
              <a:buNone/>
              <a:defRPr sz="1050">
                <a:solidFill>
                  <a:schemeClr val="bg2">
                    <a:lumMod val="10000"/>
                  </a:schemeClr>
                </a:solidFill>
              </a:defRPr>
            </a:lvl2pPr>
            <a:lvl3pPr marL="432000" indent="0" algn="l">
              <a:lnSpc>
                <a:spcPct val="100000"/>
              </a:lnSpc>
              <a:buNone/>
              <a:defRPr sz="1050">
                <a:solidFill>
                  <a:schemeClr val="bg2">
                    <a:lumMod val="10000"/>
                  </a:schemeClr>
                </a:solidFill>
              </a:defRPr>
            </a:lvl3pPr>
            <a:lvl4pPr marL="684000" indent="0" algn="l">
              <a:lnSpc>
                <a:spcPct val="100000"/>
              </a:lnSpc>
              <a:buNone/>
              <a:defRPr sz="1050">
                <a:solidFill>
                  <a:schemeClr val="bg2">
                    <a:lumMod val="10000"/>
                  </a:schemeClr>
                </a:solidFill>
              </a:defRPr>
            </a:lvl4pPr>
            <a:lvl5pPr marL="864000" indent="0" algn="l">
              <a:lnSpc>
                <a:spcPct val="100000"/>
              </a:lnSpc>
              <a:buNone/>
              <a:defRPr sz="1050">
                <a:solidFill>
                  <a:schemeClr val="bg2">
                    <a:lumMod val="10000"/>
                  </a:schemeClr>
                </a:solidFill>
              </a:defRPr>
            </a:lvl5pPr>
          </a:lstStyle>
          <a:p>
            <a:pPr lvl="0"/>
            <a:r>
              <a:rPr lang="en-CA"/>
              <a:t>Click to add a source for the data</a:t>
            </a:r>
          </a:p>
        </p:txBody>
      </p:sp>
      <p:sp>
        <p:nvSpPr>
          <p:cNvPr id="6" name="Slide Number Placeholder 5"/>
          <p:cNvSpPr>
            <a:spLocks noGrp="1"/>
          </p:cNvSpPr>
          <p:nvPr>
            <p:ph type="sldNum" sz="quarter" idx="4"/>
          </p:nvPr>
        </p:nvSpPr>
        <p:spPr>
          <a:xfrm>
            <a:off x="8525934" y="69057"/>
            <a:ext cx="372352" cy="273844"/>
          </a:xfrm>
          <a:prstGeom prst="rect">
            <a:avLst/>
          </a:prstGeom>
        </p:spPr>
        <p:txBody>
          <a:bodyPr vert="horz" lIns="0" tIns="0" rIns="0" bIns="0" rtlCol="0" anchor="ctr"/>
          <a:lstStyle>
            <a:lvl1pPr marL="0" algn="r">
              <a:spcBef>
                <a:spcPts val="600"/>
              </a:spcBef>
              <a:spcAft>
                <a:spcPts val="0"/>
              </a:spcAft>
              <a:defRPr sz="1000">
                <a:solidFill>
                  <a:srgbClr val="78818C"/>
                </a:solidFill>
                <a:latin typeface="Georgia"/>
                <a:cs typeface="Georgia"/>
              </a:defRPr>
            </a:lvl1pPr>
          </a:lstStyle>
          <a:p>
            <a:fld id="{2066355A-084C-D24E-9AD2-7E4FC41EA627}" type="slidenum">
              <a:rPr lang="en-US" smtClean="0"/>
              <a:pPr/>
              <a:t>‹#›</a:t>
            </a:fld>
            <a:endParaRPr lang="en-US"/>
          </a:p>
        </p:txBody>
      </p:sp>
    </p:spTree>
    <p:extLst>
      <p:ext uri="{BB962C8B-B14F-4D97-AF65-F5344CB8AC3E}">
        <p14:creationId xmlns:p14="http://schemas.microsoft.com/office/powerpoint/2010/main" val="4328245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No Title">
    <p:spTree>
      <p:nvGrpSpPr>
        <p:cNvPr id="1" name=""/>
        <p:cNvGrpSpPr/>
        <p:nvPr/>
      </p:nvGrpSpPr>
      <p:grpSpPr>
        <a:xfrm>
          <a:off x="0" y="0"/>
          <a:ext cx="0" cy="0"/>
          <a:chOff x="0" y="0"/>
          <a:chExt cx="0" cy="0"/>
        </a:xfrm>
      </p:grpSpPr>
      <p:sp>
        <p:nvSpPr>
          <p:cNvPr id="9" name="Chart Placeholder 6"/>
          <p:cNvSpPr>
            <a:spLocks noGrp="1"/>
          </p:cNvSpPr>
          <p:nvPr>
            <p:ph type="chart" sz="quarter" idx="14" hasCustomPrompt="1"/>
          </p:nvPr>
        </p:nvSpPr>
        <p:spPr>
          <a:xfrm>
            <a:off x="258763" y="205979"/>
            <a:ext cx="8639175" cy="4239021"/>
          </a:xfrm>
        </p:spPr>
        <p:txBody>
          <a:bodyPr/>
          <a:lstStyle>
            <a:lvl1pPr marL="0" indent="0">
              <a:buNone/>
              <a:defRPr baseline="0"/>
            </a:lvl1pPr>
          </a:lstStyle>
          <a:p>
            <a:r>
              <a:rPr lang="en-US"/>
              <a:t>Click the icon to insert a chart or graph</a:t>
            </a:r>
          </a:p>
        </p:txBody>
      </p:sp>
      <p:sp>
        <p:nvSpPr>
          <p:cNvPr id="10" name="Text Placeholder 9"/>
          <p:cNvSpPr>
            <a:spLocks noGrp="1"/>
          </p:cNvSpPr>
          <p:nvPr>
            <p:ph type="body" sz="quarter" idx="15" hasCustomPrompt="1"/>
          </p:nvPr>
        </p:nvSpPr>
        <p:spPr>
          <a:xfrm>
            <a:off x="258859" y="4572000"/>
            <a:ext cx="7748491" cy="469900"/>
          </a:xfrm>
        </p:spPr>
        <p:txBody>
          <a:bodyPr>
            <a:normAutofit/>
          </a:bodyPr>
          <a:lstStyle>
            <a:lvl1pPr marL="0" indent="0" algn="l">
              <a:lnSpc>
                <a:spcPct val="100000"/>
              </a:lnSpc>
              <a:spcBef>
                <a:spcPts val="0"/>
              </a:spcBef>
              <a:buNone/>
              <a:defRPr sz="900" baseline="0">
                <a:solidFill>
                  <a:schemeClr val="bg2">
                    <a:lumMod val="25000"/>
                  </a:schemeClr>
                </a:solidFill>
                <a:latin typeface="Georgia"/>
                <a:cs typeface="Georgia"/>
              </a:defRPr>
            </a:lvl1pPr>
            <a:lvl2pPr marL="252000" indent="0" algn="l">
              <a:lnSpc>
                <a:spcPct val="100000"/>
              </a:lnSpc>
              <a:buNone/>
              <a:defRPr sz="1050">
                <a:solidFill>
                  <a:schemeClr val="bg2">
                    <a:lumMod val="10000"/>
                  </a:schemeClr>
                </a:solidFill>
              </a:defRPr>
            </a:lvl2pPr>
            <a:lvl3pPr marL="432000" indent="0" algn="l">
              <a:lnSpc>
                <a:spcPct val="100000"/>
              </a:lnSpc>
              <a:buNone/>
              <a:defRPr sz="1050">
                <a:solidFill>
                  <a:schemeClr val="bg2">
                    <a:lumMod val="10000"/>
                  </a:schemeClr>
                </a:solidFill>
              </a:defRPr>
            </a:lvl3pPr>
            <a:lvl4pPr marL="684000" indent="0" algn="l">
              <a:lnSpc>
                <a:spcPct val="100000"/>
              </a:lnSpc>
              <a:buNone/>
              <a:defRPr sz="1050">
                <a:solidFill>
                  <a:schemeClr val="bg2">
                    <a:lumMod val="10000"/>
                  </a:schemeClr>
                </a:solidFill>
              </a:defRPr>
            </a:lvl4pPr>
            <a:lvl5pPr marL="864000" indent="0" algn="l">
              <a:lnSpc>
                <a:spcPct val="100000"/>
              </a:lnSpc>
              <a:buNone/>
              <a:defRPr sz="1050">
                <a:solidFill>
                  <a:schemeClr val="bg2">
                    <a:lumMod val="10000"/>
                  </a:schemeClr>
                </a:solidFill>
              </a:defRPr>
            </a:lvl5pPr>
          </a:lstStyle>
          <a:p>
            <a:pPr lvl="0"/>
            <a:r>
              <a:rPr lang="en-CA"/>
              <a:t>Click to add a source for the data</a:t>
            </a:r>
          </a:p>
        </p:txBody>
      </p:sp>
      <p:sp>
        <p:nvSpPr>
          <p:cNvPr id="5" name="Slide Number Placeholder 5"/>
          <p:cNvSpPr>
            <a:spLocks noGrp="1"/>
          </p:cNvSpPr>
          <p:nvPr>
            <p:ph type="sldNum" sz="quarter" idx="4"/>
          </p:nvPr>
        </p:nvSpPr>
        <p:spPr>
          <a:xfrm>
            <a:off x="8525934" y="69057"/>
            <a:ext cx="372352" cy="273844"/>
          </a:xfrm>
          <a:prstGeom prst="rect">
            <a:avLst/>
          </a:prstGeom>
        </p:spPr>
        <p:txBody>
          <a:bodyPr vert="horz" lIns="0" tIns="0" rIns="0" bIns="0" rtlCol="0" anchor="ctr"/>
          <a:lstStyle>
            <a:lvl1pPr marL="0" algn="r">
              <a:spcBef>
                <a:spcPts val="600"/>
              </a:spcBef>
              <a:spcAft>
                <a:spcPts val="0"/>
              </a:spcAft>
              <a:defRPr sz="1000">
                <a:solidFill>
                  <a:srgbClr val="78818C"/>
                </a:solidFill>
                <a:latin typeface="Georgia"/>
                <a:cs typeface="Georgia"/>
              </a:defRPr>
            </a:lvl1pPr>
          </a:lstStyle>
          <a:p>
            <a:fld id="{2066355A-084C-D24E-9AD2-7E4FC41EA627}" type="slidenum">
              <a:rPr lang="en-US" smtClean="0"/>
              <a:pPr/>
              <a:t>‹#›</a:t>
            </a:fld>
            <a:endParaRPr lang="en-US"/>
          </a:p>
        </p:txBody>
      </p:sp>
    </p:spTree>
    <p:extLst>
      <p:ext uri="{BB962C8B-B14F-4D97-AF65-F5344CB8AC3E}">
        <p14:creationId xmlns:p14="http://schemas.microsoft.com/office/powerpoint/2010/main" val="320641123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over_image option">
    <p:spTree>
      <p:nvGrpSpPr>
        <p:cNvPr id="1" name=""/>
        <p:cNvGrpSpPr/>
        <p:nvPr/>
      </p:nvGrpSpPr>
      <p:grpSpPr>
        <a:xfrm>
          <a:off x="0" y="0"/>
          <a:ext cx="0" cy="0"/>
          <a:chOff x="0" y="0"/>
          <a:chExt cx="0" cy="0"/>
        </a:xfrm>
      </p:grpSpPr>
      <p:sp>
        <p:nvSpPr>
          <p:cNvPr id="4" name="TextBox 3"/>
          <p:cNvSpPr txBox="1"/>
          <p:nvPr userDrawn="1"/>
        </p:nvSpPr>
        <p:spPr>
          <a:xfrm>
            <a:off x="7620000" y="4857751"/>
            <a:ext cx="1066800" cy="219291"/>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825" u="none">
                <a:solidFill>
                  <a:srgbClr val="00788A"/>
                </a:solidFill>
                <a:latin typeface="Arial"/>
                <a:cs typeface="Arial"/>
              </a:rPr>
              <a:pPr algn="r" eaLnBrk="1" hangingPunct="1">
                <a:spcBef>
                  <a:spcPct val="50000"/>
                </a:spcBef>
              </a:pPr>
              <a:t>‹#›</a:t>
            </a:fld>
            <a:endParaRPr lang="en-US" altLang="en-US" sz="825" u="none">
              <a:solidFill>
                <a:srgbClr val="00788A"/>
              </a:solidFill>
              <a:latin typeface="Arial"/>
              <a:cs typeface="Arial"/>
            </a:endParaRPr>
          </a:p>
        </p:txBody>
      </p:sp>
      <p:sp>
        <p:nvSpPr>
          <p:cNvPr id="3" name="Content Placeholder 2"/>
          <p:cNvSpPr>
            <a:spLocks noGrp="1"/>
          </p:cNvSpPr>
          <p:nvPr>
            <p:ph idx="1"/>
          </p:nvPr>
        </p:nvSpPr>
        <p:spPr>
          <a:xfrm>
            <a:off x="4758009" y="0"/>
            <a:ext cx="4385991" cy="5143500"/>
          </a:xfrm>
        </p:spPr>
        <p:txBody>
          <a:bodyPr/>
          <a:lstStyle>
            <a:lvl1pPr>
              <a:defRPr>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80187" y="3784413"/>
            <a:ext cx="2787565" cy="1078096"/>
          </a:xfrm>
          <a:prstGeom prst="rect">
            <a:avLst/>
          </a:prstGeom>
        </p:spPr>
      </p:pic>
      <p:sp>
        <p:nvSpPr>
          <p:cNvPr id="7" name="Rectangle 6"/>
          <p:cNvSpPr/>
          <p:nvPr userDrawn="1"/>
        </p:nvSpPr>
        <p:spPr bwMode="auto">
          <a:xfrm>
            <a:off x="0" y="205564"/>
            <a:ext cx="219292" cy="276999"/>
          </a:xfrm>
          <a:prstGeom prst="rect">
            <a:avLst/>
          </a:prstGeom>
          <a:solidFill>
            <a:srgbClr val="00A0A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spAutoFit/>
          </a:bodyPr>
          <a:lstStyle/>
          <a:p>
            <a:pPr>
              <a:spcBef>
                <a:spcPct val="50000"/>
              </a:spcBef>
            </a:pPr>
            <a:endParaRPr lang="en-US" sz="1350">
              <a:solidFill>
                <a:srgbClr val="000000"/>
              </a:solidFill>
              <a:latin typeface="Arial" charset="0"/>
              <a:ea typeface="ＭＳ Ｐゴシック" pitchFamily="68" charset="-128"/>
            </a:endParaRPr>
          </a:p>
        </p:txBody>
      </p:sp>
    </p:spTree>
    <p:extLst>
      <p:ext uri="{BB962C8B-B14F-4D97-AF65-F5344CB8AC3E}">
        <p14:creationId xmlns:p14="http://schemas.microsoft.com/office/powerpoint/2010/main" val="228213425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over_text option">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0800000" flipH="1">
            <a:off x="51293" y="0"/>
            <a:ext cx="9091679" cy="5143500"/>
          </a:xfrm>
          <a:prstGeom prst="rect">
            <a:avLst/>
          </a:prstGeom>
        </p:spPr>
      </p:pic>
      <p:sp>
        <p:nvSpPr>
          <p:cNvPr id="4" name="Rectangle 3"/>
          <p:cNvSpPr/>
          <p:nvPr userDrawn="1"/>
        </p:nvSpPr>
        <p:spPr bwMode="auto">
          <a:xfrm>
            <a:off x="0" y="205564"/>
            <a:ext cx="219292" cy="276999"/>
          </a:xfrm>
          <a:prstGeom prst="rect">
            <a:avLst/>
          </a:prstGeom>
          <a:solidFill>
            <a:srgbClr val="00A0A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spAutoFit/>
          </a:bodyPr>
          <a:lstStyle/>
          <a:p>
            <a:pPr>
              <a:spcBef>
                <a:spcPct val="50000"/>
              </a:spcBef>
            </a:pPr>
            <a:endParaRPr lang="en-US" sz="1350">
              <a:solidFill>
                <a:srgbClr val="000000"/>
              </a:solidFill>
              <a:latin typeface="Arial" charset="0"/>
              <a:ea typeface="ＭＳ Ｐゴシック" pitchFamily="68" charset="-128"/>
            </a:endParaRPr>
          </a:p>
        </p:txBody>
      </p:sp>
    </p:spTree>
    <p:extLst>
      <p:ext uri="{BB962C8B-B14F-4D97-AF65-F5344CB8AC3E}">
        <p14:creationId xmlns:p14="http://schemas.microsoft.com/office/powerpoint/2010/main" val="346945745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content_layout one">
    <p:spTree>
      <p:nvGrpSpPr>
        <p:cNvPr id="1" name=""/>
        <p:cNvGrpSpPr/>
        <p:nvPr/>
      </p:nvGrpSpPr>
      <p:grpSpPr>
        <a:xfrm>
          <a:off x="0" y="0"/>
          <a:ext cx="0" cy="0"/>
          <a:chOff x="0" y="0"/>
          <a:chExt cx="0" cy="0"/>
        </a:xfrm>
      </p:grpSpPr>
      <p:sp>
        <p:nvSpPr>
          <p:cNvPr id="4" name="TextBox 3"/>
          <p:cNvSpPr txBox="1"/>
          <p:nvPr userDrawn="1"/>
        </p:nvSpPr>
        <p:spPr>
          <a:xfrm>
            <a:off x="7724259" y="4749625"/>
            <a:ext cx="1066800" cy="219291"/>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825" u="none">
                <a:solidFill>
                  <a:srgbClr val="00788A"/>
                </a:solidFill>
                <a:latin typeface="Arial"/>
                <a:cs typeface="Arial"/>
              </a:rPr>
              <a:pPr algn="r" eaLnBrk="1" hangingPunct="1">
                <a:spcBef>
                  <a:spcPct val="50000"/>
                </a:spcBef>
              </a:pPr>
              <a:t>‹#›</a:t>
            </a:fld>
            <a:endParaRPr lang="en-US" altLang="en-US" sz="825" u="none">
              <a:solidFill>
                <a:srgbClr val="00788A"/>
              </a:solidFill>
              <a:latin typeface="Arial"/>
              <a:cs typeface="Arial"/>
            </a:endParaRPr>
          </a:p>
        </p:txBody>
      </p:sp>
      <p:sp>
        <p:nvSpPr>
          <p:cNvPr id="2" name="Title 1"/>
          <p:cNvSpPr>
            <a:spLocks noGrp="1"/>
          </p:cNvSpPr>
          <p:nvPr>
            <p:ph type="title"/>
          </p:nvPr>
        </p:nvSpPr>
        <p:spPr>
          <a:xfrm>
            <a:off x="457200" y="205979"/>
            <a:ext cx="8244584" cy="874432"/>
          </a:xfrm>
        </p:spPr>
        <p:txBody>
          <a:bodyPr anchor="ctr"/>
          <a:lstStyle>
            <a:lvl1pPr>
              <a:defRPr>
                <a:solidFill>
                  <a:schemeClr val="accent2"/>
                </a:solidFill>
              </a:defRPr>
            </a:lvl1pPr>
          </a:lstStyle>
          <a:p>
            <a:r>
              <a:rPr lang="en-US"/>
              <a:t>Click to edit Master title style</a:t>
            </a:r>
            <a:endParaRPr lang="en-CA"/>
          </a:p>
        </p:txBody>
      </p:sp>
      <p:sp>
        <p:nvSpPr>
          <p:cNvPr id="3" name="Content Placeholder 2"/>
          <p:cNvSpPr>
            <a:spLocks noGrp="1"/>
          </p:cNvSpPr>
          <p:nvPr>
            <p:ph idx="1"/>
          </p:nvPr>
        </p:nvSpPr>
        <p:spPr>
          <a:xfrm>
            <a:off x="457200" y="1275606"/>
            <a:ext cx="8229600" cy="3186354"/>
          </a:xfrm>
        </p:spPr>
        <p:txBody>
          <a:bodyPr/>
          <a:lstStyle>
            <a:lvl1pPr>
              <a:defRPr>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Rectangle 7"/>
          <p:cNvSpPr/>
          <p:nvPr userDrawn="1"/>
        </p:nvSpPr>
        <p:spPr bwMode="auto">
          <a:xfrm>
            <a:off x="0" y="205564"/>
            <a:ext cx="219292" cy="276999"/>
          </a:xfrm>
          <a:prstGeom prst="rect">
            <a:avLst/>
          </a:prstGeom>
          <a:solidFill>
            <a:srgbClr val="00A0A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spAutoFit/>
          </a:bodyPr>
          <a:lstStyle/>
          <a:p>
            <a:pPr>
              <a:spcBef>
                <a:spcPct val="50000"/>
              </a:spcBef>
            </a:pPr>
            <a:endParaRPr lang="en-US" sz="1350">
              <a:solidFill>
                <a:srgbClr val="000000"/>
              </a:solidFill>
              <a:latin typeface="Arial" charset="0"/>
              <a:ea typeface="ＭＳ Ｐゴシック" pitchFamily="68" charset="-128"/>
            </a:endParaRPr>
          </a:p>
        </p:txBody>
      </p:sp>
    </p:spTree>
    <p:extLst>
      <p:ext uri="{BB962C8B-B14F-4D97-AF65-F5344CB8AC3E}">
        <p14:creationId xmlns:p14="http://schemas.microsoft.com/office/powerpoint/2010/main" val="156043167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content_layout two">
    <p:spTree>
      <p:nvGrpSpPr>
        <p:cNvPr id="1" name=""/>
        <p:cNvGrpSpPr/>
        <p:nvPr/>
      </p:nvGrpSpPr>
      <p:grpSpPr>
        <a:xfrm>
          <a:off x="0" y="0"/>
          <a:ext cx="0" cy="0"/>
          <a:chOff x="0" y="0"/>
          <a:chExt cx="0" cy="0"/>
        </a:xfrm>
      </p:grpSpPr>
      <p:sp>
        <p:nvSpPr>
          <p:cNvPr id="2" name="Title 1"/>
          <p:cNvSpPr>
            <a:spLocks noGrp="1"/>
          </p:cNvSpPr>
          <p:nvPr>
            <p:ph type="title"/>
          </p:nvPr>
        </p:nvSpPr>
        <p:spPr>
          <a:xfrm>
            <a:off x="474544" y="1555869"/>
            <a:ext cx="8214281" cy="529828"/>
          </a:xfrm>
        </p:spPr>
        <p:txBody>
          <a:bodyPr anchor="b"/>
          <a:lstStyle>
            <a:lvl1pPr>
              <a:lnSpc>
                <a:spcPts val="3510"/>
              </a:lnSpc>
              <a:defRPr sz="3300">
                <a:solidFill>
                  <a:schemeClr val="accent2"/>
                </a:solidFill>
              </a:defRPr>
            </a:lvl1pPr>
          </a:lstStyle>
          <a:p>
            <a:r>
              <a:rPr lang="en-US"/>
              <a:t>Click to edit Master title style</a:t>
            </a:r>
            <a:endParaRPr lang="en-CA"/>
          </a:p>
        </p:txBody>
      </p:sp>
      <p:sp>
        <p:nvSpPr>
          <p:cNvPr id="3" name="Content Placeholder 2"/>
          <p:cNvSpPr>
            <a:spLocks noGrp="1"/>
          </p:cNvSpPr>
          <p:nvPr>
            <p:ph idx="1"/>
          </p:nvPr>
        </p:nvSpPr>
        <p:spPr>
          <a:xfrm>
            <a:off x="457200" y="2247714"/>
            <a:ext cx="8229600" cy="2214246"/>
          </a:xfrm>
        </p:spPr>
        <p:txBody>
          <a:bodyPr/>
          <a:lstStyle>
            <a:lvl1pPr>
              <a:defRPr>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0" name="TextBox 9"/>
          <p:cNvSpPr txBox="1"/>
          <p:nvPr userDrawn="1"/>
        </p:nvSpPr>
        <p:spPr>
          <a:xfrm>
            <a:off x="7724259" y="4765347"/>
            <a:ext cx="1066800" cy="219291"/>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825" u="none">
                <a:solidFill>
                  <a:srgbClr val="00788A"/>
                </a:solidFill>
                <a:latin typeface="Arial"/>
                <a:cs typeface="Arial"/>
              </a:rPr>
              <a:pPr algn="r" eaLnBrk="1" hangingPunct="1">
                <a:spcBef>
                  <a:spcPct val="50000"/>
                </a:spcBef>
              </a:pPr>
              <a:t>‹#›</a:t>
            </a:fld>
            <a:endParaRPr lang="en-US" altLang="en-US" sz="825" u="none">
              <a:solidFill>
                <a:srgbClr val="00788A"/>
              </a:solidFill>
              <a:latin typeface="Arial"/>
              <a:cs typeface="Arial"/>
            </a:endParaRPr>
          </a:p>
        </p:txBody>
      </p:sp>
      <p:sp>
        <p:nvSpPr>
          <p:cNvPr id="9" name="Rectangle 8"/>
          <p:cNvSpPr/>
          <p:nvPr userDrawn="1"/>
        </p:nvSpPr>
        <p:spPr bwMode="auto">
          <a:xfrm>
            <a:off x="0" y="205564"/>
            <a:ext cx="219292" cy="276999"/>
          </a:xfrm>
          <a:prstGeom prst="rect">
            <a:avLst/>
          </a:prstGeom>
          <a:solidFill>
            <a:srgbClr val="00A0A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spAutoFit/>
          </a:bodyPr>
          <a:lstStyle/>
          <a:p>
            <a:pPr>
              <a:spcBef>
                <a:spcPct val="50000"/>
              </a:spcBef>
            </a:pPr>
            <a:endParaRPr lang="en-US" sz="1350">
              <a:solidFill>
                <a:srgbClr val="000000"/>
              </a:solidFill>
              <a:latin typeface="Arial" charset="0"/>
              <a:ea typeface="ＭＳ Ｐゴシック" pitchFamily="68" charset="-128"/>
            </a:endParaRPr>
          </a:p>
        </p:txBody>
      </p:sp>
    </p:spTree>
    <p:extLst>
      <p:ext uri="{BB962C8B-B14F-4D97-AF65-F5344CB8AC3E}">
        <p14:creationId xmlns:p14="http://schemas.microsoft.com/office/powerpoint/2010/main" val="47693157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slide_images">
    <p:spTree>
      <p:nvGrpSpPr>
        <p:cNvPr id="1" name=""/>
        <p:cNvGrpSpPr/>
        <p:nvPr/>
      </p:nvGrpSpPr>
      <p:grpSpPr>
        <a:xfrm>
          <a:off x="0" y="0"/>
          <a:ext cx="0" cy="0"/>
          <a:chOff x="0" y="0"/>
          <a:chExt cx="0" cy="0"/>
        </a:xfrm>
      </p:grpSpPr>
      <p:sp>
        <p:nvSpPr>
          <p:cNvPr id="8" name="TextBox 7"/>
          <p:cNvSpPr txBox="1"/>
          <p:nvPr userDrawn="1"/>
        </p:nvSpPr>
        <p:spPr>
          <a:xfrm>
            <a:off x="7724259" y="4765347"/>
            <a:ext cx="1066800" cy="219291"/>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825" u="none">
                <a:solidFill>
                  <a:srgbClr val="00788A"/>
                </a:solidFill>
                <a:latin typeface="Arial"/>
                <a:cs typeface="Arial"/>
              </a:rPr>
              <a:pPr algn="r" eaLnBrk="1" hangingPunct="1">
                <a:spcBef>
                  <a:spcPct val="50000"/>
                </a:spcBef>
              </a:pPr>
              <a:t>‹#›</a:t>
            </a:fld>
            <a:endParaRPr lang="en-US" altLang="en-US" sz="825" u="none">
              <a:solidFill>
                <a:srgbClr val="00788A"/>
              </a:solidFill>
              <a:latin typeface="Arial"/>
              <a:cs typeface="Arial"/>
            </a:endParaRPr>
          </a:p>
        </p:txBody>
      </p:sp>
      <p:sp>
        <p:nvSpPr>
          <p:cNvPr id="7" name="Rectangle 6"/>
          <p:cNvSpPr/>
          <p:nvPr userDrawn="1"/>
        </p:nvSpPr>
        <p:spPr bwMode="auto">
          <a:xfrm>
            <a:off x="0" y="205564"/>
            <a:ext cx="219292" cy="276999"/>
          </a:xfrm>
          <a:prstGeom prst="rect">
            <a:avLst/>
          </a:prstGeom>
          <a:solidFill>
            <a:srgbClr val="00A0A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spAutoFit/>
          </a:bodyPr>
          <a:lstStyle/>
          <a:p>
            <a:pPr>
              <a:spcBef>
                <a:spcPct val="50000"/>
              </a:spcBef>
            </a:pPr>
            <a:endParaRPr lang="en-US" sz="1350">
              <a:solidFill>
                <a:srgbClr val="000000"/>
              </a:solidFill>
              <a:latin typeface="Arial" charset="0"/>
              <a:ea typeface="ＭＳ Ｐゴシック" pitchFamily="68" charset="-128"/>
            </a:endParaRPr>
          </a:p>
        </p:txBody>
      </p:sp>
      <p:sp>
        <p:nvSpPr>
          <p:cNvPr id="5" name="Title 1"/>
          <p:cNvSpPr>
            <a:spLocks noGrp="1"/>
          </p:cNvSpPr>
          <p:nvPr>
            <p:ph type="title"/>
          </p:nvPr>
        </p:nvSpPr>
        <p:spPr>
          <a:xfrm>
            <a:off x="457200" y="205979"/>
            <a:ext cx="8244584" cy="874432"/>
          </a:xfrm>
        </p:spPr>
        <p:txBody>
          <a:bodyPr anchor="ctr"/>
          <a:lstStyle>
            <a:lvl1pPr>
              <a:defRPr>
                <a:solidFill>
                  <a:schemeClr val="accent2"/>
                </a:solidFill>
              </a:defRPr>
            </a:lvl1pPr>
          </a:lstStyle>
          <a:p>
            <a:r>
              <a:rPr lang="en-US"/>
              <a:t>Click to edit Master title style</a:t>
            </a:r>
            <a:endParaRPr lang="en-CA"/>
          </a:p>
        </p:txBody>
      </p:sp>
    </p:spTree>
    <p:extLst>
      <p:ext uri="{BB962C8B-B14F-4D97-AF65-F5344CB8AC3E}">
        <p14:creationId xmlns:p14="http://schemas.microsoft.com/office/powerpoint/2010/main" val="408644337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slide_images 2">
    <p:spTree>
      <p:nvGrpSpPr>
        <p:cNvPr id="1" name=""/>
        <p:cNvGrpSpPr/>
        <p:nvPr/>
      </p:nvGrpSpPr>
      <p:grpSpPr>
        <a:xfrm>
          <a:off x="0" y="0"/>
          <a:ext cx="0" cy="0"/>
          <a:chOff x="0" y="0"/>
          <a:chExt cx="0" cy="0"/>
        </a:xfrm>
      </p:grpSpPr>
      <p:sp>
        <p:nvSpPr>
          <p:cNvPr id="7" name="Content Placeholder 2"/>
          <p:cNvSpPr>
            <a:spLocks noGrp="1"/>
          </p:cNvSpPr>
          <p:nvPr>
            <p:ph idx="1"/>
          </p:nvPr>
        </p:nvSpPr>
        <p:spPr>
          <a:xfrm>
            <a:off x="2" y="1094626"/>
            <a:ext cx="9143999" cy="4048874"/>
          </a:xfrm>
        </p:spPr>
        <p:txBody>
          <a:bodyPr/>
          <a:lstStyle>
            <a:lvl1pPr>
              <a:defRPr>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Title 1"/>
          <p:cNvSpPr>
            <a:spLocks noGrp="1"/>
          </p:cNvSpPr>
          <p:nvPr>
            <p:ph type="title"/>
          </p:nvPr>
        </p:nvSpPr>
        <p:spPr>
          <a:xfrm>
            <a:off x="0" y="0"/>
            <a:ext cx="9144000" cy="1104370"/>
          </a:xfrm>
          <a:solidFill>
            <a:schemeClr val="accent2"/>
          </a:solidFill>
        </p:spPr>
        <p:txBody>
          <a:bodyPr lIns="360000" anchor="ctr"/>
          <a:lstStyle>
            <a:lvl1pPr>
              <a:lnSpc>
                <a:spcPts val="2415"/>
              </a:lnSpc>
              <a:defRPr sz="1800">
                <a:solidFill>
                  <a:schemeClr val="bg1"/>
                </a:solidFill>
              </a:defRPr>
            </a:lvl1pPr>
          </a:lstStyle>
          <a:p>
            <a:r>
              <a:rPr lang="en-US"/>
              <a:t>Click to edit Master title style</a:t>
            </a:r>
            <a:endParaRPr lang="en-CA"/>
          </a:p>
        </p:txBody>
      </p:sp>
      <p:sp>
        <p:nvSpPr>
          <p:cNvPr id="11" name="TextBox 10"/>
          <p:cNvSpPr txBox="1"/>
          <p:nvPr userDrawn="1"/>
        </p:nvSpPr>
        <p:spPr>
          <a:xfrm>
            <a:off x="7620000" y="4857751"/>
            <a:ext cx="1066800" cy="219291"/>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825" u="none">
                <a:solidFill>
                  <a:srgbClr val="00788A"/>
                </a:solidFill>
                <a:latin typeface="Arial"/>
                <a:cs typeface="Arial"/>
              </a:rPr>
              <a:pPr algn="r" eaLnBrk="1" hangingPunct="1">
                <a:spcBef>
                  <a:spcPct val="50000"/>
                </a:spcBef>
              </a:pPr>
              <a:t>‹#›</a:t>
            </a:fld>
            <a:endParaRPr lang="en-US" altLang="en-US" sz="825" u="none">
              <a:solidFill>
                <a:srgbClr val="00788A"/>
              </a:solidFill>
              <a:latin typeface="Arial"/>
              <a:cs typeface="Arial"/>
            </a:endParaRPr>
          </a:p>
        </p:txBody>
      </p:sp>
    </p:spTree>
    <p:extLst>
      <p:ext uri="{BB962C8B-B14F-4D97-AF65-F5344CB8AC3E}">
        <p14:creationId xmlns:p14="http://schemas.microsoft.com/office/powerpoint/2010/main" val="155926339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slide_section divider">
    <p:bg>
      <p:bgPr>
        <a:solidFill>
          <a:srgbClr val="11899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4" y="1359903"/>
            <a:ext cx="6081935" cy="1477321"/>
          </a:xfrm>
        </p:spPr>
        <p:txBody>
          <a:bodyPr anchor="t"/>
          <a:lstStyle>
            <a:lvl1pPr algn="l">
              <a:defRPr sz="3000" b="1" cap="none">
                <a:solidFill>
                  <a:srgbClr val="FFFFFF"/>
                </a:solidFill>
              </a:defRPr>
            </a:lvl1pPr>
          </a:lstStyle>
          <a:p>
            <a:r>
              <a:rPr lang="en-US"/>
              <a:t>Click to edit Master title style</a:t>
            </a:r>
            <a:endParaRPr lang="en-CA"/>
          </a:p>
        </p:txBody>
      </p:sp>
      <p:sp>
        <p:nvSpPr>
          <p:cNvPr id="9" name="TextBox 8"/>
          <p:cNvSpPr txBox="1"/>
          <p:nvPr userDrawn="1"/>
        </p:nvSpPr>
        <p:spPr>
          <a:xfrm>
            <a:off x="7724259" y="4765347"/>
            <a:ext cx="1066800" cy="219291"/>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825" u="none">
                <a:solidFill>
                  <a:srgbClr val="FFFFFF"/>
                </a:solidFill>
                <a:latin typeface="Arial"/>
                <a:cs typeface="Arial"/>
              </a:rPr>
              <a:pPr algn="r" eaLnBrk="1" hangingPunct="1">
                <a:spcBef>
                  <a:spcPct val="50000"/>
                </a:spcBef>
              </a:pPr>
              <a:t>‹#›</a:t>
            </a:fld>
            <a:endParaRPr lang="en-US" altLang="en-US" sz="825" u="none">
              <a:solidFill>
                <a:srgbClr val="FFFFFF"/>
              </a:solidFill>
              <a:latin typeface="Arial"/>
              <a:cs typeface="Arial"/>
            </a:endParaRPr>
          </a:p>
        </p:txBody>
      </p:sp>
      <p:pic>
        <p:nvPicPr>
          <p:cNvPr id="3" name="Picture 2" descr="corner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093648" cy="5143500"/>
          </a:xfrm>
          <a:prstGeom prst="rect">
            <a:avLst/>
          </a:prstGeom>
        </p:spPr>
      </p:pic>
    </p:spTree>
    <p:extLst>
      <p:ext uri="{BB962C8B-B14F-4D97-AF65-F5344CB8AC3E}">
        <p14:creationId xmlns:p14="http://schemas.microsoft.com/office/powerpoint/2010/main" val="106669524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slide_quot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779183" y="-935317"/>
            <a:ext cx="5299634" cy="6858000"/>
          </a:xfrm>
          <a:prstGeom prst="rect">
            <a:avLst/>
          </a:prstGeom>
        </p:spPr>
      </p:pic>
      <p:sp>
        <p:nvSpPr>
          <p:cNvPr id="2" name="Title 1"/>
          <p:cNvSpPr>
            <a:spLocks noGrp="1"/>
          </p:cNvSpPr>
          <p:nvPr>
            <p:ph type="title"/>
          </p:nvPr>
        </p:nvSpPr>
        <p:spPr>
          <a:xfrm>
            <a:off x="722314" y="1815667"/>
            <a:ext cx="6081935" cy="1021556"/>
          </a:xfrm>
        </p:spPr>
        <p:txBody>
          <a:bodyPr anchor="t"/>
          <a:lstStyle>
            <a:lvl1pPr algn="l">
              <a:lnSpc>
                <a:spcPts val="2925"/>
              </a:lnSpc>
              <a:spcAft>
                <a:spcPts val="900"/>
              </a:spcAft>
              <a:defRPr sz="2700" b="1" cap="none">
                <a:solidFill>
                  <a:srgbClr val="00A0AF"/>
                </a:solidFill>
              </a:defRPr>
            </a:lvl1pPr>
          </a:lstStyle>
          <a:p>
            <a:r>
              <a:rPr lang="en-US"/>
              <a:t>Click to edit Master title style</a:t>
            </a:r>
            <a:endParaRPr lang="en-CA"/>
          </a:p>
        </p:txBody>
      </p:sp>
      <p:pic>
        <p:nvPicPr>
          <p:cNvPr id="8" name="Picture 7" descr="HQO_Logo_English_Negative.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704856" y="4567497"/>
            <a:ext cx="1259632" cy="597167"/>
          </a:xfrm>
          <a:prstGeom prst="rect">
            <a:avLst/>
          </a:prstGeom>
        </p:spPr>
      </p:pic>
      <p:sp>
        <p:nvSpPr>
          <p:cNvPr id="10" name="TextBox 9"/>
          <p:cNvSpPr txBox="1"/>
          <p:nvPr userDrawn="1"/>
        </p:nvSpPr>
        <p:spPr>
          <a:xfrm>
            <a:off x="7724259" y="4765347"/>
            <a:ext cx="1066800" cy="219291"/>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825" u="none">
                <a:solidFill>
                  <a:srgbClr val="00788A"/>
                </a:solidFill>
                <a:latin typeface="Arial"/>
                <a:cs typeface="Arial"/>
              </a:rPr>
              <a:pPr algn="r" eaLnBrk="1" hangingPunct="1">
                <a:spcBef>
                  <a:spcPct val="50000"/>
                </a:spcBef>
              </a:pPr>
              <a:t>‹#›</a:t>
            </a:fld>
            <a:endParaRPr lang="en-US" altLang="en-US" sz="825" u="none">
              <a:solidFill>
                <a:srgbClr val="00788A"/>
              </a:solidFill>
              <a:latin typeface="Arial"/>
              <a:cs typeface="Arial"/>
            </a:endParaRPr>
          </a:p>
        </p:txBody>
      </p:sp>
      <p:sp>
        <p:nvSpPr>
          <p:cNvPr id="4" name="TextBox 3"/>
          <p:cNvSpPr txBox="1"/>
          <p:nvPr userDrawn="1"/>
        </p:nvSpPr>
        <p:spPr>
          <a:xfrm>
            <a:off x="7156825" y="-11206"/>
            <a:ext cx="1191352" cy="2977738"/>
          </a:xfrm>
          <a:prstGeom prst="rect">
            <a:avLst/>
          </a:prstGeom>
          <a:noFill/>
        </p:spPr>
        <p:txBody>
          <a:bodyPr wrap="none" rtlCol="0">
            <a:spAutoFit/>
          </a:bodyPr>
          <a:lstStyle/>
          <a:p>
            <a:r>
              <a:rPr lang="en-US" sz="18750" u="none">
                <a:solidFill>
                  <a:srgbClr val="00A0AF"/>
                </a:solidFill>
                <a:latin typeface="ITC Century Std Book"/>
                <a:cs typeface="ITC Century Std Book"/>
              </a:rPr>
              <a:t>”</a:t>
            </a:r>
          </a:p>
        </p:txBody>
      </p:sp>
    </p:spTree>
    <p:extLst>
      <p:ext uri="{BB962C8B-B14F-4D97-AF65-F5344CB8AC3E}">
        <p14:creationId xmlns:p14="http://schemas.microsoft.com/office/powerpoint/2010/main" val="33147358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ed">
    <p:spTree>
      <p:nvGrpSpPr>
        <p:cNvPr id="1" name=""/>
        <p:cNvGrpSpPr/>
        <p:nvPr/>
      </p:nvGrpSpPr>
      <p:grpSpPr>
        <a:xfrm>
          <a:off x="0" y="0"/>
          <a:ext cx="0" cy="0"/>
          <a:chOff x="0" y="0"/>
          <a:chExt cx="0" cy="0"/>
        </a:xfrm>
      </p:grpSpPr>
      <p:sp>
        <p:nvSpPr>
          <p:cNvPr id="6" name="Rectangle 5"/>
          <p:cNvSpPr/>
          <p:nvPr userDrawn="1"/>
        </p:nvSpPr>
        <p:spPr>
          <a:xfrm>
            <a:off x="0" y="0"/>
            <a:ext cx="9144000" cy="5184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58859" y="205978"/>
            <a:ext cx="5760941" cy="2518172"/>
          </a:xfrm>
        </p:spPr>
        <p:txBody>
          <a:bodyPr>
            <a:normAutofit/>
          </a:bodyPr>
          <a:lstStyle>
            <a:lvl1pPr>
              <a:defRPr sz="3000">
                <a:solidFill>
                  <a:srgbClr val="FFFFFF"/>
                </a:solidFill>
              </a:defRPr>
            </a:lvl1pPr>
          </a:lstStyle>
          <a:p>
            <a:r>
              <a:rPr lang="en-US"/>
              <a:t>Click to edit this chapter/section divider page</a:t>
            </a:r>
          </a:p>
        </p:txBody>
      </p:sp>
    </p:spTree>
    <p:extLst>
      <p:ext uri="{BB962C8B-B14F-4D97-AF65-F5344CB8AC3E}">
        <p14:creationId xmlns:p14="http://schemas.microsoft.com/office/powerpoint/2010/main" val="71039398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hank you slide_option 1">
    <p:bg>
      <p:bgPr>
        <a:solidFill>
          <a:srgbClr val="118995"/>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9175333" cy="5189703"/>
          </a:xfrm>
          <a:prstGeom prst="rect">
            <a:avLst/>
          </a:prstGeom>
        </p:spPr>
      </p:pic>
    </p:spTree>
    <p:extLst>
      <p:ext uri="{BB962C8B-B14F-4D97-AF65-F5344CB8AC3E}">
        <p14:creationId xmlns:p14="http://schemas.microsoft.com/office/powerpoint/2010/main" val="98758837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hank you slide_option 2 with image">
    <p:spTree>
      <p:nvGrpSpPr>
        <p:cNvPr id="1" name=""/>
        <p:cNvGrpSpPr/>
        <p:nvPr/>
      </p:nvGrpSpPr>
      <p:grpSpPr>
        <a:xfrm>
          <a:off x="0" y="0"/>
          <a:ext cx="0" cy="0"/>
          <a:chOff x="0" y="0"/>
          <a:chExt cx="0" cy="0"/>
        </a:xfrm>
      </p:grpSpPr>
      <p:pic>
        <p:nvPicPr>
          <p:cNvPr id="2" name="Picture 1" descr="ty2.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8480"/>
            <a:ext cx="9144000" cy="5171980"/>
          </a:xfrm>
          <a:prstGeom prst="rect">
            <a:avLst/>
          </a:prstGeom>
        </p:spPr>
      </p:pic>
      <p:sp>
        <p:nvSpPr>
          <p:cNvPr id="4" name="TextBox 3"/>
          <p:cNvSpPr txBox="1"/>
          <p:nvPr userDrawn="1"/>
        </p:nvSpPr>
        <p:spPr>
          <a:xfrm>
            <a:off x="7620000" y="4857751"/>
            <a:ext cx="1066800" cy="219291"/>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825" u="none">
                <a:solidFill>
                  <a:srgbClr val="00788A"/>
                </a:solidFill>
                <a:latin typeface="Arial"/>
                <a:cs typeface="Arial"/>
              </a:rPr>
              <a:pPr algn="r" eaLnBrk="1" hangingPunct="1">
                <a:spcBef>
                  <a:spcPct val="50000"/>
                </a:spcBef>
              </a:pPr>
              <a:t>‹#›</a:t>
            </a:fld>
            <a:endParaRPr lang="en-US" altLang="en-US" sz="825" u="none">
              <a:solidFill>
                <a:srgbClr val="00788A"/>
              </a:solidFill>
              <a:latin typeface="Arial"/>
              <a:cs typeface="Arial"/>
            </a:endParaRPr>
          </a:p>
        </p:txBody>
      </p:sp>
      <p:sp>
        <p:nvSpPr>
          <p:cNvPr id="3" name="Content Placeholder 2"/>
          <p:cNvSpPr>
            <a:spLocks noGrp="1"/>
          </p:cNvSpPr>
          <p:nvPr>
            <p:ph idx="1"/>
          </p:nvPr>
        </p:nvSpPr>
        <p:spPr>
          <a:xfrm>
            <a:off x="4586942" y="0"/>
            <a:ext cx="4557058" cy="5143500"/>
          </a:xfrm>
        </p:spPr>
        <p:txBody>
          <a:bodyPr/>
          <a:lstStyle>
            <a:lvl1pPr>
              <a:defRPr>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3939648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2_Slides option 2">
    <p:spTree>
      <p:nvGrpSpPr>
        <p:cNvPr id="1" name=""/>
        <p:cNvGrpSpPr/>
        <p:nvPr/>
      </p:nvGrpSpPr>
      <p:grpSpPr>
        <a:xfrm>
          <a:off x="0" y="0"/>
          <a:ext cx="0" cy="0"/>
          <a:chOff x="0" y="0"/>
          <a:chExt cx="0" cy="0"/>
        </a:xfrm>
      </p:grpSpPr>
      <p:sp>
        <p:nvSpPr>
          <p:cNvPr id="7" name="TextBox 6"/>
          <p:cNvSpPr txBox="1"/>
          <p:nvPr userDrawn="1"/>
        </p:nvSpPr>
        <p:spPr>
          <a:xfrm>
            <a:off x="7620000" y="4857751"/>
            <a:ext cx="1066800" cy="219291"/>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825" b="0" u="none">
                <a:solidFill>
                  <a:srgbClr val="00788A"/>
                </a:solidFill>
                <a:latin typeface="Arial"/>
                <a:cs typeface="Arial"/>
              </a:rPr>
              <a:pPr algn="r" eaLnBrk="1" hangingPunct="1">
                <a:spcBef>
                  <a:spcPct val="50000"/>
                </a:spcBef>
              </a:pPr>
              <a:t>‹#›</a:t>
            </a:fld>
            <a:endParaRPr lang="en-US" altLang="en-US" sz="825" b="0" u="none">
              <a:solidFill>
                <a:srgbClr val="00788A"/>
              </a:solidFill>
              <a:latin typeface="Arial"/>
              <a:cs typeface="Arial"/>
            </a:endParaRPr>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1" y="5892"/>
            <a:ext cx="7058285" cy="5137608"/>
          </a:xfrm>
          <a:prstGeom prst="rect">
            <a:avLst/>
          </a:prstGeom>
        </p:spPr>
      </p:pic>
    </p:spTree>
    <p:extLst>
      <p:ext uri="{BB962C8B-B14F-4D97-AF65-F5344CB8AC3E}">
        <p14:creationId xmlns:p14="http://schemas.microsoft.com/office/powerpoint/2010/main" val="39056442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FC93DAA-3DDD-47AF-9C62-6A354410B7E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39428" cy="5143500"/>
          </a:xfrm>
          <a:prstGeom prst="rect">
            <a:avLst/>
          </a:prstGeom>
        </p:spPr>
      </p:pic>
      <p:sp>
        <p:nvSpPr>
          <p:cNvPr id="2" name="Title 1">
            <a:extLst>
              <a:ext uri="{FF2B5EF4-FFF2-40B4-BE49-F238E27FC236}">
                <a16:creationId xmlns:a16="http://schemas.microsoft.com/office/drawing/2014/main" id="{8B17E325-A29B-4BEC-930D-1BEAF813AC79}"/>
              </a:ext>
            </a:extLst>
          </p:cNvPr>
          <p:cNvSpPr>
            <a:spLocks noGrp="1"/>
          </p:cNvSpPr>
          <p:nvPr>
            <p:ph type="ctrTitle"/>
          </p:nvPr>
        </p:nvSpPr>
        <p:spPr>
          <a:xfrm>
            <a:off x="1143001" y="1671221"/>
            <a:ext cx="3191522" cy="1367405"/>
          </a:xfrm>
        </p:spPr>
        <p:txBody>
          <a:bodyPr anchor="b">
            <a:noAutofit/>
          </a:bodyPr>
          <a:lstStyle>
            <a:lvl1pPr algn="ctr">
              <a:defRPr sz="4050">
                <a:solidFill>
                  <a:schemeClr val="bg1"/>
                </a:solidFill>
                <a:effectLst/>
              </a:defRPr>
            </a:lvl1pPr>
          </a:lstStyle>
          <a:p>
            <a:r>
              <a:rPr lang="en-US"/>
              <a:t>Click to edit Master title</a:t>
            </a:r>
            <a:endParaRPr lang="en-CA"/>
          </a:p>
        </p:txBody>
      </p:sp>
      <p:sp>
        <p:nvSpPr>
          <p:cNvPr id="3" name="Subtitle 2">
            <a:extLst>
              <a:ext uri="{FF2B5EF4-FFF2-40B4-BE49-F238E27FC236}">
                <a16:creationId xmlns:a16="http://schemas.microsoft.com/office/drawing/2014/main" id="{13F43ED2-7D48-4AB5-ABDC-EE171D56C6E8}"/>
              </a:ext>
            </a:extLst>
          </p:cNvPr>
          <p:cNvSpPr>
            <a:spLocks noGrp="1"/>
          </p:cNvSpPr>
          <p:nvPr>
            <p:ph type="subTitle" idx="1"/>
          </p:nvPr>
        </p:nvSpPr>
        <p:spPr>
          <a:xfrm>
            <a:off x="1143001" y="3202619"/>
            <a:ext cx="3191522" cy="740731"/>
          </a:xfrm>
        </p:spPr>
        <p:txBody>
          <a:bodyPr/>
          <a:lstStyle>
            <a:lvl1pPr marL="0" indent="0" algn="ctr">
              <a:buNone/>
              <a:defRPr sz="1800">
                <a:solidFill>
                  <a:schemeClr val="bg1"/>
                </a:solidFill>
                <a:effectLs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CA"/>
          </a:p>
        </p:txBody>
      </p:sp>
    </p:spTree>
    <p:extLst>
      <p:ext uri="{BB962C8B-B14F-4D97-AF65-F5344CB8AC3E}">
        <p14:creationId xmlns:p14="http://schemas.microsoft.com/office/powerpoint/2010/main" val="170854069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7E325-A29B-4BEC-930D-1BEAF813AC79}"/>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CA"/>
          </a:p>
        </p:txBody>
      </p:sp>
      <p:sp>
        <p:nvSpPr>
          <p:cNvPr id="3" name="Subtitle 2">
            <a:extLst>
              <a:ext uri="{FF2B5EF4-FFF2-40B4-BE49-F238E27FC236}">
                <a16:creationId xmlns:a16="http://schemas.microsoft.com/office/drawing/2014/main" id="{13F43ED2-7D48-4AB5-ABDC-EE171D56C6E8}"/>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96A7E889-0B55-41EE-825E-1FEACC54A352}"/>
              </a:ext>
            </a:extLst>
          </p:cNvPr>
          <p:cNvSpPr>
            <a:spLocks noGrp="1"/>
          </p:cNvSpPr>
          <p:nvPr>
            <p:ph type="dt" sz="half" idx="10"/>
          </p:nvPr>
        </p:nvSpPr>
        <p:spPr/>
        <p:txBody>
          <a:bodyPr/>
          <a:lstStyle/>
          <a:p>
            <a:endParaRPr lang="en-CA"/>
          </a:p>
        </p:txBody>
      </p:sp>
      <p:sp>
        <p:nvSpPr>
          <p:cNvPr id="5" name="Footer Placeholder 4">
            <a:extLst>
              <a:ext uri="{FF2B5EF4-FFF2-40B4-BE49-F238E27FC236}">
                <a16:creationId xmlns:a16="http://schemas.microsoft.com/office/drawing/2014/main" id="{F72416A7-2C09-4E88-B3DA-3250F3ADB9FF}"/>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9C1E4C3C-9EAE-44A2-B428-5F7CA0855784}"/>
              </a:ext>
            </a:extLst>
          </p:cNvPr>
          <p:cNvSpPr>
            <a:spLocks noGrp="1"/>
          </p:cNvSpPr>
          <p:nvPr>
            <p:ph type="sldNum" sz="quarter" idx="12"/>
          </p:nvPr>
        </p:nvSpPr>
        <p:spPr>
          <a:xfrm>
            <a:off x="6457950" y="4767263"/>
            <a:ext cx="2057400" cy="273844"/>
          </a:xfrm>
          <a:prstGeom prst="rect">
            <a:avLst/>
          </a:prstGeom>
        </p:spPr>
        <p:txBody>
          <a:bodyPr/>
          <a:lstStyle/>
          <a:p>
            <a:fld id="{2DF1359E-C3E6-4F94-ADA3-04424943FDA4}" type="slidenum">
              <a:rPr lang="en-CA" smtClean="0"/>
              <a:t>‹#›</a:t>
            </a:fld>
            <a:endParaRPr lang="en-CA"/>
          </a:p>
        </p:txBody>
      </p:sp>
    </p:spTree>
    <p:extLst>
      <p:ext uri="{BB962C8B-B14F-4D97-AF65-F5344CB8AC3E}">
        <p14:creationId xmlns:p14="http://schemas.microsoft.com/office/powerpoint/2010/main" val="33591465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BC0F5-AEB8-406B-9E8E-FEF4C231E106}"/>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97862AA1-F3B3-49BE-8F57-708E0187CF5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E697D920-4D78-463E-A036-408B4BDE66C0}"/>
              </a:ext>
            </a:extLst>
          </p:cNvPr>
          <p:cNvSpPr>
            <a:spLocks noGrp="1"/>
          </p:cNvSpPr>
          <p:nvPr>
            <p:ph type="dt" sz="half" idx="10"/>
          </p:nvPr>
        </p:nvSpPr>
        <p:spPr/>
        <p:txBody>
          <a:bodyPr/>
          <a:lstStyle/>
          <a:p>
            <a:endParaRPr lang="en-CA"/>
          </a:p>
        </p:txBody>
      </p:sp>
      <p:sp>
        <p:nvSpPr>
          <p:cNvPr id="5" name="Footer Placeholder 4">
            <a:extLst>
              <a:ext uri="{FF2B5EF4-FFF2-40B4-BE49-F238E27FC236}">
                <a16:creationId xmlns:a16="http://schemas.microsoft.com/office/drawing/2014/main" id="{28270472-183D-4653-BE67-751E4C7A7BE4}"/>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E267C5EC-89A5-4F69-B68E-DF7A3F31E768}"/>
              </a:ext>
            </a:extLst>
          </p:cNvPr>
          <p:cNvSpPr>
            <a:spLocks noGrp="1"/>
          </p:cNvSpPr>
          <p:nvPr>
            <p:ph type="sldNum" sz="quarter" idx="12"/>
          </p:nvPr>
        </p:nvSpPr>
        <p:spPr>
          <a:xfrm>
            <a:off x="6457950" y="4767263"/>
            <a:ext cx="2057400" cy="273844"/>
          </a:xfrm>
          <a:prstGeom prst="rect">
            <a:avLst/>
          </a:prstGeom>
        </p:spPr>
        <p:txBody>
          <a:bodyPr/>
          <a:lstStyle/>
          <a:p>
            <a:fld id="{2DF1359E-C3E6-4F94-ADA3-04424943FDA4}" type="slidenum">
              <a:rPr lang="en-CA" smtClean="0"/>
              <a:t>‹#›</a:t>
            </a:fld>
            <a:endParaRPr lang="en-CA"/>
          </a:p>
        </p:txBody>
      </p:sp>
    </p:spTree>
    <p:extLst>
      <p:ext uri="{BB962C8B-B14F-4D97-AF65-F5344CB8AC3E}">
        <p14:creationId xmlns:p14="http://schemas.microsoft.com/office/powerpoint/2010/main" val="269398628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rgbClr val="002060"/>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10BF9B0-4652-4953-9371-F3BB39D175EB}"/>
              </a:ext>
            </a:extLst>
          </p:cNvPr>
          <p:cNvSpPr/>
          <p:nvPr userDrawn="1"/>
        </p:nvSpPr>
        <p:spPr>
          <a:xfrm>
            <a:off x="0" y="0"/>
            <a:ext cx="9144000" cy="5143500"/>
          </a:xfrm>
          <a:prstGeom prst="rect">
            <a:avLst/>
          </a:prstGeom>
          <a:solidFill>
            <a:srgbClr val="58205D">
              <a:alpha val="7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p>
        </p:txBody>
      </p:sp>
      <p:sp>
        <p:nvSpPr>
          <p:cNvPr id="2" name="Title 1">
            <a:extLst>
              <a:ext uri="{FF2B5EF4-FFF2-40B4-BE49-F238E27FC236}">
                <a16:creationId xmlns:a16="http://schemas.microsoft.com/office/drawing/2014/main" id="{633BC0F5-AEB8-406B-9E8E-FEF4C231E106}"/>
              </a:ext>
            </a:extLst>
          </p:cNvPr>
          <p:cNvSpPr>
            <a:spLocks noGrp="1"/>
          </p:cNvSpPr>
          <p:nvPr>
            <p:ph type="title"/>
          </p:nvPr>
        </p:nvSpPr>
        <p:spPr>
          <a:xfrm>
            <a:off x="3831535" y="273844"/>
            <a:ext cx="4683815" cy="994172"/>
          </a:xfrm>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97862AA1-F3B3-49BE-8F57-708E0187CF5F}"/>
              </a:ext>
            </a:extLst>
          </p:cNvPr>
          <p:cNvSpPr>
            <a:spLocks noGrp="1"/>
          </p:cNvSpPr>
          <p:nvPr>
            <p:ph idx="1"/>
          </p:nvPr>
        </p:nvSpPr>
        <p:spPr>
          <a:xfrm>
            <a:off x="3831535" y="1369219"/>
            <a:ext cx="4683815"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TextBox 7">
            <a:extLst>
              <a:ext uri="{FF2B5EF4-FFF2-40B4-BE49-F238E27FC236}">
                <a16:creationId xmlns:a16="http://schemas.microsoft.com/office/drawing/2014/main" id="{2F31BD9F-DCC6-4FD4-A3B5-5BBA284EA14B}"/>
              </a:ext>
            </a:extLst>
          </p:cNvPr>
          <p:cNvSpPr txBox="1"/>
          <p:nvPr userDrawn="1"/>
        </p:nvSpPr>
        <p:spPr>
          <a:xfrm>
            <a:off x="8028641" y="4465295"/>
            <a:ext cx="576064" cy="400110"/>
          </a:xfrm>
          <a:prstGeom prst="rect">
            <a:avLst/>
          </a:prstGeom>
          <a:noFill/>
        </p:spPr>
        <p:txBody>
          <a:bodyPr wrap="square" rtlCol="0">
            <a:spAutoFit/>
          </a:bodyPr>
          <a:lstStyle/>
          <a:p>
            <a:pPr algn="ctr"/>
            <a:fld id="{07FCFE8E-B24B-4D0D-927A-7EB19BCEC9C1}" type="slidenum">
              <a:rPr lang="en-US" sz="2000" smtClean="0">
                <a:solidFill>
                  <a:schemeClr val="bg1"/>
                </a:solidFill>
                <a:effectLst>
                  <a:outerShdw blurRad="38100" dist="38100" dir="2700000" algn="tl">
                    <a:srgbClr val="000000">
                      <a:alpha val="43137"/>
                    </a:srgbClr>
                  </a:outerShdw>
                </a:effectLst>
              </a:rPr>
              <a:t>‹#›</a:t>
            </a:fld>
            <a:endParaRPr lang="en-CA" sz="200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7402925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rgbClr val="5D8B8C"/>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10BF9B0-4652-4953-9371-F3BB39D175EB}"/>
              </a:ext>
            </a:extLst>
          </p:cNvPr>
          <p:cNvSpPr/>
          <p:nvPr userDrawn="1"/>
        </p:nvSpPr>
        <p:spPr>
          <a:xfrm>
            <a:off x="0" y="0"/>
            <a:ext cx="9144000" cy="5143500"/>
          </a:xfrm>
          <a:prstGeom prst="rect">
            <a:avLst/>
          </a:prstGeom>
          <a:solidFill>
            <a:srgbClr val="D8A6CC">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p>
        </p:txBody>
      </p:sp>
      <p:sp>
        <p:nvSpPr>
          <p:cNvPr id="2" name="Title 1">
            <a:extLst>
              <a:ext uri="{FF2B5EF4-FFF2-40B4-BE49-F238E27FC236}">
                <a16:creationId xmlns:a16="http://schemas.microsoft.com/office/drawing/2014/main" id="{633BC0F5-AEB8-406B-9E8E-FEF4C231E106}"/>
              </a:ext>
            </a:extLst>
          </p:cNvPr>
          <p:cNvSpPr>
            <a:spLocks noGrp="1"/>
          </p:cNvSpPr>
          <p:nvPr>
            <p:ph type="title"/>
          </p:nvPr>
        </p:nvSpPr>
        <p:spPr>
          <a:xfrm>
            <a:off x="3831535" y="273844"/>
            <a:ext cx="4683815" cy="994172"/>
          </a:xfrm>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97862AA1-F3B3-49BE-8F57-708E0187CF5F}"/>
              </a:ext>
            </a:extLst>
          </p:cNvPr>
          <p:cNvSpPr>
            <a:spLocks noGrp="1"/>
          </p:cNvSpPr>
          <p:nvPr>
            <p:ph idx="1"/>
          </p:nvPr>
        </p:nvSpPr>
        <p:spPr>
          <a:xfrm>
            <a:off x="3831535" y="1369219"/>
            <a:ext cx="4683815"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TextBox 7">
            <a:extLst>
              <a:ext uri="{FF2B5EF4-FFF2-40B4-BE49-F238E27FC236}">
                <a16:creationId xmlns:a16="http://schemas.microsoft.com/office/drawing/2014/main" id="{2F31BD9F-DCC6-4FD4-A3B5-5BBA284EA14B}"/>
              </a:ext>
            </a:extLst>
          </p:cNvPr>
          <p:cNvSpPr txBox="1"/>
          <p:nvPr userDrawn="1"/>
        </p:nvSpPr>
        <p:spPr>
          <a:xfrm>
            <a:off x="8028641" y="4465295"/>
            <a:ext cx="576064" cy="400110"/>
          </a:xfrm>
          <a:prstGeom prst="rect">
            <a:avLst/>
          </a:prstGeom>
          <a:noFill/>
        </p:spPr>
        <p:txBody>
          <a:bodyPr wrap="square" rtlCol="0">
            <a:spAutoFit/>
          </a:bodyPr>
          <a:lstStyle/>
          <a:p>
            <a:pPr algn="ctr"/>
            <a:fld id="{07FCFE8E-B24B-4D0D-927A-7EB19BCEC9C1}" type="slidenum">
              <a:rPr lang="en-US" sz="2000" smtClean="0">
                <a:solidFill>
                  <a:schemeClr val="bg1"/>
                </a:solidFill>
                <a:effectLst>
                  <a:outerShdw blurRad="38100" dist="38100" dir="2700000" algn="tl">
                    <a:srgbClr val="000000">
                      <a:alpha val="43137"/>
                    </a:srgbClr>
                  </a:outerShdw>
                </a:effectLst>
              </a:rPr>
              <a:t>‹#›</a:t>
            </a:fld>
            <a:endParaRPr lang="en-CA" sz="200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0524386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7B940-8901-4BA5-9C76-17865B26406C}"/>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5F3AD520-DEEB-4255-BAF7-6642C8501562}"/>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1EBFF923-4E93-4F19-A8F3-597D6E5438C7}"/>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755F1EFC-3933-4AC7-BC9D-9B98A8C4DDEB}"/>
              </a:ext>
            </a:extLst>
          </p:cNvPr>
          <p:cNvSpPr>
            <a:spLocks noGrp="1"/>
          </p:cNvSpPr>
          <p:nvPr>
            <p:ph type="dt" sz="half" idx="10"/>
          </p:nvPr>
        </p:nvSpPr>
        <p:spPr/>
        <p:txBody>
          <a:bodyPr/>
          <a:lstStyle/>
          <a:p>
            <a:endParaRPr lang="en-CA"/>
          </a:p>
        </p:txBody>
      </p:sp>
      <p:sp>
        <p:nvSpPr>
          <p:cNvPr id="6" name="Footer Placeholder 5">
            <a:extLst>
              <a:ext uri="{FF2B5EF4-FFF2-40B4-BE49-F238E27FC236}">
                <a16:creationId xmlns:a16="http://schemas.microsoft.com/office/drawing/2014/main" id="{33267510-5EDF-46D7-97D4-4AA585B6D37E}"/>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35944593-1D1F-4546-B85E-08353FF6D99A}"/>
              </a:ext>
            </a:extLst>
          </p:cNvPr>
          <p:cNvSpPr>
            <a:spLocks noGrp="1"/>
          </p:cNvSpPr>
          <p:nvPr>
            <p:ph type="sldNum" sz="quarter" idx="12"/>
          </p:nvPr>
        </p:nvSpPr>
        <p:spPr>
          <a:xfrm>
            <a:off x="6457950" y="4767263"/>
            <a:ext cx="2057400" cy="273844"/>
          </a:xfrm>
          <a:prstGeom prst="rect">
            <a:avLst/>
          </a:prstGeom>
        </p:spPr>
        <p:txBody>
          <a:bodyPr/>
          <a:lstStyle/>
          <a:p>
            <a:fld id="{2DF1359E-C3E6-4F94-ADA3-04424943FDA4}" type="slidenum">
              <a:rPr lang="en-CA" smtClean="0"/>
              <a:t>‹#›</a:t>
            </a:fld>
            <a:endParaRPr lang="en-CA"/>
          </a:p>
        </p:txBody>
      </p:sp>
    </p:spTree>
    <p:extLst>
      <p:ext uri="{BB962C8B-B14F-4D97-AF65-F5344CB8AC3E}">
        <p14:creationId xmlns:p14="http://schemas.microsoft.com/office/powerpoint/2010/main" val="349169289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C7F862-3918-4CEA-BED9-0662783602C8}"/>
              </a:ext>
            </a:extLst>
          </p:cNvPr>
          <p:cNvSpPr>
            <a:spLocks noGrp="1"/>
          </p:cNvSpPr>
          <p:nvPr>
            <p:ph type="dt" sz="half" idx="10"/>
          </p:nvPr>
        </p:nvSpPr>
        <p:spPr/>
        <p:txBody>
          <a:bodyPr/>
          <a:lstStyle/>
          <a:p>
            <a:endParaRPr lang="en-CA"/>
          </a:p>
        </p:txBody>
      </p:sp>
      <p:sp>
        <p:nvSpPr>
          <p:cNvPr id="3" name="Footer Placeholder 2">
            <a:extLst>
              <a:ext uri="{FF2B5EF4-FFF2-40B4-BE49-F238E27FC236}">
                <a16:creationId xmlns:a16="http://schemas.microsoft.com/office/drawing/2014/main" id="{0C0B2BB8-0BA7-4BDF-9517-7EED7DA50D6B}"/>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5F23BC7B-79F1-4F3E-A6D9-7A769E5FD036}"/>
              </a:ext>
            </a:extLst>
          </p:cNvPr>
          <p:cNvSpPr>
            <a:spLocks noGrp="1"/>
          </p:cNvSpPr>
          <p:nvPr>
            <p:ph type="sldNum" sz="quarter" idx="12"/>
          </p:nvPr>
        </p:nvSpPr>
        <p:spPr>
          <a:xfrm>
            <a:off x="6457950" y="4767263"/>
            <a:ext cx="2057400" cy="273844"/>
          </a:xfrm>
          <a:prstGeom prst="rect">
            <a:avLst/>
          </a:prstGeom>
        </p:spPr>
        <p:txBody>
          <a:bodyPr/>
          <a:lstStyle/>
          <a:p>
            <a:fld id="{2DF1359E-C3E6-4F94-ADA3-04424943FDA4}" type="slidenum">
              <a:rPr lang="en-CA" smtClean="0"/>
              <a:t>‹#›</a:t>
            </a:fld>
            <a:endParaRPr lang="en-CA"/>
          </a:p>
        </p:txBody>
      </p:sp>
    </p:spTree>
    <p:extLst>
      <p:ext uri="{BB962C8B-B14F-4D97-AF65-F5344CB8AC3E}">
        <p14:creationId xmlns:p14="http://schemas.microsoft.com/office/powerpoint/2010/main" val="11091635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old">
    <p:spTree>
      <p:nvGrpSpPr>
        <p:cNvPr id="1" name=""/>
        <p:cNvGrpSpPr/>
        <p:nvPr/>
      </p:nvGrpSpPr>
      <p:grpSpPr>
        <a:xfrm>
          <a:off x="0" y="0"/>
          <a:ext cx="0" cy="0"/>
          <a:chOff x="0" y="0"/>
          <a:chExt cx="0" cy="0"/>
        </a:xfrm>
      </p:grpSpPr>
      <p:sp>
        <p:nvSpPr>
          <p:cNvPr id="6" name="Rectangle 5"/>
          <p:cNvSpPr/>
          <p:nvPr userDrawn="1"/>
        </p:nvSpPr>
        <p:spPr>
          <a:xfrm>
            <a:off x="0" y="0"/>
            <a:ext cx="9144000" cy="5184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58859" y="205978"/>
            <a:ext cx="5735541" cy="2492772"/>
          </a:xfrm>
        </p:spPr>
        <p:txBody>
          <a:bodyPr>
            <a:normAutofit/>
          </a:bodyPr>
          <a:lstStyle>
            <a:lvl1pPr>
              <a:defRPr sz="3000">
                <a:solidFill>
                  <a:schemeClr val="tx1"/>
                </a:solidFill>
              </a:defRPr>
            </a:lvl1pPr>
          </a:lstStyle>
          <a:p>
            <a:r>
              <a:rPr lang="en-US"/>
              <a:t>Click to edit this chapter/section divider page</a:t>
            </a:r>
          </a:p>
        </p:txBody>
      </p:sp>
    </p:spTree>
    <p:extLst>
      <p:ext uri="{BB962C8B-B14F-4D97-AF65-F5344CB8AC3E}">
        <p14:creationId xmlns:p14="http://schemas.microsoft.com/office/powerpoint/2010/main" val="114527676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9_Agenda Layout">
    <p:bg>
      <p:bgPr>
        <a:blipFill dpi="0" rotWithShape="1">
          <a:blip r:embed="rId2" cstate="email">
            <a:duotone>
              <a:schemeClr val="bg2">
                <a:shade val="45000"/>
                <a:satMod val="135000"/>
              </a:schemeClr>
              <a:prstClr val="white"/>
            </a:duotone>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827D01-3822-487D-B252-AAC5A8C95BC0}"/>
              </a:ext>
            </a:extLst>
          </p:cNvPr>
          <p:cNvSpPr txBox="1"/>
          <p:nvPr userDrawn="1"/>
        </p:nvSpPr>
        <p:spPr>
          <a:xfrm>
            <a:off x="8028641" y="4465295"/>
            <a:ext cx="576064" cy="400110"/>
          </a:xfrm>
          <a:prstGeom prst="rect">
            <a:avLst/>
          </a:prstGeom>
          <a:noFill/>
        </p:spPr>
        <p:txBody>
          <a:bodyPr wrap="square" rtlCol="0">
            <a:spAutoFit/>
          </a:bodyPr>
          <a:lstStyle/>
          <a:p>
            <a:pPr algn="ctr"/>
            <a:fld id="{07FCFE8E-B24B-4D0D-927A-7EB19BCEC9C1}" type="slidenum">
              <a:rPr lang="en-US" sz="2000" smtClean="0">
                <a:solidFill>
                  <a:schemeClr val="bg1"/>
                </a:solidFill>
                <a:effectLst>
                  <a:outerShdw blurRad="38100" dist="38100" dir="2700000" algn="tl">
                    <a:srgbClr val="000000">
                      <a:alpha val="43137"/>
                    </a:srgbClr>
                  </a:outerShdw>
                </a:effectLst>
              </a:rPr>
              <a:t>‹#›</a:t>
            </a:fld>
            <a:endParaRPr lang="en-CA" sz="200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151736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29_Agenda Layout">
    <p:bg>
      <p:bgPr>
        <a:blipFill dpi="0" rotWithShape="1">
          <a:blip r:embed="rId2" cstate="email">
            <a:duotone>
              <a:schemeClr val="bg2">
                <a:shade val="45000"/>
                <a:satMod val="135000"/>
              </a:schemeClr>
              <a:prstClr val="white"/>
            </a:duotone>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BEFD726-6108-4D53-90C5-0A87B40FE26E}"/>
              </a:ext>
            </a:extLst>
          </p:cNvPr>
          <p:cNvSpPr txBox="1"/>
          <p:nvPr userDrawn="1"/>
        </p:nvSpPr>
        <p:spPr>
          <a:xfrm>
            <a:off x="8028641" y="4465295"/>
            <a:ext cx="576064" cy="400110"/>
          </a:xfrm>
          <a:prstGeom prst="rect">
            <a:avLst/>
          </a:prstGeom>
          <a:noFill/>
        </p:spPr>
        <p:txBody>
          <a:bodyPr wrap="square" rtlCol="0">
            <a:spAutoFit/>
          </a:bodyPr>
          <a:lstStyle/>
          <a:p>
            <a:pPr algn="ctr"/>
            <a:fld id="{07FCFE8E-B24B-4D0D-927A-7EB19BCEC9C1}" type="slidenum">
              <a:rPr lang="en-US" sz="2000" smtClean="0">
                <a:solidFill>
                  <a:schemeClr val="bg1"/>
                </a:solidFill>
                <a:effectLst>
                  <a:outerShdw blurRad="38100" dist="38100" dir="2700000" algn="tl">
                    <a:srgbClr val="000000">
                      <a:alpha val="43137"/>
                    </a:srgbClr>
                  </a:outerShdw>
                </a:effectLst>
              </a:rPr>
              <a:t>‹#›</a:t>
            </a:fld>
            <a:endParaRPr lang="en-CA" sz="200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9909710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28_Agenda Layout">
    <p:bg>
      <p:bgPr>
        <a:blipFill dpi="0" rotWithShape="1">
          <a:blip r:embed="rId2" cstate="email">
            <a:duotone>
              <a:schemeClr val="bg2">
                <a:shade val="45000"/>
                <a:satMod val="135000"/>
              </a:schemeClr>
              <a:prstClr val="white"/>
            </a:duotone>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AB2581E-D30E-4E3B-849E-EAD724E07CBB}"/>
              </a:ext>
            </a:extLst>
          </p:cNvPr>
          <p:cNvSpPr txBox="1"/>
          <p:nvPr userDrawn="1"/>
        </p:nvSpPr>
        <p:spPr>
          <a:xfrm>
            <a:off x="8028641" y="4465295"/>
            <a:ext cx="576064" cy="400110"/>
          </a:xfrm>
          <a:prstGeom prst="rect">
            <a:avLst/>
          </a:prstGeom>
          <a:noFill/>
        </p:spPr>
        <p:txBody>
          <a:bodyPr wrap="square" rtlCol="0">
            <a:spAutoFit/>
          </a:bodyPr>
          <a:lstStyle/>
          <a:p>
            <a:pPr algn="ctr"/>
            <a:fld id="{07FCFE8E-B24B-4D0D-927A-7EB19BCEC9C1}" type="slidenum">
              <a:rPr lang="en-US" sz="2000" smtClean="0">
                <a:solidFill>
                  <a:schemeClr val="bg1"/>
                </a:solidFill>
                <a:effectLst>
                  <a:outerShdw blurRad="38100" dist="38100" dir="2700000" algn="tl">
                    <a:srgbClr val="000000">
                      <a:alpha val="43137"/>
                    </a:srgbClr>
                  </a:outerShdw>
                </a:effectLst>
              </a:rPr>
              <a:t>‹#›</a:t>
            </a:fld>
            <a:endParaRPr lang="en-CA" sz="200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9529722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8F4B64D-192B-4C2D-921D-4199F7818055}"/>
              </a:ext>
            </a:extLst>
          </p:cNvPr>
          <p:cNvSpPr>
            <a:spLocks noGrp="1"/>
          </p:cNvSpPr>
          <p:nvPr>
            <p:ph type="sldNum" sz="quarter" idx="12"/>
          </p:nvPr>
        </p:nvSpPr>
        <p:spPr>
          <a:xfrm>
            <a:off x="6457950" y="4767263"/>
            <a:ext cx="2057400" cy="273844"/>
          </a:xfrm>
          <a:prstGeom prst="rect">
            <a:avLst/>
          </a:prstGeom>
        </p:spPr>
        <p:txBody>
          <a:bodyPr/>
          <a:lstStyle/>
          <a:p>
            <a:fld id="{2DF1359E-C3E6-4F94-ADA3-04424943FDA4}" type="slidenum">
              <a:rPr lang="en-CA" smtClean="0"/>
              <a:t>‹#›</a:t>
            </a:fld>
            <a:endParaRPr lang="en-CA"/>
          </a:p>
        </p:txBody>
      </p:sp>
      <p:pic>
        <p:nvPicPr>
          <p:cNvPr id="7" name="Picture 6">
            <a:extLst>
              <a:ext uri="{FF2B5EF4-FFF2-40B4-BE49-F238E27FC236}">
                <a16:creationId xmlns:a16="http://schemas.microsoft.com/office/drawing/2014/main" id="{232A325E-CFE4-4C77-9F40-4DB06879699B}"/>
              </a:ext>
            </a:extLst>
          </p:cNvPr>
          <p:cNvPicPr>
            <a:picLocks noChangeAspect="1"/>
          </p:cNvPicPr>
          <p:nvPr userDrawn="1"/>
        </p:nvPicPr>
        <p:blipFill rotWithShape="1">
          <a:blip r:embed="rId2" cstate="email">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0" y="1"/>
            <a:ext cx="9144000" cy="5143499"/>
          </a:xfrm>
          <a:prstGeom prst="rect">
            <a:avLst/>
          </a:prstGeom>
        </p:spPr>
      </p:pic>
      <p:sp>
        <p:nvSpPr>
          <p:cNvPr id="4" name="TextBox 3">
            <a:extLst>
              <a:ext uri="{FF2B5EF4-FFF2-40B4-BE49-F238E27FC236}">
                <a16:creationId xmlns:a16="http://schemas.microsoft.com/office/drawing/2014/main" id="{4B83776E-118D-4673-A2F3-DEA2F3969EFF}"/>
              </a:ext>
            </a:extLst>
          </p:cNvPr>
          <p:cNvSpPr txBox="1"/>
          <p:nvPr userDrawn="1"/>
        </p:nvSpPr>
        <p:spPr>
          <a:xfrm>
            <a:off x="8028641" y="4465295"/>
            <a:ext cx="576064" cy="400110"/>
          </a:xfrm>
          <a:prstGeom prst="rect">
            <a:avLst/>
          </a:prstGeom>
          <a:noFill/>
        </p:spPr>
        <p:txBody>
          <a:bodyPr wrap="square" rtlCol="0">
            <a:spAutoFit/>
          </a:bodyPr>
          <a:lstStyle/>
          <a:p>
            <a:pPr algn="ctr"/>
            <a:fld id="{07FCFE8E-B24B-4D0D-927A-7EB19BCEC9C1}" type="slidenum">
              <a:rPr lang="en-US" sz="2000" smtClean="0">
                <a:solidFill>
                  <a:schemeClr val="bg1"/>
                </a:solidFill>
                <a:effectLst>
                  <a:outerShdw blurRad="38100" dist="38100" dir="2700000" algn="tl">
                    <a:srgbClr val="000000">
                      <a:alpha val="43137"/>
                    </a:srgbClr>
                  </a:outerShdw>
                </a:effectLst>
              </a:rPr>
              <a:t>‹#›</a:t>
            </a:fld>
            <a:endParaRPr lang="en-CA" sz="200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8923074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26_Agenda Layout">
    <p:bg>
      <p:bgPr>
        <a:blipFill dpi="0" rotWithShape="1">
          <a:blip r:embed="rId2" cstate="email">
            <a:duotone>
              <a:schemeClr val="bg2">
                <a:shade val="45000"/>
                <a:satMod val="135000"/>
              </a:schemeClr>
              <a:prstClr val="white"/>
            </a:duotone>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65C33B-F1BA-429D-981F-73DE7E309521}"/>
              </a:ext>
            </a:extLst>
          </p:cNvPr>
          <p:cNvSpPr txBox="1"/>
          <p:nvPr userDrawn="1"/>
        </p:nvSpPr>
        <p:spPr>
          <a:xfrm>
            <a:off x="8028641" y="4465295"/>
            <a:ext cx="576064" cy="400110"/>
          </a:xfrm>
          <a:prstGeom prst="rect">
            <a:avLst/>
          </a:prstGeom>
          <a:noFill/>
        </p:spPr>
        <p:txBody>
          <a:bodyPr wrap="square" rtlCol="0">
            <a:spAutoFit/>
          </a:bodyPr>
          <a:lstStyle/>
          <a:p>
            <a:pPr algn="ctr"/>
            <a:fld id="{07FCFE8E-B24B-4D0D-927A-7EB19BCEC9C1}" type="slidenum">
              <a:rPr lang="en-US" sz="2000" smtClean="0">
                <a:solidFill>
                  <a:schemeClr val="bg1"/>
                </a:solidFill>
                <a:effectLst>
                  <a:outerShdw blurRad="38100" dist="38100" dir="2700000" algn="tl">
                    <a:srgbClr val="000000">
                      <a:alpha val="43137"/>
                    </a:srgbClr>
                  </a:outerShdw>
                </a:effectLst>
              </a:rPr>
              <a:t>‹#›</a:t>
            </a:fld>
            <a:endParaRPr lang="en-CA" sz="200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0332512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25_Agenda Layout">
    <p:bg>
      <p:bgPr>
        <a:blipFill dpi="0" rotWithShape="1">
          <a:blip r:embed="rId2" cstate="email">
            <a:duotone>
              <a:schemeClr val="bg2">
                <a:shade val="45000"/>
                <a:satMod val="135000"/>
              </a:schemeClr>
              <a:prstClr val="white"/>
            </a:duotone>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D9FDE6-2E91-4F74-9C3C-B6AFD7A8CAC4}"/>
              </a:ext>
            </a:extLst>
          </p:cNvPr>
          <p:cNvSpPr txBox="1"/>
          <p:nvPr userDrawn="1"/>
        </p:nvSpPr>
        <p:spPr>
          <a:xfrm>
            <a:off x="8028641" y="4465295"/>
            <a:ext cx="576064" cy="400110"/>
          </a:xfrm>
          <a:prstGeom prst="rect">
            <a:avLst/>
          </a:prstGeom>
          <a:noFill/>
        </p:spPr>
        <p:txBody>
          <a:bodyPr wrap="square" rtlCol="0">
            <a:spAutoFit/>
          </a:bodyPr>
          <a:lstStyle/>
          <a:p>
            <a:pPr algn="ctr"/>
            <a:fld id="{07FCFE8E-B24B-4D0D-927A-7EB19BCEC9C1}" type="slidenum">
              <a:rPr lang="en-US" sz="2000" smtClean="0">
                <a:solidFill>
                  <a:schemeClr val="bg1"/>
                </a:solidFill>
                <a:effectLst>
                  <a:outerShdw blurRad="38100" dist="38100" dir="2700000" algn="tl">
                    <a:srgbClr val="000000">
                      <a:alpha val="43137"/>
                    </a:srgbClr>
                  </a:outerShdw>
                </a:effectLst>
              </a:rPr>
              <a:t>‹#›</a:t>
            </a:fld>
            <a:endParaRPr lang="en-CA" sz="200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6149790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8_Agenda Layout">
    <p:bg>
      <p:bgPr>
        <a:blipFill dpi="0" rotWithShape="1">
          <a:blip r:embed="rId2" cstate="email">
            <a:duotone>
              <a:schemeClr val="bg2">
                <a:shade val="45000"/>
                <a:satMod val="135000"/>
              </a:schemeClr>
              <a:prstClr val="white"/>
            </a:duotone>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2E66444-13DB-4F7C-BCA0-9AF1947380A8}"/>
              </a:ext>
            </a:extLst>
          </p:cNvPr>
          <p:cNvSpPr txBox="1"/>
          <p:nvPr userDrawn="1"/>
        </p:nvSpPr>
        <p:spPr>
          <a:xfrm>
            <a:off x="8028641" y="4465295"/>
            <a:ext cx="576064" cy="400110"/>
          </a:xfrm>
          <a:prstGeom prst="rect">
            <a:avLst/>
          </a:prstGeom>
          <a:noFill/>
        </p:spPr>
        <p:txBody>
          <a:bodyPr wrap="square" rtlCol="0">
            <a:spAutoFit/>
          </a:bodyPr>
          <a:lstStyle/>
          <a:p>
            <a:pPr algn="ctr"/>
            <a:fld id="{07FCFE8E-B24B-4D0D-927A-7EB19BCEC9C1}" type="slidenum">
              <a:rPr lang="en-US" sz="2000" smtClean="0">
                <a:solidFill>
                  <a:schemeClr val="bg1"/>
                </a:solidFill>
                <a:effectLst>
                  <a:outerShdw blurRad="38100" dist="38100" dir="2700000" algn="tl">
                    <a:srgbClr val="000000">
                      <a:alpha val="43137"/>
                    </a:srgbClr>
                  </a:outerShdw>
                </a:effectLst>
              </a:rPr>
              <a:t>‹#›</a:t>
            </a:fld>
            <a:endParaRPr lang="en-CA" sz="200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8091076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27_Agenda Layout">
    <p:bg>
      <p:bgPr>
        <a:blipFill dpi="0" rotWithShape="1">
          <a:blip r:embed="rId2" cstate="email">
            <a:duotone>
              <a:schemeClr val="bg2">
                <a:shade val="45000"/>
                <a:satMod val="135000"/>
              </a:schemeClr>
              <a:prstClr val="white"/>
            </a:duotone>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228371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4_Agenda Layout">
    <p:bg>
      <p:bgPr>
        <a:blipFill dpi="0" rotWithShape="1">
          <a:blip r:embed="rId2" cstate="email">
            <a:duotone>
              <a:schemeClr val="bg2">
                <a:shade val="45000"/>
                <a:satMod val="135000"/>
              </a:schemeClr>
              <a:prstClr val="white"/>
            </a:duotone>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9B3958-C172-4700-8C13-4D8A8B47ABEB}"/>
              </a:ext>
            </a:extLst>
          </p:cNvPr>
          <p:cNvSpPr txBox="1"/>
          <p:nvPr userDrawn="1"/>
        </p:nvSpPr>
        <p:spPr>
          <a:xfrm>
            <a:off x="8028641" y="4465295"/>
            <a:ext cx="576064" cy="400110"/>
          </a:xfrm>
          <a:prstGeom prst="rect">
            <a:avLst/>
          </a:prstGeom>
          <a:noFill/>
        </p:spPr>
        <p:txBody>
          <a:bodyPr wrap="square" rtlCol="0">
            <a:spAutoFit/>
          </a:bodyPr>
          <a:lstStyle/>
          <a:p>
            <a:pPr algn="ctr"/>
            <a:fld id="{07FCFE8E-B24B-4D0D-927A-7EB19BCEC9C1}" type="slidenum">
              <a:rPr lang="en-US" sz="2000" smtClean="0">
                <a:solidFill>
                  <a:schemeClr val="bg1"/>
                </a:solidFill>
                <a:effectLst>
                  <a:outerShdw blurRad="38100" dist="38100" dir="2700000" algn="tl">
                    <a:srgbClr val="000000">
                      <a:alpha val="43137"/>
                    </a:srgbClr>
                  </a:outerShdw>
                </a:effectLst>
              </a:rPr>
              <a:t>‹#›</a:t>
            </a:fld>
            <a:endParaRPr lang="en-CA" sz="200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1832198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5_Agenda Layout">
    <p:bg>
      <p:bgPr>
        <a:blipFill dpi="0" rotWithShape="1">
          <a:blip r:embed="rId2" cstate="email">
            <a:duotone>
              <a:schemeClr val="bg2">
                <a:shade val="45000"/>
                <a:satMod val="135000"/>
              </a:schemeClr>
              <a:prstClr val="white"/>
            </a:duotone>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7EC27B7-E30F-4B63-98B7-506D51CF2BBD}"/>
              </a:ext>
            </a:extLst>
          </p:cNvPr>
          <p:cNvSpPr txBox="1"/>
          <p:nvPr userDrawn="1"/>
        </p:nvSpPr>
        <p:spPr>
          <a:xfrm>
            <a:off x="8028641" y="4465295"/>
            <a:ext cx="576064" cy="400110"/>
          </a:xfrm>
          <a:prstGeom prst="rect">
            <a:avLst/>
          </a:prstGeom>
          <a:noFill/>
        </p:spPr>
        <p:txBody>
          <a:bodyPr wrap="square" rtlCol="0">
            <a:spAutoFit/>
          </a:bodyPr>
          <a:lstStyle/>
          <a:p>
            <a:pPr algn="ctr"/>
            <a:fld id="{07FCFE8E-B24B-4D0D-927A-7EB19BCEC9C1}" type="slidenum">
              <a:rPr lang="en-US" sz="2000" smtClean="0">
                <a:solidFill>
                  <a:schemeClr val="bg1"/>
                </a:solidFill>
                <a:effectLst>
                  <a:outerShdw blurRad="38100" dist="38100" dir="2700000" algn="tl">
                    <a:srgbClr val="000000">
                      <a:alpha val="43137"/>
                    </a:srgbClr>
                  </a:outerShdw>
                </a:effectLst>
              </a:rPr>
              <a:t>‹#›</a:t>
            </a:fld>
            <a:endParaRPr lang="en-CA" sz="200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70377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Yellow">
    <p:spTree>
      <p:nvGrpSpPr>
        <p:cNvPr id="1" name=""/>
        <p:cNvGrpSpPr/>
        <p:nvPr/>
      </p:nvGrpSpPr>
      <p:grpSpPr>
        <a:xfrm>
          <a:off x="0" y="0"/>
          <a:ext cx="0" cy="0"/>
          <a:chOff x="0" y="0"/>
          <a:chExt cx="0" cy="0"/>
        </a:xfrm>
      </p:grpSpPr>
      <p:sp>
        <p:nvSpPr>
          <p:cNvPr id="6" name="Rectangle 5"/>
          <p:cNvSpPr/>
          <p:nvPr userDrawn="1"/>
        </p:nvSpPr>
        <p:spPr>
          <a:xfrm>
            <a:off x="0" y="0"/>
            <a:ext cx="9144000" cy="5184000"/>
          </a:xfrm>
          <a:prstGeom prst="rect">
            <a:avLst/>
          </a:prstGeom>
          <a:solidFill>
            <a:srgbClr val="F8E81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58859" y="205978"/>
            <a:ext cx="5748241" cy="2505472"/>
          </a:xfrm>
        </p:spPr>
        <p:txBody>
          <a:bodyPr>
            <a:normAutofit/>
          </a:bodyPr>
          <a:lstStyle>
            <a:lvl1pPr>
              <a:defRPr sz="3000">
                <a:solidFill>
                  <a:srgbClr val="453A6E"/>
                </a:solidFill>
              </a:defRPr>
            </a:lvl1pPr>
          </a:lstStyle>
          <a:p>
            <a:r>
              <a:rPr lang="en-US"/>
              <a:t>Click to edit this chapter/section divider page</a:t>
            </a:r>
          </a:p>
        </p:txBody>
      </p:sp>
    </p:spTree>
    <p:extLst>
      <p:ext uri="{BB962C8B-B14F-4D97-AF65-F5344CB8AC3E}">
        <p14:creationId xmlns:p14="http://schemas.microsoft.com/office/powerpoint/2010/main" val="318262930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6_Agenda Layout">
    <p:bg>
      <p:bgPr>
        <a:blipFill dpi="0" rotWithShape="1">
          <a:blip r:embed="rId2" cstate="email">
            <a:duotone>
              <a:schemeClr val="bg2">
                <a:shade val="45000"/>
                <a:satMod val="135000"/>
              </a:schemeClr>
              <a:prstClr val="white"/>
            </a:duotone>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0104AE-C2C3-4546-B49A-1C9753CF46A5}"/>
              </a:ext>
            </a:extLst>
          </p:cNvPr>
          <p:cNvSpPr txBox="1"/>
          <p:nvPr userDrawn="1"/>
        </p:nvSpPr>
        <p:spPr>
          <a:xfrm>
            <a:off x="8028641" y="4465295"/>
            <a:ext cx="576064" cy="400110"/>
          </a:xfrm>
          <a:prstGeom prst="rect">
            <a:avLst/>
          </a:prstGeom>
          <a:noFill/>
        </p:spPr>
        <p:txBody>
          <a:bodyPr wrap="square" rtlCol="0">
            <a:spAutoFit/>
          </a:bodyPr>
          <a:lstStyle/>
          <a:p>
            <a:pPr algn="ctr"/>
            <a:fld id="{07FCFE8E-B24B-4D0D-927A-7EB19BCEC9C1}" type="slidenum">
              <a:rPr lang="en-US" sz="2000" smtClean="0">
                <a:solidFill>
                  <a:schemeClr val="bg1"/>
                </a:solidFill>
                <a:effectLst>
                  <a:outerShdw blurRad="38100" dist="38100" dir="2700000" algn="tl">
                    <a:srgbClr val="000000">
                      <a:alpha val="43137"/>
                    </a:srgbClr>
                  </a:outerShdw>
                </a:effectLst>
              </a:rPr>
              <a:t>‹#›</a:t>
            </a:fld>
            <a:endParaRPr lang="en-CA" sz="200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9905293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7_Agenda Layout">
    <p:bg>
      <p:bgPr>
        <a:blipFill dpi="0" rotWithShape="1">
          <a:blip r:embed="rId2" cstate="email">
            <a:duotone>
              <a:schemeClr val="bg2">
                <a:shade val="45000"/>
                <a:satMod val="135000"/>
              </a:schemeClr>
              <a:prstClr val="white"/>
            </a:duotone>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7DF847-C661-4947-A579-B97AEA94A0BA}"/>
              </a:ext>
            </a:extLst>
          </p:cNvPr>
          <p:cNvSpPr txBox="1"/>
          <p:nvPr userDrawn="1"/>
        </p:nvSpPr>
        <p:spPr>
          <a:xfrm>
            <a:off x="8028641" y="4465295"/>
            <a:ext cx="576064" cy="400110"/>
          </a:xfrm>
          <a:prstGeom prst="rect">
            <a:avLst/>
          </a:prstGeom>
          <a:noFill/>
        </p:spPr>
        <p:txBody>
          <a:bodyPr wrap="square" rtlCol="0">
            <a:spAutoFit/>
          </a:bodyPr>
          <a:lstStyle/>
          <a:p>
            <a:pPr algn="ctr"/>
            <a:fld id="{07FCFE8E-B24B-4D0D-927A-7EB19BCEC9C1}" type="slidenum">
              <a:rPr lang="en-US" sz="2000" smtClean="0">
                <a:solidFill>
                  <a:schemeClr val="bg1"/>
                </a:solidFill>
                <a:effectLst>
                  <a:outerShdw blurRad="38100" dist="38100" dir="2700000" algn="tl">
                    <a:srgbClr val="000000">
                      <a:alpha val="43137"/>
                    </a:srgbClr>
                  </a:outerShdw>
                </a:effectLst>
              </a:rPr>
              <a:t>‹#›</a:t>
            </a:fld>
            <a:endParaRPr lang="en-CA" sz="200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7597004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30_Agenda Layout">
    <p:bg>
      <p:bgPr>
        <a:blipFill dpi="0" rotWithShape="1">
          <a:blip r:embed="rId2">
            <a:grayscl/>
          </a:blip>
          <a:srcRect/>
          <a:stretch>
            <a:fillRect t="-7000" b="-7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7DF847-C661-4947-A579-B97AEA94A0BA}"/>
              </a:ext>
            </a:extLst>
          </p:cNvPr>
          <p:cNvSpPr txBox="1"/>
          <p:nvPr userDrawn="1"/>
        </p:nvSpPr>
        <p:spPr>
          <a:xfrm>
            <a:off x="8028641" y="4465295"/>
            <a:ext cx="576064" cy="400110"/>
          </a:xfrm>
          <a:prstGeom prst="rect">
            <a:avLst/>
          </a:prstGeom>
          <a:noFill/>
        </p:spPr>
        <p:txBody>
          <a:bodyPr wrap="square" rtlCol="0">
            <a:spAutoFit/>
          </a:bodyPr>
          <a:lstStyle/>
          <a:p>
            <a:pPr algn="ctr"/>
            <a:fld id="{07FCFE8E-B24B-4D0D-927A-7EB19BCEC9C1}" type="slidenum">
              <a:rPr lang="en-US" sz="2000" smtClean="0">
                <a:solidFill>
                  <a:schemeClr val="bg1"/>
                </a:solidFill>
                <a:effectLst>
                  <a:outerShdw blurRad="38100" dist="38100" dir="2700000" algn="tl">
                    <a:srgbClr val="000000">
                      <a:alpha val="43137"/>
                    </a:srgbClr>
                  </a:outerShdw>
                </a:effectLst>
              </a:rPr>
              <a:t>‹#›</a:t>
            </a:fld>
            <a:endParaRPr lang="en-CA" sz="200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9732289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20_Agenda Layout">
    <p:bg>
      <p:bgPr>
        <a:blipFill dpi="0" rotWithShape="1">
          <a:blip r:embed="rId2" cstate="email">
            <a:duotone>
              <a:schemeClr val="bg2">
                <a:shade val="45000"/>
                <a:satMod val="135000"/>
              </a:schemeClr>
              <a:prstClr val="white"/>
            </a:duotone>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6497DFF-2853-4F9D-8370-562AAE8848F2}"/>
              </a:ext>
            </a:extLst>
          </p:cNvPr>
          <p:cNvSpPr txBox="1"/>
          <p:nvPr userDrawn="1"/>
        </p:nvSpPr>
        <p:spPr>
          <a:xfrm>
            <a:off x="8028641" y="4465295"/>
            <a:ext cx="576064" cy="400110"/>
          </a:xfrm>
          <a:prstGeom prst="rect">
            <a:avLst/>
          </a:prstGeom>
          <a:noFill/>
        </p:spPr>
        <p:txBody>
          <a:bodyPr wrap="square" rtlCol="0">
            <a:spAutoFit/>
          </a:bodyPr>
          <a:lstStyle/>
          <a:p>
            <a:pPr algn="ctr"/>
            <a:fld id="{07FCFE8E-B24B-4D0D-927A-7EB19BCEC9C1}" type="slidenum">
              <a:rPr lang="en-US" sz="2000" smtClean="0">
                <a:solidFill>
                  <a:schemeClr val="bg1"/>
                </a:solidFill>
                <a:effectLst>
                  <a:outerShdw blurRad="38100" dist="38100" dir="2700000" algn="tl">
                    <a:srgbClr val="000000">
                      <a:alpha val="43137"/>
                    </a:srgbClr>
                  </a:outerShdw>
                </a:effectLst>
              </a:rPr>
              <a:t>‹#›</a:t>
            </a:fld>
            <a:endParaRPr lang="en-CA" sz="200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6819693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21_Agenda Layout">
    <p:bg>
      <p:bgPr>
        <a:blipFill dpi="0" rotWithShape="1">
          <a:blip r:embed="rId2" cstate="email">
            <a:duotone>
              <a:schemeClr val="bg2">
                <a:shade val="45000"/>
                <a:satMod val="135000"/>
              </a:schemeClr>
              <a:prstClr val="white"/>
            </a:duotone>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FF7E02C-C324-4E80-AA24-6B9DE57B8119}"/>
              </a:ext>
            </a:extLst>
          </p:cNvPr>
          <p:cNvSpPr txBox="1"/>
          <p:nvPr userDrawn="1"/>
        </p:nvSpPr>
        <p:spPr>
          <a:xfrm>
            <a:off x="8028641" y="4465295"/>
            <a:ext cx="576064" cy="400110"/>
          </a:xfrm>
          <a:prstGeom prst="rect">
            <a:avLst/>
          </a:prstGeom>
          <a:noFill/>
        </p:spPr>
        <p:txBody>
          <a:bodyPr wrap="square" rtlCol="0">
            <a:spAutoFit/>
          </a:bodyPr>
          <a:lstStyle/>
          <a:p>
            <a:pPr algn="ctr"/>
            <a:fld id="{07FCFE8E-B24B-4D0D-927A-7EB19BCEC9C1}" type="slidenum">
              <a:rPr lang="en-US" sz="2000" smtClean="0">
                <a:solidFill>
                  <a:schemeClr val="bg1"/>
                </a:solidFill>
                <a:effectLst>
                  <a:outerShdw blurRad="38100" dist="38100" dir="2700000" algn="tl">
                    <a:srgbClr val="000000">
                      <a:alpha val="43137"/>
                    </a:srgbClr>
                  </a:outerShdw>
                </a:effectLst>
              </a:rPr>
              <a:t>‹#›</a:t>
            </a:fld>
            <a:endParaRPr lang="en-CA" sz="200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9451445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22_Agenda Layout">
    <p:bg>
      <p:bgPr>
        <a:blipFill dpi="0" rotWithShape="1">
          <a:blip r:embed="rId2" cstate="email">
            <a:duotone>
              <a:schemeClr val="bg2">
                <a:shade val="45000"/>
                <a:satMod val="135000"/>
              </a:schemeClr>
              <a:prstClr val="white"/>
            </a:duotone>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5F54C62-84F7-45B6-9142-4C0E2401BA1F}"/>
              </a:ext>
            </a:extLst>
          </p:cNvPr>
          <p:cNvSpPr txBox="1"/>
          <p:nvPr userDrawn="1"/>
        </p:nvSpPr>
        <p:spPr>
          <a:xfrm>
            <a:off x="8028641" y="4465295"/>
            <a:ext cx="576064" cy="400110"/>
          </a:xfrm>
          <a:prstGeom prst="rect">
            <a:avLst/>
          </a:prstGeom>
          <a:noFill/>
        </p:spPr>
        <p:txBody>
          <a:bodyPr wrap="square" rtlCol="0">
            <a:spAutoFit/>
          </a:bodyPr>
          <a:lstStyle/>
          <a:p>
            <a:pPr algn="ctr"/>
            <a:fld id="{07FCFE8E-B24B-4D0D-927A-7EB19BCEC9C1}" type="slidenum">
              <a:rPr lang="en-US" sz="2000" smtClean="0">
                <a:solidFill>
                  <a:schemeClr val="bg1"/>
                </a:solidFill>
                <a:effectLst>
                  <a:outerShdw blurRad="38100" dist="38100" dir="2700000" algn="tl">
                    <a:srgbClr val="000000">
                      <a:alpha val="43137"/>
                    </a:srgbClr>
                  </a:outerShdw>
                </a:effectLst>
              </a:rPr>
              <a:t>‹#›</a:t>
            </a:fld>
            <a:endParaRPr lang="en-CA" sz="200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5443613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24_Agenda Layout">
    <p:bg>
      <p:bgPr>
        <a:blipFill dpi="0" rotWithShape="1">
          <a:blip r:embed="rId2" cstate="email">
            <a:duotone>
              <a:schemeClr val="bg2">
                <a:shade val="45000"/>
                <a:satMod val="135000"/>
              </a:schemeClr>
              <a:prstClr val="white"/>
            </a:duotone>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FE06216-D134-4D75-A097-6777D053E8F1}"/>
              </a:ext>
            </a:extLst>
          </p:cNvPr>
          <p:cNvSpPr txBox="1"/>
          <p:nvPr userDrawn="1"/>
        </p:nvSpPr>
        <p:spPr>
          <a:xfrm>
            <a:off x="8028641" y="4465295"/>
            <a:ext cx="576064" cy="400110"/>
          </a:xfrm>
          <a:prstGeom prst="rect">
            <a:avLst/>
          </a:prstGeom>
          <a:noFill/>
        </p:spPr>
        <p:txBody>
          <a:bodyPr wrap="square" rtlCol="0">
            <a:spAutoFit/>
          </a:bodyPr>
          <a:lstStyle/>
          <a:p>
            <a:pPr algn="ctr"/>
            <a:fld id="{07FCFE8E-B24B-4D0D-927A-7EB19BCEC9C1}" type="slidenum">
              <a:rPr lang="en-US" sz="2000" smtClean="0">
                <a:solidFill>
                  <a:schemeClr val="bg1"/>
                </a:solidFill>
                <a:effectLst>
                  <a:outerShdw blurRad="38100" dist="38100" dir="2700000" algn="tl">
                    <a:srgbClr val="000000">
                      <a:alpha val="43137"/>
                    </a:srgbClr>
                  </a:outerShdw>
                </a:effectLst>
              </a:rPr>
              <a:t>‹#›</a:t>
            </a:fld>
            <a:endParaRPr lang="en-CA" sz="200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2869180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23_Agenda Layout">
    <p:bg>
      <p:bgPr>
        <a:blipFill dpi="0" rotWithShape="1">
          <a:blip r:embed="rId2" cstate="email">
            <a:duotone>
              <a:schemeClr val="bg2">
                <a:shade val="45000"/>
                <a:satMod val="135000"/>
              </a:schemeClr>
              <a:prstClr val="white"/>
            </a:duotone>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7098623-EFFB-45A7-AD1F-C475FCE0ED83}"/>
              </a:ext>
            </a:extLst>
          </p:cNvPr>
          <p:cNvSpPr txBox="1"/>
          <p:nvPr userDrawn="1"/>
        </p:nvSpPr>
        <p:spPr>
          <a:xfrm>
            <a:off x="8028641" y="4465295"/>
            <a:ext cx="576064" cy="400110"/>
          </a:xfrm>
          <a:prstGeom prst="rect">
            <a:avLst/>
          </a:prstGeom>
          <a:noFill/>
        </p:spPr>
        <p:txBody>
          <a:bodyPr wrap="square" rtlCol="0">
            <a:spAutoFit/>
          </a:bodyPr>
          <a:lstStyle/>
          <a:p>
            <a:pPr algn="ctr"/>
            <a:fld id="{07FCFE8E-B24B-4D0D-927A-7EB19BCEC9C1}" type="slidenum">
              <a:rPr lang="en-US" sz="2000" smtClean="0">
                <a:solidFill>
                  <a:schemeClr val="bg1"/>
                </a:solidFill>
                <a:effectLst>
                  <a:outerShdw blurRad="38100" dist="38100" dir="2700000" algn="tl">
                    <a:srgbClr val="000000">
                      <a:alpha val="43137"/>
                    </a:srgbClr>
                  </a:outerShdw>
                </a:effectLst>
              </a:rPr>
              <a:t>‹#›</a:t>
            </a:fld>
            <a:endParaRPr lang="en-CA" sz="200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4120138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3_Basic Layout">
    <p:bg>
      <p:bgPr>
        <a:solidFill>
          <a:schemeClr val="accent5">
            <a:lumMod val="50000"/>
            <a:alpha val="84706"/>
          </a:schemeClr>
        </a:solid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79"/>
            <a:ext cx="9144000" cy="576064"/>
          </a:xfrm>
          <a:prstGeom prst="rect">
            <a:avLst/>
          </a:prstGeom>
        </p:spPr>
        <p:txBody>
          <a:bodyPr anchor="ctr"/>
          <a:lstStyle>
            <a:lvl1pPr marL="0" indent="0" algn="ctr">
              <a:buNone/>
              <a:defRPr sz="3600" b="0" baseline="0">
                <a:solidFill>
                  <a:schemeClr val="bg1"/>
                </a:solidFill>
                <a:latin typeface="+mj-lt"/>
                <a:cs typeface="Arial" pitchFamily="34" charset="0"/>
              </a:defRPr>
            </a:lvl1pPr>
          </a:lstStyle>
          <a:p>
            <a:pPr lvl="0"/>
            <a:r>
              <a:rPr lang="en-US" altLang="ko-KR"/>
              <a:t>BASIC LAYOUT</a:t>
            </a:r>
          </a:p>
        </p:txBody>
      </p:sp>
      <p:sp>
        <p:nvSpPr>
          <p:cNvPr id="11" name="Text Placeholder 9"/>
          <p:cNvSpPr>
            <a:spLocks noGrp="1"/>
          </p:cNvSpPr>
          <p:nvPr>
            <p:ph type="body" sz="quarter" idx="11" hasCustomPrompt="1"/>
          </p:nvPr>
        </p:nvSpPr>
        <p:spPr>
          <a:xfrm>
            <a:off x="0" y="699543"/>
            <a:ext cx="9144000" cy="288032"/>
          </a:xfrm>
          <a:prstGeom prst="rect">
            <a:avLst/>
          </a:prstGeom>
        </p:spPr>
        <p:txBody>
          <a:bodyPr anchor="ctr"/>
          <a:lstStyle>
            <a:lvl1pPr marL="0" indent="0" algn="ctr">
              <a:buNone/>
              <a:defRPr sz="1400" b="0" baseline="0">
                <a:solidFill>
                  <a:schemeClr val="bg1"/>
                </a:solidFill>
                <a:latin typeface="+mn-lt"/>
                <a:cs typeface="Arial" pitchFamily="34" charset="0"/>
              </a:defRPr>
            </a:lvl1pPr>
          </a:lstStyle>
          <a:p>
            <a:pPr lvl="0"/>
            <a:r>
              <a:rPr lang="en-US" altLang="ko-KR"/>
              <a:t>Insert the title of your subtitle Here</a:t>
            </a:r>
          </a:p>
        </p:txBody>
      </p:sp>
    </p:spTree>
    <p:extLst>
      <p:ext uri="{BB962C8B-B14F-4D97-AF65-F5344CB8AC3E}">
        <p14:creationId xmlns:p14="http://schemas.microsoft.com/office/powerpoint/2010/main" val="137065971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7296" y="273846"/>
            <a:ext cx="8456735" cy="777218"/>
          </a:xfrm>
        </p:spPr>
        <p:txBody>
          <a:bodyPr/>
          <a:lstStyle/>
          <a:p>
            <a:r>
              <a:rPr lang="en-US"/>
              <a:t>Click to edit Master title style</a:t>
            </a:r>
          </a:p>
        </p:txBody>
      </p:sp>
      <p:sp>
        <p:nvSpPr>
          <p:cNvPr id="3" name="Content Placeholder 2"/>
          <p:cNvSpPr>
            <a:spLocks noGrp="1"/>
          </p:cNvSpPr>
          <p:nvPr>
            <p:ph idx="1"/>
          </p:nvPr>
        </p:nvSpPr>
        <p:spPr>
          <a:xfrm>
            <a:off x="347297" y="1522214"/>
            <a:ext cx="8456734" cy="2929106"/>
          </a:xfrm>
        </p:spPr>
        <p:txBody>
          <a:bodyPr>
            <a:normAutofit/>
          </a:bodyPr>
          <a:lstStyle>
            <a:lvl1pPr marL="0" indent="0">
              <a:buClr>
                <a:schemeClr val="accent1"/>
              </a:buClr>
              <a:buSzPct val="75000"/>
              <a:buFont typeface="Arial" panose="020B0604020202020204" pitchFamily="34" charset="0"/>
              <a:buNone/>
              <a:defRPr sz="1350"/>
            </a:lvl1pPr>
            <a:lvl2pPr>
              <a:buClr>
                <a:schemeClr val="accent1"/>
              </a:buClr>
              <a:buSzPct val="75000"/>
              <a:defRPr sz="1350"/>
            </a:lvl2pPr>
            <a:lvl3pPr>
              <a:buClr>
                <a:schemeClr val="accent1"/>
              </a:buClr>
              <a:buSzPct val="75000"/>
              <a:defRPr sz="1350"/>
            </a:lvl3pPr>
            <a:lvl4pPr>
              <a:buClr>
                <a:schemeClr val="accent1"/>
              </a:buClr>
              <a:buSzPct val="75000"/>
              <a:defRPr sz="1350"/>
            </a:lvl4pPr>
            <a:lvl5pPr>
              <a:buClr>
                <a:schemeClr val="accent1"/>
              </a:buClr>
              <a:buSzPct val="75000"/>
              <a:defRPr sz="13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2">
            <a:extLst>
              <a:ext uri="{FF2B5EF4-FFF2-40B4-BE49-F238E27FC236}">
                <a16:creationId xmlns:a16="http://schemas.microsoft.com/office/drawing/2014/main" id="{47AFB0C2-B125-9F48-90CE-0FB88C8BDF93}"/>
              </a:ext>
            </a:extLst>
          </p:cNvPr>
          <p:cNvSpPr>
            <a:spLocks noGrp="1"/>
          </p:cNvSpPr>
          <p:nvPr>
            <p:ph type="body" idx="13"/>
          </p:nvPr>
        </p:nvSpPr>
        <p:spPr>
          <a:xfrm>
            <a:off x="347296" y="1111624"/>
            <a:ext cx="8456735" cy="242889"/>
          </a:xfrm>
        </p:spPr>
        <p:txBody>
          <a:bodyPr anchor="ctr">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Slide Number Placeholder 5"/>
          <p:cNvSpPr>
            <a:spLocks noGrp="1"/>
          </p:cNvSpPr>
          <p:nvPr>
            <p:ph type="sldNum" sz="quarter" idx="12"/>
          </p:nvPr>
        </p:nvSpPr>
        <p:spPr>
          <a:xfrm>
            <a:off x="347295" y="4707453"/>
            <a:ext cx="514800" cy="273844"/>
          </a:xfrm>
        </p:spPr>
        <p:txBody>
          <a:bodyPr/>
          <a:lstStyle>
            <a:lvl1pPr>
              <a:defRPr>
                <a:solidFill>
                  <a:schemeClr val="tx1"/>
                </a:solidFill>
              </a:defRPr>
            </a:lvl1pPr>
          </a:lstStyle>
          <a:p>
            <a:fld id="{9CAA33A2-411E-8443-83D0-3263C24E97A5}" type="slidenum">
              <a:rPr lang="en-US" smtClean="0"/>
              <a:pPr/>
              <a:t>‹#›</a:t>
            </a:fld>
            <a:endParaRPr lang="en-US"/>
          </a:p>
        </p:txBody>
      </p:sp>
      <p:pic>
        <p:nvPicPr>
          <p:cNvPr id="17" name="Picture 16">
            <a:extLst>
              <a:ext uri="{FF2B5EF4-FFF2-40B4-BE49-F238E27FC236}">
                <a16:creationId xmlns:a16="http://schemas.microsoft.com/office/drawing/2014/main" id="{24AE09F7-B562-3E46-BBCE-1E8DF7325B2E}"/>
              </a:ext>
            </a:extLst>
          </p:cNvPr>
          <p:cNvPicPr>
            <a:picLocks noChangeAspect="1"/>
          </p:cNvPicPr>
          <p:nvPr userDrawn="1"/>
        </p:nvPicPr>
        <p:blipFill>
          <a:blip r:embed="rId2"/>
          <a:stretch>
            <a:fillRect/>
          </a:stretch>
        </p:blipFill>
        <p:spPr>
          <a:xfrm>
            <a:off x="7349982" y="4592311"/>
            <a:ext cx="1638370" cy="491511"/>
          </a:xfrm>
          <a:prstGeom prst="rect">
            <a:avLst/>
          </a:prstGeom>
        </p:spPr>
      </p:pic>
      <p:sp>
        <p:nvSpPr>
          <p:cNvPr id="8" name="Footer Placeholder 4">
            <a:extLst>
              <a:ext uri="{FF2B5EF4-FFF2-40B4-BE49-F238E27FC236}">
                <a16:creationId xmlns:a16="http://schemas.microsoft.com/office/drawing/2014/main" id="{EC7D52AC-6145-1E49-BEEA-A922291252E2}"/>
              </a:ext>
            </a:extLst>
          </p:cNvPr>
          <p:cNvSpPr>
            <a:spLocks noGrp="1"/>
          </p:cNvSpPr>
          <p:nvPr>
            <p:ph type="ftr" sz="quarter" idx="11"/>
          </p:nvPr>
        </p:nvSpPr>
        <p:spPr>
          <a:xfrm>
            <a:off x="861646" y="4707453"/>
            <a:ext cx="2518163" cy="273844"/>
          </a:xfrm>
          <a:prstGeom prst="rect">
            <a:avLst/>
          </a:prstGeom>
        </p:spPr>
        <p:txBody>
          <a:bodyPr anchor="ctr"/>
          <a:lstStyle>
            <a:lvl1pPr algn="r">
              <a:defRPr sz="900">
                <a:solidFill>
                  <a:schemeClr val="tx1"/>
                </a:solidFill>
              </a:defRPr>
            </a:lvl1pPr>
          </a:lstStyle>
          <a:p>
            <a:pPr algn="l"/>
            <a:endParaRPr lang="en-US"/>
          </a:p>
        </p:txBody>
      </p:sp>
    </p:spTree>
    <p:extLst>
      <p:ext uri="{BB962C8B-B14F-4D97-AF65-F5344CB8AC3E}">
        <p14:creationId xmlns:p14="http://schemas.microsoft.com/office/powerpoint/2010/main" val="1650064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pring Green">
    <p:spTree>
      <p:nvGrpSpPr>
        <p:cNvPr id="1" name=""/>
        <p:cNvGrpSpPr/>
        <p:nvPr/>
      </p:nvGrpSpPr>
      <p:grpSpPr>
        <a:xfrm>
          <a:off x="0" y="0"/>
          <a:ext cx="0" cy="0"/>
          <a:chOff x="0" y="0"/>
          <a:chExt cx="0" cy="0"/>
        </a:xfrm>
      </p:grpSpPr>
      <p:sp>
        <p:nvSpPr>
          <p:cNvPr id="6" name="Rectangle 5"/>
          <p:cNvSpPr/>
          <p:nvPr userDrawn="1"/>
        </p:nvSpPr>
        <p:spPr>
          <a:xfrm>
            <a:off x="0" y="0"/>
            <a:ext cx="9144000" cy="5184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58859" y="205978"/>
            <a:ext cx="5741891" cy="2499122"/>
          </a:xfrm>
        </p:spPr>
        <p:txBody>
          <a:bodyPr>
            <a:normAutofit/>
          </a:bodyPr>
          <a:lstStyle>
            <a:lvl1pPr>
              <a:defRPr sz="3000" baseline="0">
                <a:solidFill>
                  <a:srgbClr val="FFFFFF"/>
                </a:solidFill>
              </a:defRPr>
            </a:lvl1pPr>
          </a:lstStyle>
          <a:p>
            <a:r>
              <a:rPr lang="en-US"/>
              <a:t>Click to edit this chapter/section divider page</a:t>
            </a:r>
          </a:p>
        </p:txBody>
      </p:sp>
    </p:spTree>
    <p:extLst>
      <p:ext uri="{BB962C8B-B14F-4D97-AF65-F5344CB8AC3E}">
        <p14:creationId xmlns:p14="http://schemas.microsoft.com/office/powerpoint/2010/main" val="25550294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orest Green">
    <p:spTree>
      <p:nvGrpSpPr>
        <p:cNvPr id="1" name=""/>
        <p:cNvGrpSpPr/>
        <p:nvPr/>
      </p:nvGrpSpPr>
      <p:grpSpPr>
        <a:xfrm>
          <a:off x="0" y="0"/>
          <a:ext cx="0" cy="0"/>
          <a:chOff x="0" y="0"/>
          <a:chExt cx="0" cy="0"/>
        </a:xfrm>
      </p:grpSpPr>
      <p:sp>
        <p:nvSpPr>
          <p:cNvPr id="6" name="Rectangle 5"/>
          <p:cNvSpPr/>
          <p:nvPr userDrawn="1"/>
        </p:nvSpPr>
        <p:spPr>
          <a:xfrm>
            <a:off x="0" y="0"/>
            <a:ext cx="9144000" cy="5184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58859" y="205978"/>
            <a:ext cx="5748241" cy="2505472"/>
          </a:xfrm>
        </p:spPr>
        <p:txBody>
          <a:bodyPr>
            <a:normAutofit/>
          </a:bodyPr>
          <a:lstStyle>
            <a:lvl1pPr>
              <a:defRPr sz="3000">
                <a:solidFill>
                  <a:srgbClr val="FFFFFF"/>
                </a:solidFill>
              </a:defRPr>
            </a:lvl1pPr>
          </a:lstStyle>
          <a:p>
            <a:r>
              <a:rPr lang="en-US"/>
              <a:t>Click to edit this chapter/section divider page</a:t>
            </a:r>
          </a:p>
        </p:txBody>
      </p:sp>
    </p:spTree>
    <p:extLst>
      <p:ext uri="{BB962C8B-B14F-4D97-AF65-F5344CB8AC3E}">
        <p14:creationId xmlns:p14="http://schemas.microsoft.com/office/powerpoint/2010/main" val="11998065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iolet">
    <p:spTree>
      <p:nvGrpSpPr>
        <p:cNvPr id="1" name=""/>
        <p:cNvGrpSpPr/>
        <p:nvPr/>
      </p:nvGrpSpPr>
      <p:grpSpPr>
        <a:xfrm>
          <a:off x="0" y="0"/>
          <a:ext cx="0" cy="0"/>
          <a:chOff x="0" y="0"/>
          <a:chExt cx="0" cy="0"/>
        </a:xfrm>
      </p:grpSpPr>
      <p:sp>
        <p:nvSpPr>
          <p:cNvPr id="6" name="Rectangle 5"/>
          <p:cNvSpPr/>
          <p:nvPr userDrawn="1"/>
        </p:nvSpPr>
        <p:spPr>
          <a:xfrm>
            <a:off x="0" y="0"/>
            <a:ext cx="9144000" cy="5184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58859" y="205978"/>
            <a:ext cx="5754591" cy="2511822"/>
          </a:xfrm>
        </p:spPr>
        <p:txBody>
          <a:bodyPr>
            <a:normAutofit/>
          </a:bodyPr>
          <a:lstStyle>
            <a:lvl1pPr>
              <a:defRPr sz="3000">
                <a:solidFill>
                  <a:srgbClr val="FFFFFF"/>
                </a:solidFill>
              </a:defRPr>
            </a:lvl1pPr>
          </a:lstStyle>
          <a:p>
            <a:r>
              <a:rPr lang="en-US"/>
              <a:t>Click to edit this chapter/section divider page</a:t>
            </a:r>
          </a:p>
        </p:txBody>
      </p:sp>
    </p:spTree>
    <p:extLst>
      <p:ext uri="{BB962C8B-B14F-4D97-AF65-F5344CB8AC3E}">
        <p14:creationId xmlns:p14="http://schemas.microsoft.com/office/powerpoint/2010/main" val="34644977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ark Purple">
    <p:spTree>
      <p:nvGrpSpPr>
        <p:cNvPr id="1" name=""/>
        <p:cNvGrpSpPr/>
        <p:nvPr/>
      </p:nvGrpSpPr>
      <p:grpSpPr>
        <a:xfrm>
          <a:off x="0" y="0"/>
          <a:ext cx="0" cy="0"/>
          <a:chOff x="0" y="0"/>
          <a:chExt cx="0" cy="0"/>
        </a:xfrm>
      </p:grpSpPr>
      <p:sp>
        <p:nvSpPr>
          <p:cNvPr id="6" name="Rectangle 5"/>
          <p:cNvSpPr/>
          <p:nvPr userDrawn="1"/>
        </p:nvSpPr>
        <p:spPr>
          <a:xfrm>
            <a:off x="0" y="0"/>
            <a:ext cx="9144000" cy="5184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58859" y="205978"/>
            <a:ext cx="5760941" cy="2518172"/>
          </a:xfrm>
        </p:spPr>
        <p:txBody>
          <a:bodyPr>
            <a:normAutofit/>
          </a:bodyPr>
          <a:lstStyle>
            <a:lvl1pPr>
              <a:defRPr sz="3000">
                <a:solidFill>
                  <a:srgbClr val="FFFFFF"/>
                </a:solidFill>
              </a:defRPr>
            </a:lvl1pPr>
          </a:lstStyle>
          <a:p>
            <a:r>
              <a:rPr lang="en-US"/>
              <a:t>Click to edit this chapter/section divider page</a:t>
            </a:r>
          </a:p>
        </p:txBody>
      </p:sp>
    </p:spTree>
    <p:extLst>
      <p:ext uri="{BB962C8B-B14F-4D97-AF65-F5344CB8AC3E}">
        <p14:creationId xmlns:p14="http://schemas.microsoft.com/office/powerpoint/2010/main" val="22844065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ark Grey">
    <p:spTree>
      <p:nvGrpSpPr>
        <p:cNvPr id="1" name=""/>
        <p:cNvGrpSpPr/>
        <p:nvPr/>
      </p:nvGrpSpPr>
      <p:grpSpPr>
        <a:xfrm>
          <a:off x="0" y="0"/>
          <a:ext cx="0" cy="0"/>
          <a:chOff x="0" y="0"/>
          <a:chExt cx="0" cy="0"/>
        </a:xfrm>
      </p:grpSpPr>
      <p:sp>
        <p:nvSpPr>
          <p:cNvPr id="6" name="Rectangle 5"/>
          <p:cNvSpPr/>
          <p:nvPr userDrawn="1"/>
        </p:nvSpPr>
        <p:spPr>
          <a:xfrm>
            <a:off x="0" y="0"/>
            <a:ext cx="9144000" cy="5184000"/>
          </a:xfrm>
          <a:prstGeom prst="rect">
            <a:avLst/>
          </a:prstGeom>
          <a:solidFill>
            <a:srgbClr val="78818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58859" y="205978"/>
            <a:ext cx="5760941" cy="2518172"/>
          </a:xfrm>
        </p:spPr>
        <p:txBody>
          <a:bodyPr>
            <a:normAutofit/>
          </a:bodyPr>
          <a:lstStyle>
            <a:lvl1pPr>
              <a:defRPr sz="3000">
                <a:solidFill>
                  <a:srgbClr val="FFFFFF"/>
                </a:solidFill>
              </a:defRPr>
            </a:lvl1pPr>
          </a:lstStyle>
          <a:p>
            <a:r>
              <a:rPr lang="en-US"/>
              <a:t>Click to edit this chapter/section divider page</a:t>
            </a:r>
          </a:p>
        </p:txBody>
      </p:sp>
    </p:spTree>
    <p:extLst>
      <p:ext uri="{BB962C8B-B14F-4D97-AF65-F5344CB8AC3E}">
        <p14:creationId xmlns:p14="http://schemas.microsoft.com/office/powerpoint/2010/main" val="25802564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ight Grey">
    <p:spTree>
      <p:nvGrpSpPr>
        <p:cNvPr id="1" name=""/>
        <p:cNvGrpSpPr/>
        <p:nvPr/>
      </p:nvGrpSpPr>
      <p:grpSpPr>
        <a:xfrm>
          <a:off x="0" y="0"/>
          <a:ext cx="0" cy="0"/>
          <a:chOff x="0" y="0"/>
          <a:chExt cx="0" cy="0"/>
        </a:xfrm>
      </p:grpSpPr>
      <p:sp>
        <p:nvSpPr>
          <p:cNvPr id="6" name="Rectangle 5"/>
          <p:cNvSpPr/>
          <p:nvPr userDrawn="1"/>
        </p:nvSpPr>
        <p:spPr>
          <a:xfrm>
            <a:off x="0" y="0"/>
            <a:ext cx="9144000" cy="5184000"/>
          </a:xfrm>
          <a:prstGeom prst="rect">
            <a:avLst/>
          </a:prstGeom>
          <a:solidFill>
            <a:srgbClr val="CFC7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58859" y="205978"/>
            <a:ext cx="5760941" cy="2518172"/>
          </a:xfrm>
        </p:spPr>
        <p:txBody>
          <a:bodyPr>
            <a:normAutofit/>
          </a:bodyPr>
          <a:lstStyle>
            <a:lvl1pPr>
              <a:defRPr sz="3000">
                <a:solidFill>
                  <a:srgbClr val="000000"/>
                </a:solidFill>
              </a:defRPr>
            </a:lvl1pPr>
          </a:lstStyle>
          <a:p>
            <a:r>
              <a:rPr lang="en-US"/>
              <a:t>Click to edit this chapter/section divider page</a:t>
            </a:r>
          </a:p>
        </p:txBody>
      </p:sp>
    </p:spTree>
    <p:extLst>
      <p:ext uri="{BB962C8B-B14F-4D97-AF65-F5344CB8AC3E}">
        <p14:creationId xmlns:p14="http://schemas.microsoft.com/office/powerpoint/2010/main" val="21274304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wo Colour, Title Top">
    <p:spTree>
      <p:nvGrpSpPr>
        <p:cNvPr id="1" name=""/>
        <p:cNvGrpSpPr/>
        <p:nvPr/>
      </p:nvGrpSpPr>
      <p:grpSpPr>
        <a:xfrm>
          <a:off x="0" y="0"/>
          <a:ext cx="0" cy="0"/>
          <a:chOff x="0" y="0"/>
          <a:chExt cx="0" cy="0"/>
        </a:xfrm>
      </p:grpSpPr>
      <p:sp>
        <p:nvSpPr>
          <p:cNvPr id="10" name="Rectangle 9"/>
          <p:cNvSpPr/>
          <p:nvPr userDrawn="1"/>
        </p:nvSpPr>
        <p:spPr>
          <a:xfrm>
            <a:off x="0" y="0"/>
            <a:ext cx="9144000" cy="3888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userDrawn="1"/>
        </p:nvSpPr>
        <p:spPr>
          <a:xfrm>
            <a:off x="0" y="1110"/>
            <a:ext cx="9144000" cy="1296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userDrawn="1"/>
        </p:nvSpPr>
        <p:spPr>
          <a:xfrm>
            <a:off x="0" y="3888000"/>
            <a:ext cx="9144000" cy="1296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258859" y="177025"/>
            <a:ext cx="8639427" cy="506570"/>
          </a:xfrm>
        </p:spPr>
        <p:txBody>
          <a:bodyPr anchor="t" anchorCtr="0">
            <a:normAutofit/>
          </a:bodyPr>
          <a:lstStyle>
            <a:lvl1pPr>
              <a:defRPr sz="3000" baseline="0">
                <a:solidFill>
                  <a:srgbClr val="FFFFFF"/>
                </a:solidFill>
              </a:defRPr>
            </a:lvl1pPr>
          </a:lstStyle>
          <a:p>
            <a:r>
              <a:rPr lang="en-US"/>
              <a:t>Click to edit the title</a:t>
            </a:r>
          </a:p>
        </p:txBody>
      </p:sp>
      <p:sp>
        <p:nvSpPr>
          <p:cNvPr id="3" name="Subtitle 2"/>
          <p:cNvSpPr>
            <a:spLocks noGrp="1"/>
          </p:cNvSpPr>
          <p:nvPr>
            <p:ph type="subTitle" idx="1" hasCustomPrompt="1"/>
          </p:nvPr>
        </p:nvSpPr>
        <p:spPr>
          <a:xfrm>
            <a:off x="258859" y="692062"/>
            <a:ext cx="8639427" cy="299558"/>
          </a:xfrm>
        </p:spPr>
        <p:txBody>
          <a:bodyPr anchor="t" anchorCtr="0">
            <a:normAutofit/>
          </a:bodyPr>
          <a:lstStyle>
            <a:lvl1pPr marL="0" indent="0" algn="l">
              <a:buNone/>
              <a:defRPr sz="180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the subtitle</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8859" y="4584388"/>
            <a:ext cx="1803541" cy="323312"/>
          </a:xfrm>
          <a:prstGeom prst="rect">
            <a:avLst/>
          </a:prstGeom>
        </p:spPr>
      </p:pic>
    </p:spTree>
    <p:extLst>
      <p:ext uri="{BB962C8B-B14F-4D97-AF65-F5344CB8AC3E}">
        <p14:creationId xmlns:p14="http://schemas.microsoft.com/office/powerpoint/2010/main" val="7270530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Medium Grey">
    <p:spTree>
      <p:nvGrpSpPr>
        <p:cNvPr id="1" name=""/>
        <p:cNvGrpSpPr/>
        <p:nvPr/>
      </p:nvGrpSpPr>
      <p:grpSpPr>
        <a:xfrm>
          <a:off x="0" y="0"/>
          <a:ext cx="0" cy="0"/>
          <a:chOff x="0" y="0"/>
          <a:chExt cx="0" cy="0"/>
        </a:xfrm>
      </p:grpSpPr>
      <p:sp>
        <p:nvSpPr>
          <p:cNvPr id="6" name="Rectangle 5"/>
          <p:cNvSpPr/>
          <p:nvPr userDrawn="1"/>
        </p:nvSpPr>
        <p:spPr>
          <a:xfrm>
            <a:off x="0" y="0"/>
            <a:ext cx="9144000" cy="5184000"/>
          </a:xfrm>
          <a:prstGeom prst="rect">
            <a:avLst/>
          </a:prstGeom>
          <a:solidFill>
            <a:srgbClr val="B7B8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B7B8B9"/>
              </a:solidFill>
            </a:endParaRPr>
          </a:p>
        </p:txBody>
      </p:sp>
      <p:sp>
        <p:nvSpPr>
          <p:cNvPr id="2" name="Title 1"/>
          <p:cNvSpPr>
            <a:spLocks noGrp="1"/>
          </p:cNvSpPr>
          <p:nvPr>
            <p:ph type="title" hasCustomPrompt="1"/>
          </p:nvPr>
        </p:nvSpPr>
        <p:spPr>
          <a:xfrm>
            <a:off x="258859" y="205978"/>
            <a:ext cx="5760941" cy="2518172"/>
          </a:xfrm>
        </p:spPr>
        <p:txBody>
          <a:bodyPr>
            <a:normAutofit/>
          </a:bodyPr>
          <a:lstStyle>
            <a:lvl1pPr>
              <a:defRPr sz="3000">
                <a:solidFill>
                  <a:srgbClr val="000000"/>
                </a:solidFill>
              </a:defRPr>
            </a:lvl1pPr>
          </a:lstStyle>
          <a:p>
            <a:r>
              <a:rPr lang="en-US"/>
              <a:t>Click to edit this chapter/section divider page</a:t>
            </a:r>
          </a:p>
        </p:txBody>
      </p:sp>
    </p:spTree>
    <p:extLst>
      <p:ext uri="{BB962C8B-B14F-4D97-AF65-F5344CB8AC3E}">
        <p14:creationId xmlns:p14="http://schemas.microsoft.com/office/powerpoint/2010/main" val="17588231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0% Purple">
    <p:spTree>
      <p:nvGrpSpPr>
        <p:cNvPr id="1" name=""/>
        <p:cNvGrpSpPr/>
        <p:nvPr/>
      </p:nvGrpSpPr>
      <p:grpSpPr>
        <a:xfrm>
          <a:off x="0" y="0"/>
          <a:ext cx="0" cy="0"/>
          <a:chOff x="0" y="0"/>
          <a:chExt cx="0" cy="0"/>
        </a:xfrm>
      </p:grpSpPr>
      <p:sp>
        <p:nvSpPr>
          <p:cNvPr id="6" name="Rectangle 5"/>
          <p:cNvSpPr/>
          <p:nvPr userDrawn="1"/>
        </p:nvSpPr>
        <p:spPr>
          <a:xfrm>
            <a:off x="0" y="0"/>
            <a:ext cx="9144000" cy="5184000"/>
          </a:xfrm>
          <a:prstGeom prst="rect">
            <a:avLst/>
          </a:prstGeom>
          <a:solidFill>
            <a:srgbClr val="A8A8D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58859" y="205978"/>
            <a:ext cx="5760941" cy="2518172"/>
          </a:xfrm>
        </p:spPr>
        <p:txBody>
          <a:bodyPr>
            <a:normAutofit/>
          </a:bodyPr>
          <a:lstStyle>
            <a:lvl1pPr>
              <a:defRPr sz="3000">
                <a:solidFill>
                  <a:srgbClr val="000000"/>
                </a:solidFill>
              </a:defRPr>
            </a:lvl1pPr>
          </a:lstStyle>
          <a:p>
            <a:r>
              <a:rPr lang="en-US"/>
              <a:t>Click to edit this chapter/section divider page</a:t>
            </a:r>
          </a:p>
        </p:txBody>
      </p:sp>
    </p:spTree>
    <p:extLst>
      <p:ext uri="{BB962C8B-B14F-4D97-AF65-F5344CB8AC3E}">
        <p14:creationId xmlns:p14="http://schemas.microsoft.com/office/powerpoint/2010/main" val="29981141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0% Aqua">
    <p:spTree>
      <p:nvGrpSpPr>
        <p:cNvPr id="1" name=""/>
        <p:cNvGrpSpPr/>
        <p:nvPr/>
      </p:nvGrpSpPr>
      <p:grpSpPr>
        <a:xfrm>
          <a:off x="0" y="0"/>
          <a:ext cx="0" cy="0"/>
          <a:chOff x="0" y="0"/>
          <a:chExt cx="0" cy="0"/>
        </a:xfrm>
      </p:grpSpPr>
      <p:sp>
        <p:nvSpPr>
          <p:cNvPr id="6" name="Rectangle 5"/>
          <p:cNvSpPr/>
          <p:nvPr userDrawn="1"/>
        </p:nvSpPr>
        <p:spPr>
          <a:xfrm>
            <a:off x="0" y="0"/>
            <a:ext cx="9144000" cy="5184000"/>
          </a:xfrm>
          <a:prstGeom prst="rect">
            <a:avLst/>
          </a:prstGeom>
          <a:solidFill>
            <a:srgbClr val="AAE2E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58859" y="205978"/>
            <a:ext cx="5760941" cy="2518172"/>
          </a:xfrm>
        </p:spPr>
        <p:txBody>
          <a:bodyPr>
            <a:normAutofit/>
          </a:bodyPr>
          <a:lstStyle>
            <a:lvl1pPr>
              <a:defRPr sz="3000">
                <a:solidFill>
                  <a:srgbClr val="000000"/>
                </a:solidFill>
              </a:defRPr>
            </a:lvl1pPr>
          </a:lstStyle>
          <a:p>
            <a:r>
              <a:rPr lang="en-US"/>
              <a:t>Click to edit this chapter/section divider page</a:t>
            </a:r>
          </a:p>
        </p:txBody>
      </p:sp>
    </p:spTree>
    <p:extLst>
      <p:ext uri="{BB962C8B-B14F-4D97-AF65-F5344CB8AC3E}">
        <p14:creationId xmlns:p14="http://schemas.microsoft.com/office/powerpoint/2010/main" val="9313781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0% Orange">
    <p:spTree>
      <p:nvGrpSpPr>
        <p:cNvPr id="1" name=""/>
        <p:cNvGrpSpPr/>
        <p:nvPr/>
      </p:nvGrpSpPr>
      <p:grpSpPr>
        <a:xfrm>
          <a:off x="0" y="0"/>
          <a:ext cx="0" cy="0"/>
          <a:chOff x="0" y="0"/>
          <a:chExt cx="0" cy="0"/>
        </a:xfrm>
      </p:grpSpPr>
      <p:sp>
        <p:nvSpPr>
          <p:cNvPr id="6" name="Rectangle 5"/>
          <p:cNvSpPr/>
          <p:nvPr userDrawn="1"/>
        </p:nvSpPr>
        <p:spPr>
          <a:xfrm>
            <a:off x="0" y="0"/>
            <a:ext cx="9144000" cy="5184000"/>
          </a:xfrm>
          <a:prstGeom prst="rect">
            <a:avLst/>
          </a:prstGeom>
          <a:solidFill>
            <a:srgbClr val="F2B3A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58859" y="205978"/>
            <a:ext cx="5760941" cy="2518172"/>
          </a:xfrm>
        </p:spPr>
        <p:txBody>
          <a:bodyPr>
            <a:normAutofit/>
          </a:bodyPr>
          <a:lstStyle>
            <a:lvl1pPr>
              <a:defRPr sz="3000">
                <a:solidFill>
                  <a:srgbClr val="000000"/>
                </a:solidFill>
              </a:defRPr>
            </a:lvl1pPr>
          </a:lstStyle>
          <a:p>
            <a:r>
              <a:rPr lang="en-US"/>
              <a:t>Click to edit this chapter/section divider page</a:t>
            </a:r>
          </a:p>
        </p:txBody>
      </p:sp>
    </p:spTree>
    <p:extLst>
      <p:ext uri="{BB962C8B-B14F-4D97-AF65-F5344CB8AC3E}">
        <p14:creationId xmlns:p14="http://schemas.microsoft.com/office/powerpoint/2010/main" val="30414520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0% Red">
    <p:spTree>
      <p:nvGrpSpPr>
        <p:cNvPr id="1" name=""/>
        <p:cNvGrpSpPr/>
        <p:nvPr/>
      </p:nvGrpSpPr>
      <p:grpSpPr>
        <a:xfrm>
          <a:off x="0" y="0"/>
          <a:ext cx="0" cy="0"/>
          <a:chOff x="0" y="0"/>
          <a:chExt cx="0" cy="0"/>
        </a:xfrm>
      </p:grpSpPr>
      <p:sp>
        <p:nvSpPr>
          <p:cNvPr id="6" name="Rectangle 5"/>
          <p:cNvSpPr/>
          <p:nvPr userDrawn="1"/>
        </p:nvSpPr>
        <p:spPr>
          <a:xfrm>
            <a:off x="0" y="0"/>
            <a:ext cx="9144000" cy="5184000"/>
          </a:xfrm>
          <a:prstGeom prst="rect">
            <a:avLst/>
          </a:prstGeom>
          <a:solidFill>
            <a:srgbClr val="F6959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58859" y="205978"/>
            <a:ext cx="5760941" cy="2518172"/>
          </a:xfrm>
        </p:spPr>
        <p:txBody>
          <a:bodyPr>
            <a:normAutofit/>
          </a:bodyPr>
          <a:lstStyle>
            <a:lvl1pPr>
              <a:defRPr sz="3000">
                <a:solidFill>
                  <a:srgbClr val="000000"/>
                </a:solidFill>
              </a:defRPr>
            </a:lvl1pPr>
          </a:lstStyle>
          <a:p>
            <a:r>
              <a:rPr lang="en-US"/>
              <a:t>Click to edit this chapter/section divider page</a:t>
            </a:r>
          </a:p>
        </p:txBody>
      </p:sp>
    </p:spTree>
    <p:extLst>
      <p:ext uri="{BB962C8B-B14F-4D97-AF65-F5344CB8AC3E}">
        <p14:creationId xmlns:p14="http://schemas.microsoft.com/office/powerpoint/2010/main" val="12832710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0% Gold">
    <p:spTree>
      <p:nvGrpSpPr>
        <p:cNvPr id="1" name=""/>
        <p:cNvGrpSpPr/>
        <p:nvPr/>
      </p:nvGrpSpPr>
      <p:grpSpPr>
        <a:xfrm>
          <a:off x="0" y="0"/>
          <a:ext cx="0" cy="0"/>
          <a:chOff x="0" y="0"/>
          <a:chExt cx="0" cy="0"/>
        </a:xfrm>
      </p:grpSpPr>
      <p:sp>
        <p:nvSpPr>
          <p:cNvPr id="6" name="Rectangle 5"/>
          <p:cNvSpPr/>
          <p:nvPr userDrawn="1"/>
        </p:nvSpPr>
        <p:spPr>
          <a:xfrm>
            <a:off x="0" y="0"/>
            <a:ext cx="9144000" cy="5184000"/>
          </a:xfrm>
          <a:prstGeom prst="rect">
            <a:avLst/>
          </a:prstGeom>
          <a:solidFill>
            <a:srgbClr val="FFDF9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58859" y="205978"/>
            <a:ext cx="5760941" cy="2518172"/>
          </a:xfrm>
        </p:spPr>
        <p:txBody>
          <a:bodyPr>
            <a:normAutofit/>
          </a:bodyPr>
          <a:lstStyle>
            <a:lvl1pPr>
              <a:defRPr sz="3000">
                <a:solidFill>
                  <a:srgbClr val="000000"/>
                </a:solidFill>
              </a:defRPr>
            </a:lvl1pPr>
          </a:lstStyle>
          <a:p>
            <a:r>
              <a:rPr lang="en-US"/>
              <a:t>Click to edit this chapter/section divider page</a:t>
            </a:r>
          </a:p>
        </p:txBody>
      </p:sp>
    </p:spTree>
    <p:extLst>
      <p:ext uri="{BB962C8B-B14F-4D97-AF65-F5344CB8AC3E}">
        <p14:creationId xmlns:p14="http://schemas.microsoft.com/office/powerpoint/2010/main" val="36520682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0% Yellow">
    <p:spTree>
      <p:nvGrpSpPr>
        <p:cNvPr id="1" name=""/>
        <p:cNvGrpSpPr/>
        <p:nvPr/>
      </p:nvGrpSpPr>
      <p:grpSpPr>
        <a:xfrm>
          <a:off x="0" y="0"/>
          <a:ext cx="0" cy="0"/>
          <a:chOff x="0" y="0"/>
          <a:chExt cx="0" cy="0"/>
        </a:xfrm>
      </p:grpSpPr>
      <p:sp>
        <p:nvSpPr>
          <p:cNvPr id="6" name="Rectangle 5"/>
          <p:cNvSpPr/>
          <p:nvPr userDrawn="1"/>
        </p:nvSpPr>
        <p:spPr>
          <a:xfrm>
            <a:off x="0" y="0"/>
            <a:ext cx="9144000" cy="5184000"/>
          </a:xfrm>
          <a:prstGeom prst="rect">
            <a:avLst/>
          </a:prstGeom>
          <a:solidFill>
            <a:srgbClr val="FBF38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58859" y="205978"/>
            <a:ext cx="5760941" cy="2518172"/>
          </a:xfrm>
        </p:spPr>
        <p:txBody>
          <a:bodyPr>
            <a:normAutofit/>
          </a:bodyPr>
          <a:lstStyle>
            <a:lvl1pPr>
              <a:defRPr sz="3000">
                <a:solidFill>
                  <a:srgbClr val="000000"/>
                </a:solidFill>
              </a:defRPr>
            </a:lvl1pPr>
          </a:lstStyle>
          <a:p>
            <a:r>
              <a:rPr lang="en-US"/>
              <a:t>Click to edit this chapter/section divider page</a:t>
            </a:r>
          </a:p>
        </p:txBody>
      </p:sp>
    </p:spTree>
    <p:extLst>
      <p:ext uri="{BB962C8B-B14F-4D97-AF65-F5344CB8AC3E}">
        <p14:creationId xmlns:p14="http://schemas.microsoft.com/office/powerpoint/2010/main" val="21813309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0% Spring Green">
    <p:spTree>
      <p:nvGrpSpPr>
        <p:cNvPr id="1" name=""/>
        <p:cNvGrpSpPr/>
        <p:nvPr/>
      </p:nvGrpSpPr>
      <p:grpSpPr>
        <a:xfrm>
          <a:off x="0" y="0"/>
          <a:ext cx="0" cy="0"/>
          <a:chOff x="0" y="0"/>
          <a:chExt cx="0" cy="0"/>
        </a:xfrm>
      </p:grpSpPr>
      <p:sp>
        <p:nvSpPr>
          <p:cNvPr id="6" name="Rectangle 5"/>
          <p:cNvSpPr/>
          <p:nvPr userDrawn="1"/>
        </p:nvSpPr>
        <p:spPr>
          <a:xfrm>
            <a:off x="0" y="0"/>
            <a:ext cx="9144000" cy="5184000"/>
          </a:xfrm>
          <a:prstGeom prst="rect">
            <a:avLst/>
          </a:prstGeom>
          <a:solidFill>
            <a:srgbClr val="B2DDA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58859" y="205978"/>
            <a:ext cx="5760941" cy="2518172"/>
          </a:xfrm>
        </p:spPr>
        <p:txBody>
          <a:bodyPr>
            <a:normAutofit/>
          </a:bodyPr>
          <a:lstStyle>
            <a:lvl1pPr>
              <a:defRPr sz="3000">
                <a:solidFill>
                  <a:srgbClr val="000000"/>
                </a:solidFill>
              </a:defRPr>
            </a:lvl1pPr>
          </a:lstStyle>
          <a:p>
            <a:r>
              <a:rPr lang="en-US"/>
              <a:t>Click to edit this chapter/section divider page</a:t>
            </a:r>
          </a:p>
        </p:txBody>
      </p:sp>
    </p:spTree>
    <p:extLst>
      <p:ext uri="{BB962C8B-B14F-4D97-AF65-F5344CB8AC3E}">
        <p14:creationId xmlns:p14="http://schemas.microsoft.com/office/powerpoint/2010/main" val="12028583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0% Forest Green">
    <p:spTree>
      <p:nvGrpSpPr>
        <p:cNvPr id="1" name=""/>
        <p:cNvGrpSpPr/>
        <p:nvPr/>
      </p:nvGrpSpPr>
      <p:grpSpPr>
        <a:xfrm>
          <a:off x="0" y="0"/>
          <a:ext cx="0" cy="0"/>
          <a:chOff x="0" y="0"/>
          <a:chExt cx="0" cy="0"/>
        </a:xfrm>
      </p:grpSpPr>
      <p:sp>
        <p:nvSpPr>
          <p:cNvPr id="6" name="Rectangle 5"/>
          <p:cNvSpPr/>
          <p:nvPr userDrawn="1"/>
        </p:nvSpPr>
        <p:spPr>
          <a:xfrm>
            <a:off x="0" y="0"/>
            <a:ext cx="9144000" cy="5184000"/>
          </a:xfrm>
          <a:prstGeom prst="rect">
            <a:avLst/>
          </a:prstGeom>
          <a:solidFill>
            <a:srgbClr val="7FBF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58859" y="205978"/>
            <a:ext cx="5760941" cy="2518172"/>
          </a:xfrm>
        </p:spPr>
        <p:txBody>
          <a:bodyPr>
            <a:normAutofit/>
          </a:bodyPr>
          <a:lstStyle>
            <a:lvl1pPr>
              <a:defRPr sz="3000">
                <a:solidFill>
                  <a:srgbClr val="000000"/>
                </a:solidFill>
              </a:defRPr>
            </a:lvl1pPr>
          </a:lstStyle>
          <a:p>
            <a:r>
              <a:rPr lang="en-US"/>
              <a:t>Click to edit this chapter/section divider page</a:t>
            </a:r>
          </a:p>
        </p:txBody>
      </p:sp>
    </p:spTree>
    <p:extLst>
      <p:ext uri="{BB962C8B-B14F-4D97-AF65-F5344CB8AC3E}">
        <p14:creationId xmlns:p14="http://schemas.microsoft.com/office/powerpoint/2010/main" val="9711508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0% Violet">
    <p:spTree>
      <p:nvGrpSpPr>
        <p:cNvPr id="1" name=""/>
        <p:cNvGrpSpPr/>
        <p:nvPr/>
      </p:nvGrpSpPr>
      <p:grpSpPr>
        <a:xfrm>
          <a:off x="0" y="0"/>
          <a:ext cx="0" cy="0"/>
          <a:chOff x="0" y="0"/>
          <a:chExt cx="0" cy="0"/>
        </a:xfrm>
      </p:grpSpPr>
      <p:sp>
        <p:nvSpPr>
          <p:cNvPr id="6" name="Rectangle 5"/>
          <p:cNvSpPr/>
          <p:nvPr userDrawn="1"/>
        </p:nvSpPr>
        <p:spPr>
          <a:xfrm>
            <a:off x="0" y="0"/>
            <a:ext cx="9144000" cy="5184000"/>
          </a:xfrm>
          <a:prstGeom prst="rect">
            <a:avLst/>
          </a:prstGeom>
          <a:solidFill>
            <a:srgbClr val="D6AAD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58859" y="205978"/>
            <a:ext cx="5760941" cy="2518172"/>
          </a:xfrm>
        </p:spPr>
        <p:txBody>
          <a:bodyPr>
            <a:normAutofit/>
          </a:bodyPr>
          <a:lstStyle>
            <a:lvl1pPr>
              <a:defRPr sz="3000">
                <a:solidFill>
                  <a:srgbClr val="000000"/>
                </a:solidFill>
              </a:defRPr>
            </a:lvl1pPr>
          </a:lstStyle>
          <a:p>
            <a:r>
              <a:rPr lang="en-US"/>
              <a:t>Click to edit this chapter/section divider page</a:t>
            </a:r>
          </a:p>
        </p:txBody>
      </p:sp>
    </p:spTree>
    <p:extLst>
      <p:ext uri="{BB962C8B-B14F-4D97-AF65-F5344CB8AC3E}">
        <p14:creationId xmlns:p14="http://schemas.microsoft.com/office/powerpoint/2010/main" val="34599168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One colour">
    <p:spTree>
      <p:nvGrpSpPr>
        <p:cNvPr id="1" name=""/>
        <p:cNvGrpSpPr/>
        <p:nvPr/>
      </p:nvGrpSpPr>
      <p:grpSpPr>
        <a:xfrm>
          <a:off x="0" y="0"/>
          <a:ext cx="0" cy="0"/>
          <a:chOff x="0" y="0"/>
          <a:chExt cx="0" cy="0"/>
        </a:xfrm>
      </p:grpSpPr>
      <p:sp>
        <p:nvSpPr>
          <p:cNvPr id="10" name="Rectangle 9"/>
          <p:cNvSpPr/>
          <p:nvPr userDrawn="1"/>
        </p:nvSpPr>
        <p:spPr>
          <a:xfrm>
            <a:off x="0" y="0"/>
            <a:ext cx="9144000" cy="388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userDrawn="1"/>
        </p:nvSpPr>
        <p:spPr>
          <a:xfrm>
            <a:off x="0" y="3888000"/>
            <a:ext cx="9144000" cy="1296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258859" y="177025"/>
            <a:ext cx="8639427" cy="506570"/>
          </a:xfrm>
        </p:spPr>
        <p:txBody>
          <a:bodyPr anchor="t" anchorCtr="0">
            <a:normAutofit/>
          </a:bodyPr>
          <a:lstStyle>
            <a:lvl1pPr>
              <a:defRPr sz="3000" baseline="0">
                <a:solidFill>
                  <a:srgbClr val="453A6E"/>
                </a:solidFill>
              </a:defRPr>
            </a:lvl1pPr>
          </a:lstStyle>
          <a:p>
            <a:r>
              <a:rPr lang="en-US"/>
              <a:t>Click to edit the title</a:t>
            </a:r>
          </a:p>
        </p:txBody>
      </p:sp>
      <p:sp>
        <p:nvSpPr>
          <p:cNvPr id="3" name="Subtitle 2"/>
          <p:cNvSpPr>
            <a:spLocks noGrp="1"/>
          </p:cNvSpPr>
          <p:nvPr>
            <p:ph type="subTitle" idx="1" hasCustomPrompt="1"/>
          </p:nvPr>
        </p:nvSpPr>
        <p:spPr>
          <a:xfrm>
            <a:off x="258859" y="692062"/>
            <a:ext cx="8639427" cy="299558"/>
          </a:xfrm>
        </p:spPr>
        <p:txBody>
          <a:bodyPr anchor="t" anchorCtr="0">
            <a:normAutofit/>
          </a:bodyPr>
          <a:lstStyle>
            <a:lvl1pPr marL="0" indent="0" algn="l">
              <a:buNone/>
              <a:defRPr sz="1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the subtitle</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8859" y="4584388"/>
            <a:ext cx="1803541" cy="323312"/>
          </a:xfrm>
          <a:prstGeom prst="rect">
            <a:avLst/>
          </a:prstGeom>
        </p:spPr>
      </p:pic>
    </p:spTree>
    <p:extLst>
      <p:ext uri="{BB962C8B-B14F-4D97-AF65-F5344CB8AC3E}">
        <p14:creationId xmlns:p14="http://schemas.microsoft.com/office/powerpoint/2010/main" val="20620715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0% Dark Purple">
    <p:spTree>
      <p:nvGrpSpPr>
        <p:cNvPr id="1" name=""/>
        <p:cNvGrpSpPr/>
        <p:nvPr/>
      </p:nvGrpSpPr>
      <p:grpSpPr>
        <a:xfrm>
          <a:off x="0" y="0"/>
          <a:ext cx="0" cy="0"/>
          <a:chOff x="0" y="0"/>
          <a:chExt cx="0" cy="0"/>
        </a:xfrm>
      </p:grpSpPr>
      <p:sp>
        <p:nvSpPr>
          <p:cNvPr id="6" name="Rectangle 5"/>
          <p:cNvSpPr/>
          <p:nvPr userDrawn="1"/>
        </p:nvSpPr>
        <p:spPr>
          <a:xfrm>
            <a:off x="0" y="0"/>
            <a:ext cx="9144000" cy="5184000"/>
          </a:xfrm>
          <a:prstGeom prst="rect">
            <a:avLst/>
          </a:prstGeom>
          <a:solidFill>
            <a:srgbClr val="A29CB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58859" y="205978"/>
            <a:ext cx="5760941" cy="2518172"/>
          </a:xfrm>
        </p:spPr>
        <p:txBody>
          <a:bodyPr>
            <a:normAutofit/>
          </a:bodyPr>
          <a:lstStyle>
            <a:lvl1pPr>
              <a:defRPr sz="3000">
                <a:solidFill>
                  <a:srgbClr val="000000"/>
                </a:solidFill>
              </a:defRPr>
            </a:lvl1pPr>
          </a:lstStyle>
          <a:p>
            <a:r>
              <a:rPr lang="en-US"/>
              <a:t>Click to edit this chapter/section divider page</a:t>
            </a:r>
          </a:p>
        </p:txBody>
      </p:sp>
    </p:spTree>
    <p:extLst>
      <p:ext uri="{BB962C8B-B14F-4D97-AF65-F5344CB8AC3E}">
        <p14:creationId xmlns:p14="http://schemas.microsoft.com/office/powerpoint/2010/main" val="21354772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0% Dark Grey">
    <p:spTree>
      <p:nvGrpSpPr>
        <p:cNvPr id="1" name=""/>
        <p:cNvGrpSpPr/>
        <p:nvPr/>
      </p:nvGrpSpPr>
      <p:grpSpPr>
        <a:xfrm>
          <a:off x="0" y="0"/>
          <a:ext cx="0" cy="0"/>
          <a:chOff x="0" y="0"/>
          <a:chExt cx="0" cy="0"/>
        </a:xfrm>
      </p:grpSpPr>
      <p:sp>
        <p:nvSpPr>
          <p:cNvPr id="6" name="Rectangle 5"/>
          <p:cNvSpPr/>
          <p:nvPr userDrawn="1"/>
        </p:nvSpPr>
        <p:spPr>
          <a:xfrm>
            <a:off x="0" y="0"/>
            <a:ext cx="9144000" cy="5162550"/>
          </a:xfrm>
          <a:prstGeom prst="rect">
            <a:avLst/>
          </a:prstGeom>
          <a:solidFill>
            <a:srgbClr val="BBC0C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58859" y="205978"/>
            <a:ext cx="5760941" cy="2518172"/>
          </a:xfrm>
        </p:spPr>
        <p:txBody>
          <a:bodyPr>
            <a:normAutofit/>
          </a:bodyPr>
          <a:lstStyle>
            <a:lvl1pPr>
              <a:defRPr sz="3000">
                <a:solidFill>
                  <a:srgbClr val="000000"/>
                </a:solidFill>
              </a:defRPr>
            </a:lvl1pPr>
          </a:lstStyle>
          <a:p>
            <a:r>
              <a:rPr lang="en-US"/>
              <a:t>Click to edit this chapter/section divider page</a:t>
            </a:r>
          </a:p>
        </p:txBody>
      </p:sp>
    </p:spTree>
    <p:extLst>
      <p:ext uri="{BB962C8B-B14F-4D97-AF65-F5344CB8AC3E}">
        <p14:creationId xmlns:p14="http://schemas.microsoft.com/office/powerpoint/2010/main" val="508417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One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8859" y="205979"/>
            <a:ext cx="8267075" cy="540000"/>
          </a:xfrm>
        </p:spPr>
        <p:txBody>
          <a:bodyPr/>
          <a:lstStyle>
            <a:lvl1pPr>
              <a:defRPr sz="2800"/>
            </a:lvl1pPr>
          </a:lstStyle>
          <a:p>
            <a:r>
              <a:rPr lang="en-US"/>
              <a:t>Click to edit the title</a:t>
            </a:r>
          </a:p>
        </p:txBody>
      </p:sp>
      <p:sp>
        <p:nvSpPr>
          <p:cNvPr id="3" name="Content Placeholder 2"/>
          <p:cNvSpPr>
            <a:spLocks noGrp="1"/>
          </p:cNvSpPr>
          <p:nvPr>
            <p:ph idx="1" hasCustomPrompt="1"/>
          </p:nvPr>
        </p:nvSpPr>
        <p:spPr>
          <a:xfrm>
            <a:off x="258859" y="879078"/>
            <a:ext cx="8639426" cy="3599999"/>
          </a:xfrm>
        </p:spPr>
        <p:txBody>
          <a:bodyPr/>
          <a:lstStyle>
            <a:lvl1pPr marL="0" indent="0">
              <a:spcBef>
                <a:spcPts val="600"/>
              </a:spcBef>
              <a:spcAft>
                <a:spcPts val="0"/>
              </a:spcAft>
              <a:buClrTx/>
              <a:buFont typeface="Arial"/>
              <a:buNone/>
              <a:defRPr baseline="0"/>
            </a:lvl1pPr>
            <a:lvl2pPr marL="540000">
              <a:spcBef>
                <a:spcPts val="300"/>
              </a:spcBef>
              <a:defRPr/>
            </a:lvl2pPr>
            <a:lvl3pPr marL="720000">
              <a:defRPr/>
            </a:lvl3pPr>
            <a:lvl4pPr marL="936000">
              <a:defRPr/>
            </a:lvl4pPr>
            <a:lvl5pPr marL="1116000">
              <a:defRPr/>
            </a:lvl5pPr>
          </a:lstStyle>
          <a:p>
            <a:pPr lvl="0"/>
            <a:r>
              <a:rPr lang="en-US"/>
              <a:t>Click to edit the content</a:t>
            </a:r>
          </a:p>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6431424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Image Right Half">
    <p:spTree>
      <p:nvGrpSpPr>
        <p:cNvPr id="1" name=""/>
        <p:cNvGrpSpPr/>
        <p:nvPr/>
      </p:nvGrpSpPr>
      <p:grpSpPr>
        <a:xfrm>
          <a:off x="0" y="0"/>
          <a:ext cx="0" cy="0"/>
          <a:chOff x="0" y="0"/>
          <a:chExt cx="0" cy="0"/>
        </a:xfrm>
      </p:grpSpPr>
      <p:sp>
        <p:nvSpPr>
          <p:cNvPr id="8" name="Picture Placeholder 6"/>
          <p:cNvSpPr>
            <a:spLocks noGrp="1"/>
          </p:cNvSpPr>
          <p:nvPr>
            <p:ph type="pic" sz="quarter" idx="14" hasCustomPrompt="1"/>
          </p:nvPr>
        </p:nvSpPr>
        <p:spPr>
          <a:xfrm>
            <a:off x="4667250" y="1"/>
            <a:ext cx="4476750" cy="5143499"/>
          </a:xfrm>
          <a:solidFill>
            <a:srgbClr val="78818C"/>
          </a:solidFill>
        </p:spPr>
        <p:txBody>
          <a:bodyPr/>
          <a:lstStyle>
            <a:lvl1pPr marL="0" indent="0">
              <a:buNone/>
              <a:defRPr baseline="0"/>
            </a:lvl1pPr>
          </a:lstStyle>
          <a:p>
            <a:r>
              <a:rPr lang="en-US"/>
              <a:t>Drag a picture into placeholder or click icon to add. </a:t>
            </a:r>
          </a:p>
        </p:txBody>
      </p:sp>
      <p:sp>
        <p:nvSpPr>
          <p:cNvPr id="2" name="Title 1"/>
          <p:cNvSpPr>
            <a:spLocks noGrp="1"/>
          </p:cNvSpPr>
          <p:nvPr>
            <p:ph type="title" hasCustomPrompt="1"/>
          </p:nvPr>
        </p:nvSpPr>
        <p:spPr>
          <a:xfrm>
            <a:off x="258860" y="205979"/>
            <a:ext cx="4230591" cy="540000"/>
          </a:xfrm>
        </p:spPr>
        <p:txBody>
          <a:bodyPr/>
          <a:lstStyle>
            <a:lvl1pPr>
              <a:defRPr sz="2800"/>
            </a:lvl1pPr>
          </a:lstStyle>
          <a:p>
            <a:r>
              <a:rPr lang="en-US"/>
              <a:t>Click to edit the title</a:t>
            </a:r>
          </a:p>
        </p:txBody>
      </p:sp>
      <p:sp>
        <p:nvSpPr>
          <p:cNvPr id="3" name="Content Placeholder 2"/>
          <p:cNvSpPr>
            <a:spLocks noGrp="1"/>
          </p:cNvSpPr>
          <p:nvPr>
            <p:ph idx="1" hasCustomPrompt="1"/>
          </p:nvPr>
        </p:nvSpPr>
        <p:spPr>
          <a:xfrm>
            <a:off x="258860" y="879079"/>
            <a:ext cx="4230591" cy="3599999"/>
          </a:xfrm>
        </p:spPr>
        <p:txBody>
          <a:bodyPr/>
          <a:lstStyle>
            <a:lvl1pPr marL="0" indent="0">
              <a:spcBef>
                <a:spcPts val="600"/>
              </a:spcBef>
              <a:spcAft>
                <a:spcPts val="0"/>
              </a:spcAft>
              <a:buClrTx/>
              <a:buFont typeface="Arial"/>
              <a:buNone/>
              <a:defRPr baseline="0"/>
            </a:lvl1pPr>
            <a:lvl2pPr marL="539987">
              <a:spcBef>
                <a:spcPts val="300"/>
              </a:spcBef>
              <a:defRPr/>
            </a:lvl2pPr>
            <a:lvl3pPr marL="719982">
              <a:defRPr/>
            </a:lvl3pPr>
            <a:lvl4pPr marL="935977">
              <a:defRPr/>
            </a:lvl4pPr>
            <a:lvl5pPr marL="1115972">
              <a:defRPr/>
            </a:lvl5pPr>
          </a:lstStyle>
          <a:p>
            <a:pPr lvl="0"/>
            <a:r>
              <a:rPr lang="en-US"/>
              <a:t>Click to edit the content</a:t>
            </a:r>
          </a:p>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42691205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One Column w/ 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8859" y="699956"/>
            <a:ext cx="8639426" cy="540000"/>
          </a:xfrm>
        </p:spPr>
        <p:txBody>
          <a:bodyPr/>
          <a:lstStyle>
            <a:lvl1pPr>
              <a:defRPr sz="2800"/>
            </a:lvl1pPr>
          </a:lstStyle>
          <a:p>
            <a:r>
              <a:rPr lang="en-US"/>
              <a:t>Click to edit the title</a:t>
            </a:r>
          </a:p>
        </p:txBody>
      </p:sp>
      <p:sp>
        <p:nvSpPr>
          <p:cNvPr id="3" name="Content Placeholder 2"/>
          <p:cNvSpPr>
            <a:spLocks noGrp="1"/>
          </p:cNvSpPr>
          <p:nvPr>
            <p:ph idx="1" hasCustomPrompt="1"/>
          </p:nvPr>
        </p:nvSpPr>
        <p:spPr>
          <a:xfrm>
            <a:off x="258859" y="1363136"/>
            <a:ext cx="8639426" cy="3242731"/>
          </a:xfrm>
        </p:spPr>
        <p:txBody>
          <a:bodyPr/>
          <a:lstStyle>
            <a:lvl1pPr marL="0" indent="0">
              <a:spcBef>
                <a:spcPts val="600"/>
              </a:spcBef>
              <a:spcAft>
                <a:spcPts val="0"/>
              </a:spcAft>
              <a:buClrTx/>
              <a:buFont typeface="Arial"/>
              <a:buNone/>
              <a:defRPr baseline="0"/>
            </a:lvl1pPr>
            <a:lvl2pPr marL="540000">
              <a:spcBef>
                <a:spcPts val="300"/>
              </a:spcBef>
              <a:defRPr/>
            </a:lvl2pPr>
            <a:lvl3pPr marL="720000">
              <a:defRPr/>
            </a:lvl3pPr>
            <a:lvl4pPr marL="936000">
              <a:defRPr/>
            </a:lvl4pPr>
            <a:lvl5pPr marL="1116000">
              <a:defRPr/>
            </a:lvl5pPr>
          </a:lstStyle>
          <a:p>
            <a:pPr lvl="0"/>
            <a:r>
              <a:rPr lang="en-US"/>
              <a:t>Click to edit the content</a:t>
            </a:r>
          </a:p>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
        <p:nvSpPr>
          <p:cNvPr id="8" name="Text Placeholder 7"/>
          <p:cNvSpPr>
            <a:spLocks noGrp="1"/>
          </p:cNvSpPr>
          <p:nvPr>
            <p:ph type="body" sz="quarter" idx="13" hasCustomPrompt="1"/>
          </p:nvPr>
        </p:nvSpPr>
        <p:spPr>
          <a:xfrm>
            <a:off x="258763" y="206375"/>
            <a:ext cx="8267171" cy="264981"/>
          </a:xfrm>
        </p:spPr>
        <p:txBody>
          <a:bodyPr>
            <a:noAutofit/>
          </a:bodyPr>
          <a:lstStyle>
            <a:lvl1pPr marL="0" indent="0">
              <a:buNone/>
              <a:defRPr sz="1200">
                <a:solidFill>
                  <a:srgbClr val="B7B8B9"/>
                </a:solidFill>
              </a:defRPr>
            </a:lvl1pPr>
          </a:lstStyle>
          <a:p>
            <a:pPr lvl="0"/>
            <a:r>
              <a:rPr lang="en-CA"/>
              <a:t>Section</a:t>
            </a:r>
            <a:endParaRPr lang="en-US"/>
          </a:p>
        </p:txBody>
      </p:sp>
      <p:cxnSp>
        <p:nvCxnSpPr>
          <p:cNvPr id="10" name="Straight Connector 9"/>
          <p:cNvCxnSpPr/>
          <p:nvPr userDrawn="1"/>
        </p:nvCxnSpPr>
        <p:spPr>
          <a:xfrm>
            <a:off x="258763" y="471356"/>
            <a:ext cx="8267171" cy="0"/>
          </a:xfrm>
          <a:prstGeom prst="line">
            <a:avLst/>
          </a:prstGeom>
          <a:ln w="3175" cmpd="sng"/>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51568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wo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8859" y="205979"/>
            <a:ext cx="8267075" cy="540000"/>
          </a:xfrm>
        </p:spPr>
        <p:txBody>
          <a:bodyPr/>
          <a:lstStyle>
            <a:lvl1pPr>
              <a:defRPr sz="2800"/>
            </a:lvl1pPr>
          </a:lstStyle>
          <a:p>
            <a:r>
              <a:rPr lang="en-US"/>
              <a:t>Click to edit the title</a:t>
            </a:r>
          </a:p>
        </p:txBody>
      </p:sp>
      <p:sp>
        <p:nvSpPr>
          <p:cNvPr id="3" name="Content Placeholder 2"/>
          <p:cNvSpPr>
            <a:spLocks noGrp="1"/>
          </p:cNvSpPr>
          <p:nvPr>
            <p:ph idx="1" hasCustomPrompt="1"/>
          </p:nvPr>
        </p:nvSpPr>
        <p:spPr>
          <a:xfrm>
            <a:off x="258859" y="879078"/>
            <a:ext cx="4230591" cy="3599999"/>
          </a:xfrm>
        </p:spPr>
        <p:txBody>
          <a:bodyPr/>
          <a:lstStyle>
            <a:lvl1pPr marL="0" indent="0">
              <a:spcBef>
                <a:spcPts val="600"/>
              </a:spcBef>
              <a:spcAft>
                <a:spcPts val="0"/>
              </a:spcAft>
              <a:buClrTx/>
              <a:buFont typeface="Arial"/>
              <a:buNone/>
              <a:defRPr baseline="0"/>
            </a:lvl1pPr>
            <a:lvl2pPr marL="540000">
              <a:spcBef>
                <a:spcPts val="300"/>
              </a:spcBef>
              <a:defRPr/>
            </a:lvl2pPr>
            <a:lvl3pPr marL="720000">
              <a:defRPr/>
            </a:lvl3pPr>
            <a:lvl4pPr marL="936000">
              <a:defRPr/>
            </a:lvl4pPr>
            <a:lvl5pPr marL="1116000">
              <a:defRPr/>
            </a:lvl5pPr>
          </a:lstStyle>
          <a:p>
            <a:pPr lvl="0"/>
            <a:r>
              <a:rPr lang="en-US"/>
              <a:t>Click to edit the content</a:t>
            </a:r>
          </a:p>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
        <p:nvSpPr>
          <p:cNvPr id="5" name="Content Placeholder 2"/>
          <p:cNvSpPr>
            <a:spLocks noGrp="1"/>
          </p:cNvSpPr>
          <p:nvPr>
            <p:ph idx="13" hasCustomPrompt="1"/>
          </p:nvPr>
        </p:nvSpPr>
        <p:spPr>
          <a:xfrm>
            <a:off x="4667695" y="879078"/>
            <a:ext cx="4230591" cy="3599999"/>
          </a:xfrm>
        </p:spPr>
        <p:txBody>
          <a:bodyPr/>
          <a:lstStyle>
            <a:lvl1pPr marL="0" indent="0">
              <a:spcBef>
                <a:spcPts val="600"/>
              </a:spcBef>
              <a:spcAft>
                <a:spcPts val="0"/>
              </a:spcAft>
              <a:buClrTx/>
              <a:buFont typeface="Arial"/>
              <a:buNone/>
              <a:defRPr baseline="0"/>
            </a:lvl1pPr>
            <a:lvl2pPr marL="540000">
              <a:spcBef>
                <a:spcPts val="300"/>
              </a:spcBef>
              <a:defRPr/>
            </a:lvl2pPr>
            <a:lvl3pPr marL="720000">
              <a:defRPr/>
            </a:lvl3pPr>
            <a:lvl4pPr marL="936000">
              <a:defRPr/>
            </a:lvl4pPr>
            <a:lvl5pPr marL="1116000">
              <a:defRPr/>
            </a:lvl5pPr>
          </a:lstStyle>
          <a:p>
            <a:pPr lvl="0"/>
            <a:r>
              <a:rPr lang="en-US"/>
              <a:t>Click to edit the content</a:t>
            </a:r>
          </a:p>
          <a:p>
            <a:pPr lvl="0"/>
            <a:r>
              <a:rPr lang="en-US"/>
              <a:t>First level</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17839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mage Left w/ Border">
    <p:spTree>
      <p:nvGrpSpPr>
        <p:cNvPr id="1" name=""/>
        <p:cNvGrpSpPr/>
        <p:nvPr/>
      </p:nvGrpSpPr>
      <p:grpSpPr>
        <a:xfrm>
          <a:off x="0" y="0"/>
          <a:ext cx="0" cy="0"/>
          <a:chOff x="0" y="0"/>
          <a:chExt cx="0" cy="0"/>
        </a:xfrm>
      </p:grpSpPr>
      <p:sp>
        <p:nvSpPr>
          <p:cNvPr id="7" name="Picture Placeholder 6"/>
          <p:cNvSpPr>
            <a:spLocks noGrp="1"/>
          </p:cNvSpPr>
          <p:nvPr>
            <p:ph type="pic" sz="quarter" idx="14" hasCustomPrompt="1"/>
          </p:nvPr>
        </p:nvSpPr>
        <p:spPr>
          <a:xfrm>
            <a:off x="270933" y="268707"/>
            <a:ext cx="4324200" cy="4210369"/>
          </a:xfrm>
          <a:solidFill>
            <a:schemeClr val="tx2"/>
          </a:solidFill>
        </p:spPr>
        <p:txBody>
          <a:bodyPr/>
          <a:lstStyle>
            <a:lvl1pPr marL="0" marR="0" indent="0" algn="l" defTabSz="457200" rtl="0" eaLnBrk="1" fontAlgn="auto" latinLnBrk="0" hangingPunct="1">
              <a:lnSpc>
                <a:spcPct val="110000"/>
              </a:lnSpc>
              <a:spcBef>
                <a:spcPts val="600"/>
              </a:spcBef>
              <a:spcAft>
                <a:spcPts val="0"/>
              </a:spcAft>
              <a:buClrTx/>
              <a:buSzTx/>
              <a:buFont typeface="Arial"/>
              <a:buNone/>
              <a:tabLst/>
              <a:defRPr baseline="0">
                <a:solidFill>
                  <a:schemeClr val="accent3"/>
                </a:solidFill>
              </a:defRPr>
            </a:lvl1pPr>
          </a:lstStyle>
          <a:p>
            <a:r>
              <a:rPr lang="en-US"/>
              <a:t> </a:t>
            </a:r>
          </a:p>
        </p:txBody>
      </p:sp>
      <p:sp>
        <p:nvSpPr>
          <p:cNvPr id="9" name="Title 1"/>
          <p:cNvSpPr>
            <a:spLocks noGrp="1"/>
          </p:cNvSpPr>
          <p:nvPr>
            <p:ph type="title" hasCustomPrompt="1"/>
          </p:nvPr>
        </p:nvSpPr>
        <p:spPr>
          <a:xfrm>
            <a:off x="4826000" y="205979"/>
            <a:ext cx="3699934" cy="1284154"/>
          </a:xfrm>
        </p:spPr>
        <p:txBody>
          <a:bodyPr>
            <a:noAutofit/>
          </a:bodyPr>
          <a:lstStyle>
            <a:lvl1pPr>
              <a:defRPr sz="3000"/>
            </a:lvl1pPr>
          </a:lstStyle>
          <a:p>
            <a:r>
              <a:rPr lang="en-US"/>
              <a:t>Click to edit the title</a:t>
            </a:r>
          </a:p>
        </p:txBody>
      </p:sp>
      <p:sp>
        <p:nvSpPr>
          <p:cNvPr id="10" name="Content Placeholder 2"/>
          <p:cNvSpPr>
            <a:spLocks noGrp="1"/>
          </p:cNvSpPr>
          <p:nvPr>
            <p:ph idx="1" hasCustomPrompt="1"/>
          </p:nvPr>
        </p:nvSpPr>
        <p:spPr>
          <a:xfrm>
            <a:off x="4826000" y="1625601"/>
            <a:ext cx="4072286" cy="2853476"/>
          </a:xfrm>
        </p:spPr>
        <p:txBody>
          <a:bodyPr/>
          <a:lstStyle>
            <a:lvl1pPr marL="0" indent="0">
              <a:spcBef>
                <a:spcPts val="600"/>
              </a:spcBef>
              <a:spcAft>
                <a:spcPts val="0"/>
              </a:spcAft>
              <a:buClrTx/>
              <a:buFont typeface="Arial"/>
              <a:buNone/>
              <a:defRPr baseline="0"/>
            </a:lvl1pPr>
            <a:lvl2pPr marL="540000">
              <a:spcBef>
                <a:spcPts val="300"/>
              </a:spcBef>
              <a:defRPr/>
            </a:lvl2pPr>
            <a:lvl3pPr marL="720000">
              <a:defRPr/>
            </a:lvl3pPr>
            <a:lvl4pPr marL="936000">
              <a:defRPr/>
            </a:lvl4pPr>
            <a:lvl5pPr marL="1116000">
              <a:defRPr/>
            </a:lvl5pPr>
          </a:lstStyle>
          <a:p>
            <a:pPr lvl="0"/>
            <a:r>
              <a:rPr lang="en-US"/>
              <a:t>Click to edit the content</a:t>
            </a:r>
          </a:p>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4"/>
          </p:nvPr>
        </p:nvSpPr>
        <p:spPr>
          <a:xfrm>
            <a:off x="8525934" y="69057"/>
            <a:ext cx="372352" cy="273844"/>
          </a:xfrm>
          <a:prstGeom prst="rect">
            <a:avLst/>
          </a:prstGeom>
        </p:spPr>
        <p:txBody>
          <a:bodyPr vert="horz" lIns="0" tIns="0" rIns="0" bIns="0" rtlCol="0" anchor="ctr"/>
          <a:lstStyle>
            <a:lvl1pPr marL="0" algn="r">
              <a:spcBef>
                <a:spcPts val="600"/>
              </a:spcBef>
              <a:spcAft>
                <a:spcPts val="0"/>
              </a:spcAft>
              <a:defRPr sz="1000">
                <a:solidFill>
                  <a:srgbClr val="78818C"/>
                </a:solidFill>
                <a:latin typeface="Georgia"/>
                <a:cs typeface="Georgia"/>
              </a:defRPr>
            </a:lvl1pPr>
          </a:lstStyle>
          <a:p>
            <a:fld id="{2066355A-084C-D24E-9AD2-7E4FC41EA627}" type="slidenum">
              <a:rPr lang="en-US" smtClean="0"/>
              <a:pPr/>
              <a:t>‹#›</a:t>
            </a:fld>
            <a:endParaRPr lang="en-US"/>
          </a:p>
        </p:txBody>
      </p:sp>
    </p:spTree>
    <p:extLst>
      <p:ext uri="{BB962C8B-B14F-4D97-AF65-F5344CB8AC3E}">
        <p14:creationId xmlns:p14="http://schemas.microsoft.com/office/powerpoint/2010/main" val="6023003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mage Right w/ Border">
    <p:spTree>
      <p:nvGrpSpPr>
        <p:cNvPr id="1" name=""/>
        <p:cNvGrpSpPr/>
        <p:nvPr/>
      </p:nvGrpSpPr>
      <p:grpSpPr>
        <a:xfrm>
          <a:off x="0" y="0"/>
          <a:ext cx="0" cy="0"/>
          <a:chOff x="0" y="0"/>
          <a:chExt cx="0" cy="0"/>
        </a:xfrm>
      </p:grpSpPr>
      <p:sp>
        <p:nvSpPr>
          <p:cNvPr id="7" name="Picture Placeholder 6"/>
          <p:cNvSpPr>
            <a:spLocks noGrp="1"/>
          </p:cNvSpPr>
          <p:nvPr>
            <p:ph type="pic" sz="quarter" idx="14" hasCustomPrompt="1"/>
          </p:nvPr>
        </p:nvSpPr>
        <p:spPr>
          <a:xfrm>
            <a:off x="4574086" y="268707"/>
            <a:ext cx="4324200" cy="4210369"/>
          </a:xfrm>
          <a:solidFill>
            <a:schemeClr val="accent4"/>
          </a:solidFill>
        </p:spPr>
        <p:txBody>
          <a:bodyPr/>
          <a:lstStyle>
            <a:lvl1pPr marL="0" marR="0" indent="0" algn="l" defTabSz="457200" rtl="0" eaLnBrk="1" fontAlgn="auto" latinLnBrk="0" hangingPunct="1">
              <a:lnSpc>
                <a:spcPct val="110000"/>
              </a:lnSpc>
              <a:spcBef>
                <a:spcPts val="600"/>
              </a:spcBef>
              <a:spcAft>
                <a:spcPts val="0"/>
              </a:spcAft>
              <a:buClrTx/>
              <a:buSzTx/>
              <a:buFont typeface="Arial"/>
              <a:buNone/>
              <a:tabLst/>
              <a:defRPr baseline="0">
                <a:solidFill>
                  <a:schemeClr val="accent3"/>
                </a:solidFill>
              </a:defRPr>
            </a:lvl1pPr>
          </a:lstStyle>
          <a:p>
            <a:r>
              <a:rPr lang="en-US"/>
              <a:t> </a:t>
            </a:r>
          </a:p>
        </p:txBody>
      </p:sp>
      <p:sp>
        <p:nvSpPr>
          <p:cNvPr id="8" name="Title 1"/>
          <p:cNvSpPr>
            <a:spLocks noGrp="1"/>
          </p:cNvSpPr>
          <p:nvPr>
            <p:ph type="title" hasCustomPrompt="1"/>
          </p:nvPr>
        </p:nvSpPr>
        <p:spPr>
          <a:xfrm>
            <a:off x="262467" y="205979"/>
            <a:ext cx="3699934" cy="1284154"/>
          </a:xfrm>
        </p:spPr>
        <p:txBody>
          <a:bodyPr>
            <a:noAutofit/>
          </a:bodyPr>
          <a:lstStyle>
            <a:lvl1pPr>
              <a:defRPr sz="3000"/>
            </a:lvl1pPr>
          </a:lstStyle>
          <a:p>
            <a:r>
              <a:rPr lang="en-US"/>
              <a:t>Click to edit the title</a:t>
            </a:r>
          </a:p>
        </p:txBody>
      </p:sp>
      <p:sp>
        <p:nvSpPr>
          <p:cNvPr id="9" name="Content Placeholder 2"/>
          <p:cNvSpPr>
            <a:spLocks noGrp="1"/>
          </p:cNvSpPr>
          <p:nvPr>
            <p:ph idx="1" hasCustomPrompt="1"/>
          </p:nvPr>
        </p:nvSpPr>
        <p:spPr>
          <a:xfrm>
            <a:off x="262467" y="1625601"/>
            <a:ext cx="4072286" cy="2853476"/>
          </a:xfrm>
        </p:spPr>
        <p:txBody>
          <a:bodyPr/>
          <a:lstStyle>
            <a:lvl1pPr marL="0" indent="0">
              <a:spcBef>
                <a:spcPts val="600"/>
              </a:spcBef>
              <a:spcAft>
                <a:spcPts val="0"/>
              </a:spcAft>
              <a:buClrTx/>
              <a:buFont typeface="Arial"/>
              <a:buNone/>
              <a:defRPr baseline="0"/>
            </a:lvl1pPr>
            <a:lvl2pPr marL="540000">
              <a:spcBef>
                <a:spcPts val="300"/>
              </a:spcBef>
              <a:defRPr/>
            </a:lvl2pPr>
            <a:lvl3pPr marL="720000">
              <a:defRPr/>
            </a:lvl3pPr>
            <a:lvl4pPr marL="936000">
              <a:defRPr/>
            </a:lvl4pPr>
            <a:lvl5pPr marL="1116000">
              <a:defRPr/>
            </a:lvl5pPr>
          </a:lstStyle>
          <a:p>
            <a:pPr lvl="0"/>
            <a:r>
              <a:rPr lang="en-US"/>
              <a:t>Click to edit the content</a:t>
            </a:r>
          </a:p>
          <a:p>
            <a:pPr lvl="0"/>
            <a:r>
              <a:rPr lang="en-US"/>
              <a:t>First level</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69227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ull Colour Image Left - 1">
    <p:spTree>
      <p:nvGrpSpPr>
        <p:cNvPr id="1" name=""/>
        <p:cNvGrpSpPr/>
        <p:nvPr/>
      </p:nvGrpSpPr>
      <p:grpSpPr>
        <a:xfrm>
          <a:off x="0" y="0"/>
          <a:ext cx="0" cy="0"/>
          <a:chOff x="0" y="0"/>
          <a:chExt cx="0" cy="0"/>
        </a:xfrm>
      </p:grpSpPr>
      <p:sp>
        <p:nvSpPr>
          <p:cNvPr id="4" name="Rectangle 3"/>
          <p:cNvSpPr/>
          <p:nvPr userDrawn="1"/>
        </p:nvSpPr>
        <p:spPr>
          <a:xfrm>
            <a:off x="4580467" y="0"/>
            <a:ext cx="4563533" cy="447907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826000" y="205979"/>
            <a:ext cx="3699934" cy="1284154"/>
          </a:xfrm>
        </p:spPr>
        <p:txBody>
          <a:bodyPr>
            <a:noAutofit/>
          </a:bodyPr>
          <a:lstStyle>
            <a:lvl1pPr>
              <a:defRPr sz="3000">
                <a:solidFill>
                  <a:schemeClr val="accent2"/>
                </a:solidFill>
              </a:defRPr>
            </a:lvl1pPr>
          </a:lstStyle>
          <a:p>
            <a:r>
              <a:rPr lang="en-US"/>
              <a:t>Click to edit the title</a:t>
            </a:r>
          </a:p>
        </p:txBody>
      </p:sp>
      <p:sp>
        <p:nvSpPr>
          <p:cNvPr id="3" name="Content Placeholder 2"/>
          <p:cNvSpPr>
            <a:spLocks noGrp="1"/>
          </p:cNvSpPr>
          <p:nvPr>
            <p:ph idx="1" hasCustomPrompt="1"/>
          </p:nvPr>
        </p:nvSpPr>
        <p:spPr>
          <a:xfrm>
            <a:off x="4826000" y="1625601"/>
            <a:ext cx="4072286" cy="2853476"/>
          </a:xfrm>
        </p:spPr>
        <p:txBody>
          <a:bodyPr/>
          <a:lstStyle>
            <a:lvl1pPr marL="0" indent="0">
              <a:spcBef>
                <a:spcPts val="600"/>
              </a:spcBef>
              <a:spcAft>
                <a:spcPts val="0"/>
              </a:spcAft>
              <a:buClrTx/>
              <a:buFont typeface="Arial"/>
              <a:buNone/>
              <a:defRPr baseline="0">
                <a:solidFill>
                  <a:srgbClr val="FFFFFF"/>
                </a:solidFill>
              </a:defRPr>
            </a:lvl1pPr>
            <a:lvl2pPr marL="540000">
              <a:spcBef>
                <a:spcPts val="300"/>
              </a:spcBef>
              <a:defRPr>
                <a:solidFill>
                  <a:srgbClr val="FFFFFF"/>
                </a:solidFill>
              </a:defRPr>
            </a:lvl2pPr>
            <a:lvl3pPr marL="720000">
              <a:defRPr>
                <a:solidFill>
                  <a:srgbClr val="FFFFFF"/>
                </a:solidFill>
              </a:defRPr>
            </a:lvl3pPr>
            <a:lvl4pPr marL="936000">
              <a:defRPr>
                <a:solidFill>
                  <a:srgbClr val="FFFFFF"/>
                </a:solidFill>
              </a:defRPr>
            </a:lvl4pPr>
            <a:lvl5pPr marL="1116000">
              <a:defRPr>
                <a:solidFill>
                  <a:srgbClr val="FFFFFF"/>
                </a:solidFill>
              </a:defRPr>
            </a:lvl5pPr>
          </a:lstStyle>
          <a:p>
            <a:pPr lvl="0"/>
            <a:r>
              <a:rPr lang="en-US"/>
              <a:t>Click to edit the content</a:t>
            </a:r>
          </a:p>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p:cNvSpPr>
            <a:spLocks noGrp="1"/>
          </p:cNvSpPr>
          <p:nvPr>
            <p:ph type="pic" sz="quarter" idx="14" hasCustomPrompt="1"/>
          </p:nvPr>
        </p:nvSpPr>
        <p:spPr>
          <a:xfrm>
            <a:off x="0" y="0"/>
            <a:ext cx="4580467" cy="4479077"/>
          </a:xfrm>
          <a:solidFill>
            <a:schemeClr val="accent6"/>
          </a:solidFill>
        </p:spPr>
        <p:txBody>
          <a:bodyPr/>
          <a:lstStyle>
            <a:lvl1pPr marL="0" marR="0" indent="0" algn="l" defTabSz="457200" rtl="0" eaLnBrk="1" fontAlgn="auto" latinLnBrk="0" hangingPunct="1">
              <a:lnSpc>
                <a:spcPct val="110000"/>
              </a:lnSpc>
              <a:spcBef>
                <a:spcPts val="600"/>
              </a:spcBef>
              <a:spcAft>
                <a:spcPts val="0"/>
              </a:spcAft>
              <a:buClrTx/>
              <a:buSzTx/>
              <a:buFont typeface="Arial"/>
              <a:buNone/>
              <a:tabLst/>
              <a:defRPr baseline="0">
                <a:solidFill>
                  <a:schemeClr val="accent3"/>
                </a:solidFill>
              </a:defRPr>
            </a:lvl1pPr>
          </a:lstStyle>
          <a:p>
            <a:r>
              <a:rPr lang="en-US"/>
              <a:t> </a:t>
            </a:r>
          </a:p>
        </p:txBody>
      </p:sp>
      <p:sp>
        <p:nvSpPr>
          <p:cNvPr id="9" name="Slide Number Placeholder 5"/>
          <p:cNvSpPr>
            <a:spLocks noGrp="1"/>
          </p:cNvSpPr>
          <p:nvPr>
            <p:ph type="sldNum" sz="quarter" idx="12"/>
          </p:nvPr>
        </p:nvSpPr>
        <p:spPr>
          <a:xfrm>
            <a:off x="8525934" y="69057"/>
            <a:ext cx="372352" cy="273844"/>
          </a:xfrm>
        </p:spPr>
        <p:txBody>
          <a:bodyPr/>
          <a:lstStyle>
            <a:lvl1pPr>
              <a:defRPr>
                <a:solidFill>
                  <a:srgbClr val="FFFFFF"/>
                </a:solidFill>
              </a:defRPr>
            </a:lvl1pPr>
          </a:lstStyle>
          <a:p>
            <a:fld id="{2066355A-084C-D24E-9AD2-7E4FC41EA627}" type="slidenum">
              <a:rPr lang="en-US" smtClean="0"/>
              <a:pPr/>
              <a:t>‹#›</a:t>
            </a:fld>
            <a:endParaRPr lang="en-US"/>
          </a:p>
        </p:txBody>
      </p:sp>
    </p:spTree>
    <p:extLst>
      <p:ext uri="{BB962C8B-B14F-4D97-AF65-F5344CB8AC3E}">
        <p14:creationId xmlns:p14="http://schemas.microsoft.com/office/powerpoint/2010/main" val="16129308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ull Colour Image Left - 2">
    <p:spTree>
      <p:nvGrpSpPr>
        <p:cNvPr id="1" name=""/>
        <p:cNvGrpSpPr/>
        <p:nvPr/>
      </p:nvGrpSpPr>
      <p:grpSpPr>
        <a:xfrm>
          <a:off x="0" y="0"/>
          <a:ext cx="0" cy="0"/>
          <a:chOff x="0" y="0"/>
          <a:chExt cx="0" cy="0"/>
        </a:xfrm>
      </p:grpSpPr>
      <p:sp>
        <p:nvSpPr>
          <p:cNvPr id="4" name="Rectangle 3"/>
          <p:cNvSpPr/>
          <p:nvPr userDrawn="1"/>
        </p:nvSpPr>
        <p:spPr>
          <a:xfrm>
            <a:off x="4580467" y="0"/>
            <a:ext cx="4563533" cy="4479077"/>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826000" y="205979"/>
            <a:ext cx="3699934" cy="1284154"/>
          </a:xfrm>
        </p:spPr>
        <p:txBody>
          <a:bodyPr>
            <a:noAutofit/>
          </a:bodyPr>
          <a:lstStyle>
            <a:lvl1pPr>
              <a:defRPr sz="3000"/>
            </a:lvl1pPr>
          </a:lstStyle>
          <a:p>
            <a:r>
              <a:rPr lang="en-US"/>
              <a:t>Click to edit the title</a:t>
            </a:r>
          </a:p>
        </p:txBody>
      </p:sp>
      <p:sp>
        <p:nvSpPr>
          <p:cNvPr id="3" name="Content Placeholder 2"/>
          <p:cNvSpPr>
            <a:spLocks noGrp="1"/>
          </p:cNvSpPr>
          <p:nvPr>
            <p:ph idx="1" hasCustomPrompt="1"/>
          </p:nvPr>
        </p:nvSpPr>
        <p:spPr>
          <a:xfrm>
            <a:off x="4826000" y="1625601"/>
            <a:ext cx="4072286" cy="2853476"/>
          </a:xfrm>
        </p:spPr>
        <p:txBody>
          <a:bodyPr/>
          <a:lstStyle>
            <a:lvl1pPr marL="0" indent="0">
              <a:spcBef>
                <a:spcPts val="600"/>
              </a:spcBef>
              <a:spcAft>
                <a:spcPts val="0"/>
              </a:spcAft>
              <a:buClrTx/>
              <a:buFont typeface="Arial"/>
              <a:buNone/>
              <a:defRPr baseline="0"/>
            </a:lvl1pPr>
            <a:lvl2pPr marL="540000">
              <a:spcBef>
                <a:spcPts val="300"/>
              </a:spcBef>
              <a:defRPr/>
            </a:lvl2pPr>
            <a:lvl3pPr marL="720000">
              <a:defRPr/>
            </a:lvl3pPr>
            <a:lvl4pPr marL="936000">
              <a:defRPr/>
            </a:lvl4pPr>
            <a:lvl5pPr marL="1116000">
              <a:defRPr/>
            </a:lvl5pPr>
          </a:lstStyle>
          <a:p>
            <a:pPr lvl="0"/>
            <a:r>
              <a:rPr lang="en-US"/>
              <a:t>Click to edit the content</a:t>
            </a:r>
          </a:p>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p:cNvSpPr>
            <a:spLocks noGrp="1"/>
          </p:cNvSpPr>
          <p:nvPr>
            <p:ph type="pic" sz="quarter" idx="14" hasCustomPrompt="1"/>
          </p:nvPr>
        </p:nvSpPr>
        <p:spPr>
          <a:xfrm>
            <a:off x="0" y="0"/>
            <a:ext cx="4580467" cy="4479077"/>
          </a:xfrm>
          <a:solidFill>
            <a:schemeClr val="accent3"/>
          </a:solidFill>
          <a:ln>
            <a:noFill/>
          </a:ln>
        </p:spPr>
        <p:txBody>
          <a:bodyPr/>
          <a:lstStyle>
            <a:lvl1pPr marL="0" marR="0" indent="0" algn="l" defTabSz="457200" rtl="0" eaLnBrk="1" fontAlgn="auto" latinLnBrk="0" hangingPunct="1">
              <a:lnSpc>
                <a:spcPct val="110000"/>
              </a:lnSpc>
              <a:spcBef>
                <a:spcPts val="600"/>
              </a:spcBef>
              <a:spcAft>
                <a:spcPts val="0"/>
              </a:spcAft>
              <a:buClrTx/>
              <a:buSzTx/>
              <a:buFont typeface="Arial"/>
              <a:buNone/>
              <a:tabLst/>
              <a:defRPr baseline="0">
                <a:solidFill>
                  <a:schemeClr val="accent3"/>
                </a:solidFill>
              </a:defRPr>
            </a:lvl1pPr>
          </a:lstStyle>
          <a:p>
            <a:r>
              <a:rPr lang="en-US"/>
              <a:t> </a:t>
            </a:r>
          </a:p>
        </p:txBody>
      </p:sp>
      <p:sp>
        <p:nvSpPr>
          <p:cNvPr id="8" name="Slide Number Placeholder 5"/>
          <p:cNvSpPr>
            <a:spLocks noGrp="1"/>
          </p:cNvSpPr>
          <p:nvPr>
            <p:ph type="sldNum" sz="quarter" idx="12"/>
          </p:nvPr>
        </p:nvSpPr>
        <p:spPr>
          <a:xfrm>
            <a:off x="8525934" y="69057"/>
            <a:ext cx="372352" cy="273844"/>
          </a:xfrm>
        </p:spPr>
        <p:txBody>
          <a:bodyPr/>
          <a:lstStyle>
            <a:lvl1pPr>
              <a:defRPr>
                <a:solidFill>
                  <a:schemeClr val="tx1"/>
                </a:solidFill>
              </a:defRPr>
            </a:lvl1pPr>
          </a:lstStyle>
          <a:p>
            <a:fld id="{2066355A-084C-D24E-9AD2-7E4FC41EA627}" type="slidenum">
              <a:rPr lang="en-US" smtClean="0"/>
              <a:pPr/>
              <a:t>‹#›</a:t>
            </a:fld>
            <a:endParaRPr lang="en-US"/>
          </a:p>
        </p:txBody>
      </p:sp>
    </p:spTree>
    <p:extLst>
      <p:ext uri="{BB962C8B-B14F-4D97-AF65-F5344CB8AC3E}">
        <p14:creationId xmlns:p14="http://schemas.microsoft.com/office/powerpoint/2010/main" val="16718370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One colour">
    <p:spTree>
      <p:nvGrpSpPr>
        <p:cNvPr id="1" name=""/>
        <p:cNvGrpSpPr/>
        <p:nvPr/>
      </p:nvGrpSpPr>
      <p:grpSpPr>
        <a:xfrm>
          <a:off x="0" y="0"/>
          <a:ext cx="0" cy="0"/>
          <a:chOff x="0" y="0"/>
          <a:chExt cx="0" cy="0"/>
        </a:xfrm>
      </p:grpSpPr>
      <p:sp>
        <p:nvSpPr>
          <p:cNvPr id="10" name="Rectangle 9"/>
          <p:cNvSpPr/>
          <p:nvPr userDrawn="1"/>
        </p:nvSpPr>
        <p:spPr>
          <a:xfrm>
            <a:off x="0" y="0"/>
            <a:ext cx="9144000" cy="388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userDrawn="1"/>
        </p:nvSpPr>
        <p:spPr>
          <a:xfrm>
            <a:off x="0" y="3888000"/>
            <a:ext cx="9144000" cy="1296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258859" y="177025"/>
            <a:ext cx="8639427" cy="506570"/>
          </a:xfrm>
        </p:spPr>
        <p:txBody>
          <a:bodyPr anchor="t" anchorCtr="0">
            <a:normAutofit/>
          </a:bodyPr>
          <a:lstStyle>
            <a:lvl1pPr>
              <a:defRPr sz="3000" baseline="0">
                <a:solidFill>
                  <a:schemeClr val="tx1"/>
                </a:solidFill>
              </a:defRPr>
            </a:lvl1pPr>
          </a:lstStyle>
          <a:p>
            <a:r>
              <a:rPr lang="en-US"/>
              <a:t>Click to edit the title</a:t>
            </a:r>
          </a:p>
        </p:txBody>
      </p:sp>
      <p:sp>
        <p:nvSpPr>
          <p:cNvPr id="3" name="Subtitle 2"/>
          <p:cNvSpPr>
            <a:spLocks noGrp="1"/>
          </p:cNvSpPr>
          <p:nvPr>
            <p:ph type="subTitle" idx="1" hasCustomPrompt="1"/>
          </p:nvPr>
        </p:nvSpPr>
        <p:spPr>
          <a:xfrm>
            <a:off x="258859" y="692062"/>
            <a:ext cx="8639427" cy="299558"/>
          </a:xfrm>
        </p:spPr>
        <p:txBody>
          <a:bodyPr anchor="t" anchorCtr="0">
            <a:normAutofit/>
          </a:bodyPr>
          <a:lstStyle>
            <a:lvl1pPr marL="0" indent="0" algn="l">
              <a:buNone/>
              <a:defRPr sz="180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the subtitle</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8859" y="4584388"/>
            <a:ext cx="1803541" cy="323312"/>
          </a:xfrm>
          <a:prstGeom prst="rect">
            <a:avLst/>
          </a:prstGeom>
        </p:spPr>
      </p:pic>
    </p:spTree>
    <p:extLst>
      <p:ext uri="{BB962C8B-B14F-4D97-AF65-F5344CB8AC3E}">
        <p14:creationId xmlns:p14="http://schemas.microsoft.com/office/powerpoint/2010/main" val="25679659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ull Colour Image Left 3">
    <p:spTree>
      <p:nvGrpSpPr>
        <p:cNvPr id="1" name=""/>
        <p:cNvGrpSpPr/>
        <p:nvPr/>
      </p:nvGrpSpPr>
      <p:grpSpPr>
        <a:xfrm>
          <a:off x="0" y="0"/>
          <a:ext cx="0" cy="0"/>
          <a:chOff x="0" y="0"/>
          <a:chExt cx="0" cy="0"/>
        </a:xfrm>
      </p:grpSpPr>
      <p:sp>
        <p:nvSpPr>
          <p:cNvPr id="4" name="Rectangle 3"/>
          <p:cNvSpPr/>
          <p:nvPr userDrawn="1"/>
        </p:nvSpPr>
        <p:spPr>
          <a:xfrm>
            <a:off x="4580467" y="0"/>
            <a:ext cx="4563533" cy="447907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826000" y="205979"/>
            <a:ext cx="3699934" cy="1284154"/>
          </a:xfrm>
        </p:spPr>
        <p:txBody>
          <a:bodyPr>
            <a:noAutofit/>
          </a:bodyPr>
          <a:lstStyle>
            <a:lvl1pPr>
              <a:defRPr sz="3000">
                <a:solidFill>
                  <a:srgbClr val="FFFFFF"/>
                </a:solidFill>
              </a:defRPr>
            </a:lvl1pPr>
          </a:lstStyle>
          <a:p>
            <a:r>
              <a:rPr lang="en-US"/>
              <a:t>Click to edit the title</a:t>
            </a:r>
          </a:p>
        </p:txBody>
      </p:sp>
      <p:sp>
        <p:nvSpPr>
          <p:cNvPr id="3" name="Content Placeholder 2"/>
          <p:cNvSpPr>
            <a:spLocks noGrp="1"/>
          </p:cNvSpPr>
          <p:nvPr>
            <p:ph idx="1" hasCustomPrompt="1"/>
          </p:nvPr>
        </p:nvSpPr>
        <p:spPr>
          <a:xfrm>
            <a:off x="4826000" y="1625601"/>
            <a:ext cx="4072286" cy="2853476"/>
          </a:xfrm>
        </p:spPr>
        <p:txBody>
          <a:bodyPr/>
          <a:lstStyle>
            <a:lvl1pPr marL="0" indent="0">
              <a:spcBef>
                <a:spcPts val="600"/>
              </a:spcBef>
              <a:spcAft>
                <a:spcPts val="0"/>
              </a:spcAft>
              <a:buClrTx/>
              <a:buFont typeface="Arial"/>
              <a:buNone/>
              <a:defRPr baseline="0">
                <a:solidFill>
                  <a:srgbClr val="FFFFFF"/>
                </a:solidFill>
              </a:defRPr>
            </a:lvl1pPr>
            <a:lvl2pPr marL="540000">
              <a:spcBef>
                <a:spcPts val="300"/>
              </a:spcBef>
              <a:defRPr>
                <a:solidFill>
                  <a:srgbClr val="FFFFFF"/>
                </a:solidFill>
              </a:defRPr>
            </a:lvl2pPr>
            <a:lvl3pPr marL="720000">
              <a:defRPr>
                <a:solidFill>
                  <a:srgbClr val="FFFFFF"/>
                </a:solidFill>
              </a:defRPr>
            </a:lvl3pPr>
            <a:lvl4pPr marL="936000">
              <a:defRPr>
                <a:solidFill>
                  <a:srgbClr val="FFFFFF"/>
                </a:solidFill>
              </a:defRPr>
            </a:lvl4pPr>
            <a:lvl5pPr marL="1116000">
              <a:defRPr>
                <a:solidFill>
                  <a:srgbClr val="FFFFFF"/>
                </a:solidFill>
              </a:defRPr>
            </a:lvl5pPr>
          </a:lstStyle>
          <a:p>
            <a:pPr lvl="0"/>
            <a:r>
              <a:rPr lang="en-US"/>
              <a:t>Click to edit the content</a:t>
            </a:r>
          </a:p>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p:cNvSpPr>
            <a:spLocks noGrp="1"/>
          </p:cNvSpPr>
          <p:nvPr>
            <p:ph type="pic" sz="quarter" idx="14" hasCustomPrompt="1"/>
          </p:nvPr>
        </p:nvSpPr>
        <p:spPr>
          <a:xfrm>
            <a:off x="0" y="0"/>
            <a:ext cx="4580467" cy="4479077"/>
          </a:xfrm>
          <a:solidFill>
            <a:srgbClr val="FFC03F"/>
          </a:solidFill>
          <a:ln>
            <a:noFill/>
          </a:ln>
        </p:spPr>
        <p:txBody>
          <a:bodyPr/>
          <a:lstStyle>
            <a:lvl1pPr marL="0" marR="0" indent="0" algn="l" defTabSz="457200" rtl="0" eaLnBrk="1" fontAlgn="auto" latinLnBrk="0" hangingPunct="1">
              <a:lnSpc>
                <a:spcPct val="110000"/>
              </a:lnSpc>
              <a:spcBef>
                <a:spcPts val="600"/>
              </a:spcBef>
              <a:spcAft>
                <a:spcPts val="0"/>
              </a:spcAft>
              <a:buClrTx/>
              <a:buSzTx/>
              <a:buFont typeface="Arial"/>
              <a:buNone/>
              <a:tabLst/>
              <a:defRPr baseline="0">
                <a:solidFill>
                  <a:schemeClr val="accent3"/>
                </a:solidFill>
              </a:defRPr>
            </a:lvl1pPr>
          </a:lstStyle>
          <a:p>
            <a:r>
              <a:rPr lang="en-US"/>
              <a:t> </a:t>
            </a:r>
          </a:p>
        </p:txBody>
      </p:sp>
      <p:sp>
        <p:nvSpPr>
          <p:cNvPr id="8" name="Slide Number Placeholder 5"/>
          <p:cNvSpPr>
            <a:spLocks noGrp="1"/>
          </p:cNvSpPr>
          <p:nvPr>
            <p:ph type="sldNum" sz="quarter" idx="12"/>
          </p:nvPr>
        </p:nvSpPr>
        <p:spPr>
          <a:xfrm>
            <a:off x="8525934" y="69057"/>
            <a:ext cx="372352" cy="273844"/>
          </a:xfrm>
        </p:spPr>
        <p:txBody>
          <a:bodyPr/>
          <a:lstStyle>
            <a:lvl1pPr>
              <a:defRPr>
                <a:solidFill>
                  <a:srgbClr val="FFFFFF"/>
                </a:solidFill>
              </a:defRPr>
            </a:lvl1pPr>
          </a:lstStyle>
          <a:p>
            <a:fld id="{2066355A-084C-D24E-9AD2-7E4FC41EA627}" type="slidenum">
              <a:rPr lang="en-US" smtClean="0"/>
              <a:pPr/>
              <a:t>‹#›</a:t>
            </a:fld>
            <a:endParaRPr lang="en-US"/>
          </a:p>
        </p:txBody>
      </p:sp>
    </p:spTree>
    <p:extLst>
      <p:ext uri="{BB962C8B-B14F-4D97-AF65-F5344CB8AC3E}">
        <p14:creationId xmlns:p14="http://schemas.microsoft.com/office/powerpoint/2010/main" val="3081326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ull Colour Image Right - 1">
    <p:spTree>
      <p:nvGrpSpPr>
        <p:cNvPr id="1" name=""/>
        <p:cNvGrpSpPr/>
        <p:nvPr/>
      </p:nvGrpSpPr>
      <p:grpSpPr>
        <a:xfrm>
          <a:off x="0" y="0"/>
          <a:ext cx="0" cy="0"/>
          <a:chOff x="0" y="0"/>
          <a:chExt cx="0" cy="0"/>
        </a:xfrm>
      </p:grpSpPr>
      <p:sp>
        <p:nvSpPr>
          <p:cNvPr id="9" name="Rectangle 8"/>
          <p:cNvSpPr/>
          <p:nvPr userDrawn="1"/>
        </p:nvSpPr>
        <p:spPr>
          <a:xfrm>
            <a:off x="0" y="0"/>
            <a:ext cx="4563533" cy="447907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62467" y="205979"/>
            <a:ext cx="3699934" cy="1284154"/>
          </a:xfrm>
        </p:spPr>
        <p:txBody>
          <a:bodyPr>
            <a:noAutofit/>
          </a:bodyPr>
          <a:lstStyle>
            <a:lvl1pPr>
              <a:defRPr sz="3000"/>
            </a:lvl1pPr>
          </a:lstStyle>
          <a:p>
            <a:r>
              <a:rPr lang="en-US"/>
              <a:t>Click to edit the title</a:t>
            </a:r>
          </a:p>
        </p:txBody>
      </p:sp>
      <p:sp>
        <p:nvSpPr>
          <p:cNvPr id="3" name="Content Placeholder 2"/>
          <p:cNvSpPr>
            <a:spLocks noGrp="1"/>
          </p:cNvSpPr>
          <p:nvPr>
            <p:ph idx="1" hasCustomPrompt="1"/>
          </p:nvPr>
        </p:nvSpPr>
        <p:spPr>
          <a:xfrm>
            <a:off x="262467" y="1625601"/>
            <a:ext cx="4072286" cy="2853476"/>
          </a:xfrm>
        </p:spPr>
        <p:txBody>
          <a:bodyPr/>
          <a:lstStyle>
            <a:lvl1pPr marL="0" indent="0">
              <a:spcBef>
                <a:spcPts val="600"/>
              </a:spcBef>
              <a:spcAft>
                <a:spcPts val="0"/>
              </a:spcAft>
              <a:buClrTx/>
              <a:buFont typeface="Arial"/>
              <a:buNone/>
              <a:defRPr baseline="0"/>
            </a:lvl1pPr>
            <a:lvl2pPr marL="540000">
              <a:spcBef>
                <a:spcPts val="300"/>
              </a:spcBef>
              <a:defRPr/>
            </a:lvl2pPr>
            <a:lvl3pPr marL="720000">
              <a:defRPr/>
            </a:lvl3pPr>
            <a:lvl4pPr marL="936000">
              <a:defRPr/>
            </a:lvl4pPr>
            <a:lvl5pPr marL="1116000">
              <a:defRPr/>
            </a:lvl5pPr>
          </a:lstStyle>
          <a:p>
            <a:pPr lvl="0"/>
            <a:r>
              <a:rPr lang="en-US"/>
              <a:t>Click to edit the content</a:t>
            </a:r>
          </a:p>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
        <p:nvSpPr>
          <p:cNvPr id="7" name="Picture Placeholder 6"/>
          <p:cNvSpPr>
            <a:spLocks noGrp="1"/>
          </p:cNvSpPr>
          <p:nvPr>
            <p:ph type="pic" sz="quarter" idx="14" hasCustomPrompt="1"/>
          </p:nvPr>
        </p:nvSpPr>
        <p:spPr>
          <a:xfrm>
            <a:off x="4563533" y="0"/>
            <a:ext cx="4580467" cy="4479077"/>
          </a:xfrm>
          <a:solidFill>
            <a:schemeClr val="tx2"/>
          </a:solidFill>
          <a:ln>
            <a:noFill/>
          </a:ln>
        </p:spPr>
        <p:txBody>
          <a:bodyPr/>
          <a:lstStyle>
            <a:lvl1pPr marL="0" marR="0" indent="0" algn="l" defTabSz="457200" rtl="0" eaLnBrk="1" fontAlgn="auto" latinLnBrk="0" hangingPunct="1">
              <a:lnSpc>
                <a:spcPct val="110000"/>
              </a:lnSpc>
              <a:spcBef>
                <a:spcPts val="600"/>
              </a:spcBef>
              <a:spcAft>
                <a:spcPts val="0"/>
              </a:spcAft>
              <a:buClrTx/>
              <a:buSzTx/>
              <a:buFont typeface="Arial"/>
              <a:buNone/>
              <a:tabLst/>
              <a:defRPr baseline="0">
                <a:solidFill>
                  <a:schemeClr val="accent3"/>
                </a:solidFill>
              </a:defRPr>
            </a:lvl1pPr>
          </a:lstStyle>
          <a:p>
            <a:r>
              <a:rPr lang="en-US"/>
              <a:t> </a:t>
            </a:r>
          </a:p>
        </p:txBody>
      </p:sp>
    </p:spTree>
    <p:extLst>
      <p:ext uri="{BB962C8B-B14F-4D97-AF65-F5344CB8AC3E}">
        <p14:creationId xmlns:p14="http://schemas.microsoft.com/office/powerpoint/2010/main" val="36790026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ull Colour Image Right - 2">
    <p:spTree>
      <p:nvGrpSpPr>
        <p:cNvPr id="1" name=""/>
        <p:cNvGrpSpPr/>
        <p:nvPr/>
      </p:nvGrpSpPr>
      <p:grpSpPr>
        <a:xfrm>
          <a:off x="0" y="0"/>
          <a:ext cx="0" cy="0"/>
          <a:chOff x="0" y="0"/>
          <a:chExt cx="0" cy="0"/>
        </a:xfrm>
      </p:grpSpPr>
      <p:sp>
        <p:nvSpPr>
          <p:cNvPr id="9" name="Rectangle 8"/>
          <p:cNvSpPr/>
          <p:nvPr userDrawn="1"/>
        </p:nvSpPr>
        <p:spPr>
          <a:xfrm>
            <a:off x="0" y="0"/>
            <a:ext cx="4563533" cy="4479077"/>
          </a:xfrm>
          <a:prstGeom prst="rect">
            <a:avLst/>
          </a:prstGeom>
          <a:solidFill>
            <a:srgbClr val="56C5D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62467" y="205979"/>
            <a:ext cx="3699934" cy="1284154"/>
          </a:xfrm>
        </p:spPr>
        <p:txBody>
          <a:bodyPr>
            <a:noAutofit/>
          </a:bodyPr>
          <a:lstStyle>
            <a:lvl1pPr>
              <a:defRPr sz="3000"/>
            </a:lvl1pPr>
          </a:lstStyle>
          <a:p>
            <a:r>
              <a:rPr lang="en-US"/>
              <a:t>Click to edit the title</a:t>
            </a:r>
          </a:p>
        </p:txBody>
      </p:sp>
      <p:sp>
        <p:nvSpPr>
          <p:cNvPr id="3" name="Content Placeholder 2"/>
          <p:cNvSpPr>
            <a:spLocks noGrp="1"/>
          </p:cNvSpPr>
          <p:nvPr>
            <p:ph idx="1" hasCustomPrompt="1"/>
          </p:nvPr>
        </p:nvSpPr>
        <p:spPr>
          <a:xfrm>
            <a:off x="262467" y="1625601"/>
            <a:ext cx="4072286" cy="2853476"/>
          </a:xfrm>
        </p:spPr>
        <p:txBody>
          <a:bodyPr/>
          <a:lstStyle>
            <a:lvl1pPr marL="0" indent="0">
              <a:spcBef>
                <a:spcPts val="600"/>
              </a:spcBef>
              <a:spcAft>
                <a:spcPts val="0"/>
              </a:spcAft>
              <a:buClrTx/>
              <a:buFont typeface="Arial"/>
              <a:buNone/>
              <a:defRPr baseline="0"/>
            </a:lvl1pPr>
            <a:lvl2pPr marL="540000">
              <a:spcBef>
                <a:spcPts val="300"/>
              </a:spcBef>
              <a:defRPr/>
            </a:lvl2pPr>
            <a:lvl3pPr marL="720000">
              <a:defRPr/>
            </a:lvl3pPr>
            <a:lvl4pPr marL="936000">
              <a:defRPr/>
            </a:lvl4pPr>
            <a:lvl5pPr marL="1116000">
              <a:defRPr/>
            </a:lvl5pPr>
          </a:lstStyle>
          <a:p>
            <a:pPr lvl="0"/>
            <a:r>
              <a:rPr lang="en-US"/>
              <a:t>Click to edit the content</a:t>
            </a:r>
          </a:p>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
        <p:nvSpPr>
          <p:cNvPr id="7" name="Picture Placeholder 6"/>
          <p:cNvSpPr>
            <a:spLocks noGrp="1"/>
          </p:cNvSpPr>
          <p:nvPr>
            <p:ph type="pic" sz="quarter" idx="14" hasCustomPrompt="1"/>
          </p:nvPr>
        </p:nvSpPr>
        <p:spPr>
          <a:xfrm>
            <a:off x="4563533" y="0"/>
            <a:ext cx="4580467" cy="4479077"/>
          </a:xfrm>
          <a:solidFill>
            <a:schemeClr val="accent6"/>
          </a:solidFill>
          <a:ln>
            <a:noFill/>
          </a:ln>
        </p:spPr>
        <p:txBody>
          <a:bodyPr/>
          <a:lstStyle>
            <a:lvl1pPr marL="0" marR="0" indent="0" algn="l" defTabSz="457200" rtl="0" eaLnBrk="1" fontAlgn="auto" latinLnBrk="0" hangingPunct="1">
              <a:lnSpc>
                <a:spcPct val="110000"/>
              </a:lnSpc>
              <a:spcBef>
                <a:spcPts val="600"/>
              </a:spcBef>
              <a:spcAft>
                <a:spcPts val="0"/>
              </a:spcAft>
              <a:buClrTx/>
              <a:buSzTx/>
              <a:buFont typeface="Arial"/>
              <a:buNone/>
              <a:tabLst/>
              <a:defRPr baseline="0">
                <a:solidFill>
                  <a:schemeClr val="accent3"/>
                </a:solidFill>
              </a:defRPr>
            </a:lvl1pPr>
          </a:lstStyle>
          <a:p>
            <a:r>
              <a:rPr lang="en-US"/>
              <a:t> </a:t>
            </a:r>
          </a:p>
        </p:txBody>
      </p:sp>
    </p:spTree>
    <p:extLst>
      <p:ext uri="{BB962C8B-B14F-4D97-AF65-F5344CB8AC3E}">
        <p14:creationId xmlns:p14="http://schemas.microsoft.com/office/powerpoint/2010/main" val="39371612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ull Colour Image Right -3 ">
    <p:spTree>
      <p:nvGrpSpPr>
        <p:cNvPr id="1" name=""/>
        <p:cNvGrpSpPr/>
        <p:nvPr/>
      </p:nvGrpSpPr>
      <p:grpSpPr>
        <a:xfrm>
          <a:off x="0" y="0"/>
          <a:ext cx="0" cy="0"/>
          <a:chOff x="0" y="0"/>
          <a:chExt cx="0" cy="0"/>
        </a:xfrm>
      </p:grpSpPr>
      <p:sp>
        <p:nvSpPr>
          <p:cNvPr id="9" name="Rectangle 8"/>
          <p:cNvSpPr/>
          <p:nvPr userDrawn="1"/>
        </p:nvSpPr>
        <p:spPr>
          <a:xfrm>
            <a:off x="0" y="0"/>
            <a:ext cx="4563533" cy="447907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62467" y="205979"/>
            <a:ext cx="3699934" cy="1284154"/>
          </a:xfrm>
        </p:spPr>
        <p:txBody>
          <a:bodyPr>
            <a:noAutofit/>
          </a:bodyPr>
          <a:lstStyle>
            <a:lvl1pPr>
              <a:defRPr sz="3000">
                <a:solidFill>
                  <a:schemeClr val="accent2"/>
                </a:solidFill>
              </a:defRPr>
            </a:lvl1pPr>
          </a:lstStyle>
          <a:p>
            <a:r>
              <a:rPr lang="en-US"/>
              <a:t>Click to edit the title</a:t>
            </a:r>
          </a:p>
        </p:txBody>
      </p:sp>
      <p:sp>
        <p:nvSpPr>
          <p:cNvPr id="3" name="Content Placeholder 2"/>
          <p:cNvSpPr>
            <a:spLocks noGrp="1"/>
          </p:cNvSpPr>
          <p:nvPr>
            <p:ph idx="1" hasCustomPrompt="1"/>
          </p:nvPr>
        </p:nvSpPr>
        <p:spPr>
          <a:xfrm>
            <a:off x="262467" y="1625601"/>
            <a:ext cx="4072286" cy="2853476"/>
          </a:xfrm>
        </p:spPr>
        <p:txBody>
          <a:bodyPr/>
          <a:lstStyle>
            <a:lvl1pPr marL="0" indent="0">
              <a:spcBef>
                <a:spcPts val="600"/>
              </a:spcBef>
              <a:spcAft>
                <a:spcPts val="0"/>
              </a:spcAft>
              <a:buClrTx/>
              <a:buFont typeface="Arial"/>
              <a:buNone/>
              <a:defRPr baseline="0">
                <a:solidFill>
                  <a:srgbClr val="FFFFFF"/>
                </a:solidFill>
              </a:defRPr>
            </a:lvl1pPr>
            <a:lvl2pPr marL="540000">
              <a:spcBef>
                <a:spcPts val="300"/>
              </a:spcBef>
              <a:defRPr>
                <a:solidFill>
                  <a:srgbClr val="FFFFFF"/>
                </a:solidFill>
              </a:defRPr>
            </a:lvl2pPr>
            <a:lvl3pPr marL="720000">
              <a:defRPr>
                <a:solidFill>
                  <a:srgbClr val="FFFFFF"/>
                </a:solidFill>
              </a:defRPr>
            </a:lvl3pPr>
            <a:lvl4pPr marL="936000">
              <a:defRPr>
                <a:solidFill>
                  <a:srgbClr val="FFFFFF"/>
                </a:solidFill>
              </a:defRPr>
            </a:lvl4pPr>
            <a:lvl5pPr marL="1116000">
              <a:defRPr>
                <a:solidFill>
                  <a:srgbClr val="FFFFFF"/>
                </a:solidFill>
              </a:defRPr>
            </a:lvl5pPr>
          </a:lstStyle>
          <a:p>
            <a:pPr lvl="0"/>
            <a:r>
              <a:rPr lang="en-US"/>
              <a:t>Click to edit the content</a:t>
            </a:r>
          </a:p>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
        <p:nvSpPr>
          <p:cNvPr id="7" name="Picture Placeholder 6"/>
          <p:cNvSpPr>
            <a:spLocks noGrp="1"/>
          </p:cNvSpPr>
          <p:nvPr>
            <p:ph type="pic" sz="quarter" idx="14" hasCustomPrompt="1"/>
          </p:nvPr>
        </p:nvSpPr>
        <p:spPr>
          <a:xfrm>
            <a:off x="4563533" y="0"/>
            <a:ext cx="4580467" cy="4479077"/>
          </a:xfrm>
          <a:solidFill>
            <a:schemeClr val="accent1"/>
          </a:solidFill>
        </p:spPr>
        <p:txBody>
          <a:bodyPr/>
          <a:lstStyle>
            <a:lvl1pPr marL="0" marR="0" indent="0" algn="l" defTabSz="457200" rtl="0" eaLnBrk="1" fontAlgn="auto" latinLnBrk="0" hangingPunct="1">
              <a:lnSpc>
                <a:spcPct val="110000"/>
              </a:lnSpc>
              <a:spcBef>
                <a:spcPts val="600"/>
              </a:spcBef>
              <a:spcAft>
                <a:spcPts val="0"/>
              </a:spcAft>
              <a:buClrTx/>
              <a:buSzTx/>
              <a:buFont typeface="Arial"/>
              <a:buNone/>
              <a:tabLst/>
              <a:defRPr baseline="0">
                <a:solidFill>
                  <a:schemeClr val="accent3"/>
                </a:solidFill>
              </a:defRPr>
            </a:lvl1pPr>
          </a:lstStyle>
          <a:p>
            <a:r>
              <a:rPr lang="en-US"/>
              <a:t> </a:t>
            </a:r>
          </a:p>
        </p:txBody>
      </p:sp>
    </p:spTree>
    <p:extLst>
      <p:ext uri="{BB962C8B-B14F-4D97-AF65-F5344CB8AC3E}">
        <p14:creationId xmlns:p14="http://schemas.microsoft.com/office/powerpoint/2010/main" val="40043335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o Column - Two Colours 1">
    <p:spTree>
      <p:nvGrpSpPr>
        <p:cNvPr id="1" name=""/>
        <p:cNvGrpSpPr/>
        <p:nvPr/>
      </p:nvGrpSpPr>
      <p:grpSpPr>
        <a:xfrm>
          <a:off x="0" y="0"/>
          <a:ext cx="0" cy="0"/>
          <a:chOff x="0" y="0"/>
          <a:chExt cx="0" cy="0"/>
        </a:xfrm>
      </p:grpSpPr>
      <p:sp>
        <p:nvSpPr>
          <p:cNvPr id="4" name="Rectangle 3"/>
          <p:cNvSpPr/>
          <p:nvPr userDrawn="1"/>
        </p:nvSpPr>
        <p:spPr>
          <a:xfrm>
            <a:off x="4580467" y="0"/>
            <a:ext cx="4563533" cy="4479077"/>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hasCustomPrompt="1"/>
          </p:nvPr>
        </p:nvSpPr>
        <p:spPr>
          <a:xfrm>
            <a:off x="4826000" y="762000"/>
            <a:ext cx="4072286" cy="3369733"/>
          </a:xfrm>
        </p:spPr>
        <p:txBody>
          <a:bodyPr/>
          <a:lstStyle>
            <a:lvl1pPr marL="0" indent="0">
              <a:spcBef>
                <a:spcPts val="600"/>
              </a:spcBef>
              <a:spcAft>
                <a:spcPts val="0"/>
              </a:spcAft>
              <a:buClrTx/>
              <a:buFont typeface="Arial"/>
              <a:buNone/>
              <a:defRPr baseline="0">
                <a:solidFill>
                  <a:schemeClr val="tx1"/>
                </a:solidFill>
              </a:defRPr>
            </a:lvl1pPr>
            <a:lvl2pPr marL="540000">
              <a:spcBef>
                <a:spcPts val="300"/>
              </a:spcBef>
              <a:defRPr>
                <a:solidFill>
                  <a:schemeClr val="tx1"/>
                </a:solidFill>
              </a:defRPr>
            </a:lvl2pPr>
            <a:lvl3pPr marL="720000">
              <a:defRPr>
                <a:solidFill>
                  <a:schemeClr val="tx1"/>
                </a:solidFill>
              </a:defRPr>
            </a:lvl3pPr>
            <a:lvl4pPr marL="936000">
              <a:defRPr>
                <a:solidFill>
                  <a:schemeClr val="tx1"/>
                </a:solidFill>
              </a:defRPr>
            </a:lvl4pPr>
            <a:lvl5pPr marL="1116000">
              <a:defRPr>
                <a:solidFill>
                  <a:schemeClr val="tx1"/>
                </a:solidFill>
              </a:defRPr>
            </a:lvl5pPr>
          </a:lstStyle>
          <a:p>
            <a:pPr lvl="0"/>
            <a:r>
              <a:rPr lang="en-US"/>
              <a:t>Click to edit the content</a:t>
            </a:r>
          </a:p>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p:cNvSpPr>
            <a:spLocks noGrp="1"/>
          </p:cNvSpPr>
          <p:nvPr>
            <p:ph type="sldNum" sz="quarter" idx="12"/>
          </p:nvPr>
        </p:nvSpPr>
        <p:spPr>
          <a:xfrm>
            <a:off x="8525934" y="69057"/>
            <a:ext cx="372352" cy="273844"/>
          </a:xfrm>
        </p:spPr>
        <p:txBody>
          <a:bodyPr/>
          <a:lstStyle>
            <a:lvl1pPr>
              <a:defRPr>
                <a:solidFill>
                  <a:schemeClr val="tx1"/>
                </a:solidFill>
              </a:defRPr>
            </a:lvl1pPr>
          </a:lstStyle>
          <a:p>
            <a:fld id="{2066355A-084C-D24E-9AD2-7E4FC41EA627}" type="slidenum">
              <a:rPr lang="en-US" smtClean="0"/>
              <a:pPr/>
              <a:t>‹#›</a:t>
            </a:fld>
            <a:endParaRPr lang="en-US"/>
          </a:p>
        </p:txBody>
      </p:sp>
      <p:sp>
        <p:nvSpPr>
          <p:cNvPr id="5" name="Rectangle 4"/>
          <p:cNvSpPr/>
          <p:nvPr userDrawn="1"/>
        </p:nvSpPr>
        <p:spPr>
          <a:xfrm>
            <a:off x="0" y="0"/>
            <a:ext cx="4580467" cy="4479077"/>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itle 1"/>
          <p:cNvSpPr>
            <a:spLocks noGrp="1"/>
          </p:cNvSpPr>
          <p:nvPr>
            <p:ph type="title" hasCustomPrompt="1"/>
          </p:nvPr>
        </p:nvSpPr>
        <p:spPr>
          <a:xfrm>
            <a:off x="262467" y="205979"/>
            <a:ext cx="3699934" cy="3925754"/>
          </a:xfrm>
        </p:spPr>
        <p:txBody>
          <a:bodyPr>
            <a:noAutofit/>
          </a:bodyPr>
          <a:lstStyle>
            <a:lvl1pPr>
              <a:defRPr sz="3000">
                <a:solidFill>
                  <a:srgbClr val="FFFFFF"/>
                </a:solidFill>
              </a:defRPr>
            </a:lvl1pPr>
          </a:lstStyle>
          <a:p>
            <a:r>
              <a:rPr lang="en-US"/>
              <a:t>Click to edit the title</a:t>
            </a:r>
          </a:p>
        </p:txBody>
      </p:sp>
    </p:spTree>
    <p:extLst>
      <p:ext uri="{BB962C8B-B14F-4D97-AF65-F5344CB8AC3E}">
        <p14:creationId xmlns:p14="http://schemas.microsoft.com/office/powerpoint/2010/main" val="30738892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Column - Two Colours 2">
    <p:spTree>
      <p:nvGrpSpPr>
        <p:cNvPr id="1" name=""/>
        <p:cNvGrpSpPr/>
        <p:nvPr/>
      </p:nvGrpSpPr>
      <p:grpSpPr>
        <a:xfrm>
          <a:off x="0" y="0"/>
          <a:ext cx="0" cy="0"/>
          <a:chOff x="0" y="0"/>
          <a:chExt cx="0" cy="0"/>
        </a:xfrm>
      </p:grpSpPr>
      <p:sp>
        <p:nvSpPr>
          <p:cNvPr id="4" name="Rectangle 3"/>
          <p:cNvSpPr/>
          <p:nvPr userDrawn="1"/>
        </p:nvSpPr>
        <p:spPr>
          <a:xfrm>
            <a:off x="4580467" y="0"/>
            <a:ext cx="4563533" cy="4479077"/>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hasCustomPrompt="1"/>
          </p:nvPr>
        </p:nvSpPr>
        <p:spPr>
          <a:xfrm>
            <a:off x="4826000" y="762000"/>
            <a:ext cx="4072286" cy="3386667"/>
          </a:xfrm>
        </p:spPr>
        <p:txBody>
          <a:bodyPr/>
          <a:lstStyle>
            <a:lvl1pPr marL="0" indent="0">
              <a:spcBef>
                <a:spcPts val="600"/>
              </a:spcBef>
              <a:spcAft>
                <a:spcPts val="0"/>
              </a:spcAft>
              <a:buClrTx/>
              <a:buFont typeface="Arial"/>
              <a:buNone/>
              <a:defRPr baseline="0">
                <a:solidFill>
                  <a:srgbClr val="453A6E"/>
                </a:solidFill>
              </a:defRPr>
            </a:lvl1pPr>
            <a:lvl2pPr marL="540000">
              <a:spcBef>
                <a:spcPts val="300"/>
              </a:spcBef>
              <a:defRPr>
                <a:solidFill>
                  <a:srgbClr val="453A6E"/>
                </a:solidFill>
              </a:defRPr>
            </a:lvl2pPr>
            <a:lvl3pPr marL="720000">
              <a:defRPr>
                <a:solidFill>
                  <a:srgbClr val="453A6E"/>
                </a:solidFill>
              </a:defRPr>
            </a:lvl3pPr>
            <a:lvl4pPr marL="936000">
              <a:defRPr>
                <a:solidFill>
                  <a:srgbClr val="453A6E"/>
                </a:solidFill>
              </a:defRPr>
            </a:lvl4pPr>
            <a:lvl5pPr marL="1116000">
              <a:defRPr>
                <a:solidFill>
                  <a:srgbClr val="453A6E"/>
                </a:solidFill>
              </a:defRPr>
            </a:lvl5pPr>
          </a:lstStyle>
          <a:p>
            <a:pPr lvl="0"/>
            <a:r>
              <a:rPr lang="en-US"/>
              <a:t>Click to edit the content</a:t>
            </a:r>
          </a:p>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p:cNvSpPr>
            <a:spLocks noGrp="1"/>
          </p:cNvSpPr>
          <p:nvPr>
            <p:ph type="sldNum" sz="quarter" idx="12"/>
          </p:nvPr>
        </p:nvSpPr>
        <p:spPr>
          <a:xfrm>
            <a:off x="8525934" y="69057"/>
            <a:ext cx="372352" cy="273844"/>
          </a:xfrm>
        </p:spPr>
        <p:txBody>
          <a:bodyPr/>
          <a:lstStyle>
            <a:lvl1pPr>
              <a:defRPr>
                <a:solidFill>
                  <a:srgbClr val="453A6E"/>
                </a:solidFill>
              </a:defRPr>
            </a:lvl1pPr>
          </a:lstStyle>
          <a:p>
            <a:fld id="{2066355A-084C-D24E-9AD2-7E4FC41EA627}" type="slidenum">
              <a:rPr lang="en-US" smtClean="0"/>
              <a:pPr/>
              <a:t>‹#›</a:t>
            </a:fld>
            <a:endParaRPr lang="en-US"/>
          </a:p>
        </p:txBody>
      </p:sp>
      <p:sp>
        <p:nvSpPr>
          <p:cNvPr id="5" name="Rectangle 4"/>
          <p:cNvSpPr/>
          <p:nvPr userDrawn="1"/>
        </p:nvSpPr>
        <p:spPr>
          <a:xfrm>
            <a:off x="0" y="0"/>
            <a:ext cx="4580467" cy="447907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hasCustomPrompt="1"/>
          </p:nvPr>
        </p:nvSpPr>
        <p:spPr>
          <a:xfrm>
            <a:off x="262467" y="205979"/>
            <a:ext cx="3699934" cy="3942688"/>
          </a:xfrm>
        </p:spPr>
        <p:txBody>
          <a:bodyPr>
            <a:noAutofit/>
          </a:bodyPr>
          <a:lstStyle>
            <a:lvl1pPr>
              <a:defRPr sz="3000">
                <a:solidFill>
                  <a:schemeClr val="accent2"/>
                </a:solidFill>
              </a:defRPr>
            </a:lvl1pPr>
          </a:lstStyle>
          <a:p>
            <a:r>
              <a:rPr lang="en-US"/>
              <a:t>Click to edit the title</a:t>
            </a:r>
          </a:p>
        </p:txBody>
      </p:sp>
    </p:spTree>
    <p:extLst>
      <p:ext uri="{BB962C8B-B14F-4D97-AF65-F5344CB8AC3E}">
        <p14:creationId xmlns:p14="http://schemas.microsoft.com/office/powerpoint/2010/main" val="42777198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wo Column - Two Colours 3">
    <p:spTree>
      <p:nvGrpSpPr>
        <p:cNvPr id="1" name=""/>
        <p:cNvGrpSpPr/>
        <p:nvPr/>
      </p:nvGrpSpPr>
      <p:grpSpPr>
        <a:xfrm>
          <a:off x="0" y="0"/>
          <a:ext cx="0" cy="0"/>
          <a:chOff x="0" y="0"/>
          <a:chExt cx="0" cy="0"/>
        </a:xfrm>
      </p:grpSpPr>
      <p:sp>
        <p:nvSpPr>
          <p:cNvPr id="4" name="Rectangle 3"/>
          <p:cNvSpPr/>
          <p:nvPr userDrawn="1"/>
        </p:nvSpPr>
        <p:spPr>
          <a:xfrm>
            <a:off x="4580467" y="0"/>
            <a:ext cx="4563533" cy="447907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hasCustomPrompt="1"/>
          </p:nvPr>
        </p:nvSpPr>
        <p:spPr>
          <a:xfrm>
            <a:off x="4826000" y="762000"/>
            <a:ext cx="4072286" cy="3352799"/>
          </a:xfrm>
        </p:spPr>
        <p:txBody>
          <a:bodyPr/>
          <a:lstStyle>
            <a:lvl1pPr marL="0" indent="0">
              <a:spcBef>
                <a:spcPts val="600"/>
              </a:spcBef>
              <a:spcAft>
                <a:spcPts val="0"/>
              </a:spcAft>
              <a:buClrTx/>
              <a:buFont typeface="Arial"/>
              <a:buNone/>
              <a:defRPr baseline="0">
                <a:solidFill>
                  <a:schemeClr val="tx1"/>
                </a:solidFill>
              </a:defRPr>
            </a:lvl1pPr>
            <a:lvl2pPr marL="540000">
              <a:spcBef>
                <a:spcPts val="300"/>
              </a:spcBef>
              <a:defRPr>
                <a:solidFill>
                  <a:schemeClr val="tx1"/>
                </a:solidFill>
              </a:defRPr>
            </a:lvl2pPr>
            <a:lvl3pPr marL="720000">
              <a:defRPr>
                <a:solidFill>
                  <a:schemeClr val="tx1"/>
                </a:solidFill>
              </a:defRPr>
            </a:lvl3pPr>
            <a:lvl4pPr marL="936000">
              <a:defRPr>
                <a:solidFill>
                  <a:schemeClr val="tx1"/>
                </a:solidFill>
              </a:defRPr>
            </a:lvl4pPr>
            <a:lvl5pPr marL="1116000">
              <a:defRPr>
                <a:solidFill>
                  <a:schemeClr val="tx1"/>
                </a:solidFill>
              </a:defRPr>
            </a:lvl5pPr>
          </a:lstStyle>
          <a:p>
            <a:pPr lvl="0"/>
            <a:r>
              <a:rPr lang="en-US"/>
              <a:t>Click to edit the content</a:t>
            </a:r>
          </a:p>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p:cNvSpPr>
            <a:spLocks noGrp="1"/>
          </p:cNvSpPr>
          <p:nvPr>
            <p:ph type="sldNum" sz="quarter" idx="12"/>
          </p:nvPr>
        </p:nvSpPr>
        <p:spPr>
          <a:xfrm>
            <a:off x="8525934" y="69057"/>
            <a:ext cx="372352" cy="273844"/>
          </a:xfrm>
        </p:spPr>
        <p:txBody>
          <a:bodyPr/>
          <a:lstStyle>
            <a:lvl1pPr>
              <a:defRPr>
                <a:solidFill>
                  <a:srgbClr val="453A6E"/>
                </a:solidFill>
              </a:defRPr>
            </a:lvl1pPr>
          </a:lstStyle>
          <a:p>
            <a:fld id="{2066355A-084C-D24E-9AD2-7E4FC41EA627}" type="slidenum">
              <a:rPr lang="en-US" smtClean="0"/>
              <a:pPr/>
              <a:t>‹#›</a:t>
            </a:fld>
            <a:endParaRPr lang="en-US"/>
          </a:p>
        </p:txBody>
      </p:sp>
      <p:sp>
        <p:nvSpPr>
          <p:cNvPr id="5" name="Rectangle 4"/>
          <p:cNvSpPr/>
          <p:nvPr userDrawn="1"/>
        </p:nvSpPr>
        <p:spPr>
          <a:xfrm>
            <a:off x="0" y="0"/>
            <a:ext cx="4580467" cy="447907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hasCustomPrompt="1"/>
          </p:nvPr>
        </p:nvSpPr>
        <p:spPr>
          <a:xfrm>
            <a:off x="262467" y="205978"/>
            <a:ext cx="3699934" cy="3908821"/>
          </a:xfrm>
        </p:spPr>
        <p:txBody>
          <a:bodyPr>
            <a:noAutofit/>
          </a:bodyPr>
          <a:lstStyle>
            <a:lvl1pPr>
              <a:defRPr sz="3000">
                <a:solidFill>
                  <a:srgbClr val="FFFFFF"/>
                </a:solidFill>
              </a:defRPr>
            </a:lvl1pPr>
          </a:lstStyle>
          <a:p>
            <a:r>
              <a:rPr lang="en-US"/>
              <a:t>Click to edit the title</a:t>
            </a:r>
          </a:p>
        </p:txBody>
      </p:sp>
    </p:spTree>
    <p:extLst>
      <p:ext uri="{BB962C8B-B14F-4D97-AF65-F5344CB8AC3E}">
        <p14:creationId xmlns:p14="http://schemas.microsoft.com/office/powerpoint/2010/main" val="40305478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Column - Two Colours 4">
    <p:spTree>
      <p:nvGrpSpPr>
        <p:cNvPr id="1" name=""/>
        <p:cNvGrpSpPr/>
        <p:nvPr/>
      </p:nvGrpSpPr>
      <p:grpSpPr>
        <a:xfrm>
          <a:off x="0" y="0"/>
          <a:ext cx="0" cy="0"/>
          <a:chOff x="0" y="0"/>
          <a:chExt cx="0" cy="0"/>
        </a:xfrm>
      </p:grpSpPr>
      <p:sp>
        <p:nvSpPr>
          <p:cNvPr id="4" name="Rectangle 3"/>
          <p:cNvSpPr/>
          <p:nvPr userDrawn="1"/>
        </p:nvSpPr>
        <p:spPr>
          <a:xfrm>
            <a:off x="4580467" y="0"/>
            <a:ext cx="4563533" cy="447907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hasCustomPrompt="1"/>
          </p:nvPr>
        </p:nvSpPr>
        <p:spPr>
          <a:xfrm>
            <a:off x="4826000" y="762000"/>
            <a:ext cx="4072286" cy="3352799"/>
          </a:xfrm>
        </p:spPr>
        <p:txBody>
          <a:bodyPr/>
          <a:lstStyle>
            <a:lvl1pPr marL="0" indent="0">
              <a:spcBef>
                <a:spcPts val="600"/>
              </a:spcBef>
              <a:spcAft>
                <a:spcPts val="0"/>
              </a:spcAft>
              <a:buClrTx/>
              <a:buFont typeface="Arial"/>
              <a:buNone/>
              <a:defRPr baseline="0">
                <a:solidFill>
                  <a:srgbClr val="FFFFFF"/>
                </a:solidFill>
              </a:defRPr>
            </a:lvl1pPr>
            <a:lvl2pPr marL="540000">
              <a:spcBef>
                <a:spcPts val="300"/>
              </a:spcBef>
              <a:defRPr>
                <a:solidFill>
                  <a:srgbClr val="FFFFFF"/>
                </a:solidFill>
              </a:defRPr>
            </a:lvl2pPr>
            <a:lvl3pPr marL="720000">
              <a:defRPr>
                <a:solidFill>
                  <a:srgbClr val="FFFFFF"/>
                </a:solidFill>
              </a:defRPr>
            </a:lvl3pPr>
            <a:lvl4pPr marL="936000">
              <a:defRPr>
                <a:solidFill>
                  <a:srgbClr val="FFFFFF"/>
                </a:solidFill>
              </a:defRPr>
            </a:lvl4pPr>
            <a:lvl5pPr marL="1116000">
              <a:defRPr>
                <a:solidFill>
                  <a:srgbClr val="FFFFFF"/>
                </a:solidFill>
              </a:defRPr>
            </a:lvl5pPr>
          </a:lstStyle>
          <a:p>
            <a:pPr lvl="0"/>
            <a:r>
              <a:rPr lang="en-US"/>
              <a:t>Click to edit the content</a:t>
            </a:r>
          </a:p>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p:cNvSpPr>
            <a:spLocks noGrp="1"/>
          </p:cNvSpPr>
          <p:nvPr>
            <p:ph type="sldNum" sz="quarter" idx="12"/>
          </p:nvPr>
        </p:nvSpPr>
        <p:spPr>
          <a:xfrm>
            <a:off x="8525934" y="69057"/>
            <a:ext cx="372352" cy="273844"/>
          </a:xfrm>
        </p:spPr>
        <p:txBody>
          <a:bodyPr/>
          <a:lstStyle>
            <a:lvl1pPr>
              <a:defRPr>
                <a:solidFill>
                  <a:srgbClr val="FFFFFF"/>
                </a:solidFill>
              </a:defRPr>
            </a:lvl1pPr>
          </a:lstStyle>
          <a:p>
            <a:fld id="{2066355A-084C-D24E-9AD2-7E4FC41EA627}" type="slidenum">
              <a:rPr lang="en-US" smtClean="0"/>
              <a:pPr/>
              <a:t>‹#›</a:t>
            </a:fld>
            <a:endParaRPr lang="en-US"/>
          </a:p>
        </p:txBody>
      </p:sp>
      <p:sp>
        <p:nvSpPr>
          <p:cNvPr id="5" name="Rectangle 4"/>
          <p:cNvSpPr/>
          <p:nvPr userDrawn="1"/>
        </p:nvSpPr>
        <p:spPr>
          <a:xfrm>
            <a:off x="0" y="0"/>
            <a:ext cx="4580467" cy="4479077"/>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hasCustomPrompt="1"/>
          </p:nvPr>
        </p:nvSpPr>
        <p:spPr>
          <a:xfrm>
            <a:off x="262467" y="205978"/>
            <a:ext cx="3699934" cy="3908821"/>
          </a:xfrm>
        </p:spPr>
        <p:txBody>
          <a:bodyPr>
            <a:noAutofit/>
          </a:bodyPr>
          <a:lstStyle>
            <a:lvl1pPr>
              <a:defRPr sz="3000">
                <a:solidFill>
                  <a:schemeClr val="tx1"/>
                </a:solidFill>
              </a:defRPr>
            </a:lvl1pPr>
          </a:lstStyle>
          <a:p>
            <a:r>
              <a:rPr lang="en-US"/>
              <a:t>Click to edit the title</a:t>
            </a:r>
          </a:p>
        </p:txBody>
      </p:sp>
    </p:spTree>
    <p:extLst>
      <p:ext uri="{BB962C8B-B14F-4D97-AF65-F5344CB8AC3E}">
        <p14:creationId xmlns:p14="http://schemas.microsoft.com/office/powerpoint/2010/main" val="16015418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ingle Column - Purple">
    <p:spTree>
      <p:nvGrpSpPr>
        <p:cNvPr id="1" name=""/>
        <p:cNvGrpSpPr/>
        <p:nvPr/>
      </p:nvGrpSpPr>
      <p:grpSpPr>
        <a:xfrm>
          <a:off x="0" y="0"/>
          <a:ext cx="0" cy="0"/>
          <a:chOff x="0" y="0"/>
          <a:chExt cx="0" cy="0"/>
        </a:xfrm>
      </p:grpSpPr>
      <p:sp>
        <p:nvSpPr>
          <p:cNvPr id="9" name="Rectangle 8"/>
          <p:cNvSpPr/>
          <p:nvPr userDrawn="1"/>
        </p:nvSpPr>
        <p:spPr>
          <a:xfrm>
            <a:off x="0" y="0"/>
            <a:ext cx="9143999" cy="4479077"/>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2"/>
              </a:solidFill>
            </a:endParaRPr>
          </a:p>
        </p:txBody>
      </p:sp>
      <p:sp>
        <p:nvSpPr>
          <p:cNvPr id="2" name="Title 1"/>
          <p:cNvSpPr>
            <a:spLocks noGrp="1"/>
          </p:cNvSpPr>
          <p:nvPr>
            <p:ph type="title" hasCustomPrompt="1"/>
          </p:nvPr>
        </p:nvSpPr>
        <p:spPr>
          <a:xfrm>
            <a:off x="262467" y="205980"/>
            <a:ext cx="8136466" cy="540000"/>
          </a:xfrm>
        </p:spPr>
        <p:txBody>
          <a:bodyPr>
            <a:noAutofit/>
          </a:bodyPr>
          <a:lstStyle>
            <a:lvl1pPr>
              <a:defRPr sz="3000">
                <a:solidFill>
                  <a:schemeClr val="accent2"/>
                </a:solidFill>
              </a:defRPr>
            </a:lvl1pPr>
          </a:lstStyle>
          <a:p>
            <a:r>
              <a:rPr lang="en-US"/>
              <a:t>Click to edit the title</a:t>
            </a:r>
          </a:p>
        </p:txBody>
      </p:sp>
      <p:sp>
        <p:nvSpPr>
          <p:cNvPr id="3" name="Content Placeholder 2"/>
          <p:cNvSpPr>
            <a:spLocks noGrp="1"/>
          </p:cNvSpPr>
          <p:nvPr>
            <p:ph idx="1" hasCustomPrompt="1"/>
          </p:nvPr>
        </p:nvSpPr>
        <p:spPr>
          <a:xfrm>
            <a:off x="262466" y="889001"/>
            <a:ext cx="8635819" cy="3412066"/>
          </a:xfrm>
        </p:spPr>
        <p:txBody>
          <a:bodyPr/>
          <a:lstStyle>
            <a:lvl1pPr marL="0" indent="0">
              <a:spcBef>
                <a:spcPts val="600"/>
              </a:spcBef>
              <a:spcAft>
                <a:spcPts val="0"/>
              </a:spcAft>
              <a:buClrTx/>
              <a:buFont typeface="Arial"/>
              <a:buNone/>
              <a:defRPr baseline="0">
                <a:solidFill>
                  <a:srgbClr val="FFFFFF"/>
                </a:solidFill>
              </a:defRPr>
            </a:lvl1pPr>
            <a:lvl2pPr marL="540000">
              <a:spcBef>
                <a:spcPts val="300"/>
              </a:spcBef>
              <a:defRPr>
                <a:solidFill>
                  <a:srgbClr val="FFFFFF"/>
                </a:solidFill>
              </a:defRPr>
            </a:lvl2pPr>
            <a:lvl3pPr marL="720000">
              <a:defRPr>
                <a:solidFill>
                  <a:srgbClr val="FFFFFF"/>
                </a:solidFill>
              </a:defRPr>
            </a:lvl3pPr>
            <a:lvl4pPr marL="936000">
              <a:defRPr>
                <a:solidFill>
                  <a:srgbClr val="FFFFFF"/>
                </a:solidFill>
              </a:defRPr>
            </a:lvl4pPr>
            <a:lvl5pPr marL="1116000">
              <a:defRPr>
                <a:solidFill>
                  <a:srgbClr val="FFFFFF"/>
                </a:solidFill>
              </a:defRPr>
            </a:lvl5pPr>
          </a:lstStyle>
          <a:p>
            <a:pPr lvl="0"/>
            <a:r>
              <a:rPr lang="en-US"/>
              <a:t>Click to edit the content</a:t>
            </a:r>
          </a:p>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2066355A-084C-D24E-9AD2-7E4FC41EA627}" type="slidenum">
              <a:rPr lang="en-US" smtClean="0"/>
              <a:pPr/>
              <a:t>‹#›</a:t>
            </a:fld>
            <a:endParaRPr lang="en-US"/>
          </a:p>
        </p:txBody>
      </p:sp>
    </p:spTree>
    <p:extLst>
      <p:ext uri="{BB962C8B-B14F-4D97-AF65-F5344CB8AC3E}">
        <p14:creationId xmlns:p14="http://schemas.microsoft.com/office/powerpoint/2010/main" val="34502722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ingle Column - Aqua">
    <p:spTree>
      <p:nvGrpSpPr>
        <p:cNvPr id="1" name=""/>
        <p:cNvGrpSpPr/>
        <p:nvPr/>
      </p:nvGrpSpPr>
      <p:grpSpPr>
        <a:xfrm>
          <a:off x="0" y="0"/>
          <a:ext cx="0" cy="0"/>
          <a:chOff x="0" y="0"/>
          <a:chExt cx="0" cy="0"/>
        </a:xfrm>
      </p:grpSpPr>
      <p:sp>
        <p:nvSpPr>
          <p:cNvPr id="9" name="Rectangle 8"/>
          <p:cNvSpPr/>
          <p:nvPr userDrawn="1"/>
        </p:nvSpPr>
        <p:spPr>
          <a:xfrm>
            <a:off x="0" y="0"/>
            <a:ext cx="9143999" cy="4479077"/>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2"/>
              </a:solidFill>
            </a:endParaRPr>
          </a:p>
        </p:txBody>
      </p:sp>
      <p:sp>
        <p:nvSpPr>
          <p:cNvPr id="2" name="Title 1"/>
          <p:cNvSpPr>
            <a:spLocks noGrp="1"/>
          </p:cNvSpPr>
          <p:nvPr>
            <p:ph type="title" hasCustomPrompt="1"/>
          </p:nvPr>
        </p:nvSpPr>
        <p:spPr>
          <a:xfrm>
            <a:off x="262467" y="205979"/>
            <a:ext cx="8136466" cy="540000"/>
          </a:xfrm>
        </p:spPr>
        <p:txBody>
          <a:bodyPr>
            <a:noAutofit/>
          </a:bodyPr>
          <a:lstStyle>
            <a:lvl1pPr>
              <a:defRPr sz="3000">
                <a:solidFill>
                  <a:schemeClr val="tx1"/>
                </a:solidFill>
              </a:defRPr>
            </a:lvl1pPr>
          </a:lstStyle>
          <a:p>
            <a:r>
              <a:rPr lang="en-US"/>
              <a:t>Click to edit the title</a:t>
            </a:r>
          </a:p>
        </p:txBody>
      </p:sp>
      <p:sp>
        <p:nvSpPr>
          <p:cNvPr id="3" name="Content Placeholder 2"/>
          <p:cNvSpPr>
            <a:spLocks noGrp="1"/>
          </p:cNvSpPr>
          <p:nvPr>
            <p:ph idx="1" hasCustomPrompt="1"/>
          </p:nvPr>
        </p:nvSpPr>
        <p:spPr>
          <a:xfrm>
            <a:off x="262466" y="889001"/>
            <a:ext cx="8635819" cy="3412066"/>
          </a:xfrm>
        </p:spPr>
        <p:txBody>
          <a:bodyPr/>
          <a:lstStyle>
            <a:lvl1pPr marL="0" indent="0">
              <a:spcBef>
                <a:spcPts val="600"/>
              </a:spcBef>
              <a:spcAft>
                <a:spcPts val="0"/>
              </a:spcAft>
              <a:buClrTx/>
              <a:buFont typeface="Arial"/>
              <a:buNone/>
              <a:defRPr baseline="0">
                <a:solidFill>
                  <a:srgbClr val="000000"/>
                </a:solidFill>
              </a:defRPr>
            </a:lvl1pPr>
            <a:lvl2pPr marL="540000">
              <a:spcBef>
                <a:spcPts val="300"/>
              </a:spcBef>
              <a:defRPr>
                <a:solidFill>
                  <a:srgbClr val="000000"/>
                </a:solidFill>
              </a:defRPr>
            </a:lvl2pPr>
            <a:lvl3pPr marL="720000">
              <a:defRPr>
                <a:solidFill>
                  <a:srgbClr val="000000"/>
                </a:solidFill>
              </a:defRPr>
            </a:lvl3pPr>
            <a:lvl4pPr marL="936000">
              <a:defRPr>
                <a:solidFill>
                  <a:srgbClr val="000000"/>
                </a:solidFill>
              </a:defRPr>
            </a:lvl4pPr>
            <a:lvl5pPr marL="1116000">
              <a:defRPr>
                <a:solidFill>
                  <a:srgbClr val="000000"/>
                </a:solidFill>
              </a:defRPr>
            </a:lvl5pPr>
          </a:lstStyle>
          <a:p>
            <a:pPr lvl="0"/>
            <a:r>
              <a:rPr lang="en-US"/>
              <a:t>Click to edit the content</a:t>
            </a:r>
          </a:p>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lvl1pPr>
              <a:defRPr>
                <a:solidFill>
                  <a:srgbClr val="453A6E"/>
                </a:solidFill>
              </a:defRPr>
            </a:lvl1pPr>
          </a:lstStyle>
          <a:p>
            <a:fld id="{2066355A-084C-D24E-9AD2-7E4FC41EA627}" type="slidenum">
              <a:rPr lang="en-US" smtClean="0"/>
              <a:pPr/>
              <a:t>‹#›</a:t>
            </a:fld>
            <a:endParaRPr lang="en-US"/>
          </a:p>
        </p:txBody>
      </p:sp>
    </p:spTree>
    <p:extLst>
      <p:ext uri="{BB962C8B-B14F-4D97-AF65-F5344CB8AC3E}">
        <p14:creationId xmlns:p14="http://schemas.microsoft.com/office/powerpoint/2010/main" val="13653275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White 1">
    <p:spTree>
      <p:nvGrpSpPr>
        <p:cNvPr id="1" name=""/>
        <p:cNvGrpSpPr/>
        <p:nvPr/>
      </p:nvGrpSpPr>
      <p:grpSpPr>
        <a:xfrm>
          <a:off x="0" y="0"/>
          <a:ext cx="0" cy="0"/>
          <a:chOff x="0" y="0"/>
          <a:chExt cx="0" cy="0"/>
        </a:xfrm>
      </p:grpSpPr>
      <p:sp>
        <p:nvSpPr>
          <p:cNvPr id="11" name="Rectangle 10"/>
          <p:cNvSpPr/>
          <p:nvPr userDrawn="1"/>
        </p:nvSpPr>
        <p:spPr>
          <a:xfrm>
            <a:off x="0" y="0"/>
            <a:ext cx="9144000" cy="1296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0" y="1296000"/>
            <a:ext cx="9144000" cy="1296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userDrawn="1"/>
        </p:nvSpPr>
        <p:spPr>
          <a:xfrm>
            <a:off x="0" y="2592000"/>
            <a:ext cx="9144000" cy="1296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userDrawn="1"/>
        </p:nvSpPr>
        <p:spPr>
          <a:xfrm>
            <a:off x="0" y="3888000"/>
            <a:ext cx="9144000" cy="1296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447800" y="314698"/>
            <a:ext cx="7450486" cy="506570"/>
          </a:xfrm>
        </p:spPr>
        <p:txBody>
          <a:bodyPr anchor="t" anchorCtr="0">
            <a:normAutofit/>
          </a:bodyPr>
          <a:lstStyle>
            <a:lvl1pPr>
              <a:defRPr sz="3000">
                <a:solidFill>
                  <a:schemeClr val="tx1"/>
                </a:solidFill>
              </a:defRPr>
            </a:lvl1pPr>
          </a:lstStyle>
          <a:p>
            <a:r>
              <a:rPr lang="en-US"/>
              <a:t>Click to edit the title</a:t>
            </a:r>
          </a:p>
        </p:txBody>
      </p:sp>
      <p:sp>
        <p:nvSpPr>
          <p:cNvPr id="3" name="Subtitle 2"/>
          <p:cNvSpPr>
            <a:spLocks noGrp="1"/>
          </p:cNvSpPr>
          <p:nvPr>
            <p:ph type="subTitle" idx="1" hasCustomPrompt="1"/>
          </p:nvPr>
        </p:nvSpPr>
        <p:spPr>
          <a:xfrm>
            <a:off x="1447800" y="823385"/>
            <a:ext cx="7450486" cy="299558"/>
          </a:xfrm>
        </p:spPr>
        <p:txBody>
          <a:bodyPr anchor="t" anchorCtr="0">
            <a:normAutofit/>
          </a:bodyPr>
          <a:lstStyle>
            <a:lvl1pPr marL="0" indent="0" algn="l">
              <a:buNone/>
              <a:defRPr sz="180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the subtitle</a:t>
            </a: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8859" y="4584388"/>
            <a:ext cx="1803541" cy="323312"/>
          </a:xfrm>
          <a:prstGeom prst="rect">
            <a:avLst/>
          </a:prstGeom>
        </p:spPr>
      </p:pic>
    </p:spTree>
    <p:extLst>
      <p:ext uri="{BB962C8B-B14F-4D97-AF65-F5344CB8AC3E}">
        <p14:creationId xmlns:p14="http://schemas.microsoft.com/office/powerpoint/2010/main" val="52286380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ingle Column - Orange">
    <p:spTree>
      <p:nvGrpSpPr>
        <p:cNvPr id="1" name=""/>
        <p:cNvGrpSpPr/>
        <p:nvPr/>
      </p:nvGrpSpPr>
      <p:grpSpPr>
        <a:xfrm>
          <a:off x="0" y="0"/>
          <a:ext cx="0" cy="0"/>
          <a:chOff x="0" y="0"/>
          <a:chExt cx="0" cy="0"/>
        </a:xfrm>
      </p:grpSpPr>
      <p:sp>
        <p:nvSpPr>
          <p:cNvPr id="9" name="Rectangle 8"/>
          <p:cNvSpPr/>
          <p:nvPr userDrawn="1"/>
        </p:nvSpPr>
        <p:spPr>
          <a:xfrm>
            <a:off x="0" y="0"/>
            <a:ext cx="9143999" cy="4479077"/>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2"/>
              </a:solidFill>
            </a:endParaRPr>
          </a:p>
        </p:txBody>
      </p:sp>
      <p:sp>
        <p:nvSpPr>
          <p:cNvPr id="2" name="Title 1"/>
          <p:cNvSpPr>
            <a:spLocks noGrp="1"/>
          </p:cNvSpPr>
          <p:nvPr>
            <p:ph type="title" hasCustomPrompt="1"/>
          </p:nvPr>
        </p:nvSpPr>
        <p:spPr>
          <a:xfrm>
            <a:off x="262467" y="205979"/>
            <a:ext cx="8136466" cy="540000"/>
          </a:xfrm>
        </p:spPr>
        <p:txBody>
          <a:bodyPr>
            <a:noAutofit/>
          </a:bodyPr>
          <a:lstStyle>
            <a:lvl1pPr>
              <a:defRPr sz="3000">
                <a:solidFill>
                  <a:schemeClr val="tx1"/>
                </a:solidFill>
              </a:defRPr>
            </a:lvl1pPr>
          </a:lstStyle>
          <a:p>
            <a:r>
              <a:rPr lang="en-US"/>
              <a:t>Click to edit the title</a:t>
            </a:r>
          </a:p>
        </p:txBody>
      </p:sp>
      <p:sp>
        <p:nvSpPr>
          <p:cNvPr id="3" name="Content Placeholder 2"/>
          <p:cNvSpPr>
            <a:spLocks noGrp="1"/>
          </p:cNvSpPr>
          <p:nvPr>
            <p:ph idx="1" hasCustomPrompt="1"/>
          </p:nvPr>
        </p:nvSpPr>
        <p:spPr>
          <a:xfrm>
            <a:off x="262466" y="889001"/>
            <a:ext cx="8635819" cy="3412066"/>
          </a:xfrm>
        </p:spPr>
        <p:txBody>
          <a:bodyPr/>
          <a:lstStyle>
            <a:lvl1pPr marL="0" indent="0">
              <a:spcBef>
                <a:spcPts val="600"/>
              </a:spcBef>
              <a:spcAft>
                <a:spcPts val="0"/>
              </a:spcAft>
              <a:buClrTx/>
              <a:buFont typeface="Arial"/>
              <a:buNone/>
              <a:defRPr baseline="0">
                <a:solidFill>
                  <a:srgbClr val="000000"/>
                </a:solidFill>
              </a:defRPr>
            </a:lvl1pPr>
            <a:lvl2pPr marL="540000">
              <a:spcBef>
                <a:spcPts val="300"/>
              </a:spcBef>
              <a:defRPr>
                <a:solidFill>
                  <a:srgbClr val="000000"/>
                </a:solidFill>
              </a:defRPr>
            </a:lvl2pPr>
            <a:lvl3pPr marL="720000">
              <a:defRPr>
                <a:solidFill>
                  <a:srgbClr val="000000"/>
                </a:solidFill>
              </a:defRPr>
            </a:lvl3pPr>
            <a:lvl4pPr marL="936000">
              <a:defRPr>
                <a:solidFill>
                  <a:srgbClr val="000000"/>
                </a:solidFill>
              </a:defRPr>
            </a:lvl4pPr>
            <a:lvl5pPr marL="1116000">
              <a:defRPr>
                <a:solidFill>
                  <a:srgbClr val="000000"/>
                </a:solidFill>
              </a:defRPr>
            </a:lvl5pPr>
          </a:lstStyle>
          <a:p>
            <a:pPr lvl="0"/>
            <a:r>
              <a:rPr lang="en-US"/>
              <a:t>Click to edit the content</a:t>
            </a:r>
          </a:p>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lvl1pPr>
              <a:defRPr>
                <a:solidFill>
                  <a:srgbClr val="453A6E"/>
                </a:solidFill>
              </a:defRPr>
            </a:lvl1pPr>
          </a:lstStyle>
          <a:p>
            <a:fld id="{2066355A-084C-D24E-9AD2-7E4FC41EA627}" type="slidenum">
              <a:rPr lang="en-US" smtClean="0"/>
              <a:pPr/>
              <a:t>‹#›</a:t>
            </a:fld>
            <a:endParaRPr lang="en-US"/>
          </a:p>
        </p:txBody>
      </p:sp>
    </p:spTree>
    <p:extLst>
      <p:ext uri="{BB962C8B-B14F-4D97-AF65-F5344CB8AC3E}">
        <p14:creationId xmlns:p14="http://schemas.microsoft.com/office/powerpoint/2010/main" val="3031302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ingle Column - Red">
    <p:spTree>
      <p:nvGrpSpPr>
        <p:cNvPr id="1" name=""/>
        <p:cNvGrpSpPr/>
        <p:nvPr/>
      </p:nvGrpSpPr>
      <p:grpSpPr>
        <a:xfrm>
          <a:off x="0" y="0"/>
          <a:ext cx="0" cy="0"/>
          <a:chOff x="0" y="0"/>
          <a:chExt cx="0" cy="0"/>
        </a:xfrm>
      </p:grpSpPr>
      <p:sp>
        <p:nvSpPr>
          <p:cNvPr id="9" name="Rectangle 8"/>
          <p:cNvSpPr/>
          <p:nvPr userDrawn="1"/>
        </p:nvSpPr>
        <p:spPr>
          <a:xfrm>
            <a:off x="0" y="0"/>
            <a:ext cx="9143999" cy="4479077"/>
          </a:xfrm>
          <a:prstGeom prst="rect">
            <a:avLst/>
          </a:prstGeom>
          <a:solidFill>
            <a:srgbClr val="EE2C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2"/>
              </a:solidFill>
            </a:endParaRPr>
          </a:p>
        </p:txBody>
      </p:sp>
      <p:sp>
        <p:nvSpPr>
          <p:cNvPr id="2" name="Title 1"/>
          <p:cNvSpPr>
            <a:spLocks noGrp="1"/>
          </p:cNvSpPr>
          <p:nvPr>
            <p:ph type="title" hasCustomPrompt="1"/>
          </p:nvPr>
        </p:nvSpPr>
        <p:spPr>
          <a:xfrm>
            <a:off x="262467" y="205979"/>
            <a:ext cx="8136466" cy="540000"/>
          </a:xfrm>
        </p:spPr>
        <p:txBody>
          <a:bodyPr>
            <a:noAutofit/>
          </a:bodyPr>
          <a:lstStyle>
            <a:lvl1pPr>
              <a:defRPr sz="3000">
                <a:solidFill>
                  <a:srgbClr val="F8E815"/>
                </a:solidFill>
              </a:defRPr>
            </a:lvl1pPr>
          </a:lstStyle>
          <a:p>
            <a:r>
              <a:rPr lang="en-US"/>
              <a:t>Click to edit the title</a:t>
            </a:r>
          </a:p>
        </p:txBody>
      </p:sp>
      <p:sp>
        <p:nvSpPr>
          <p:cNvPr id="3" name="Content Placeholder 2"/>
          <p:cNvSpPr>
            <a:spLocks noGrp="1"/>
          </p:cNvSpPr>
          <p:nvPr>
            <p:ph idx="1" hasCustomPrompt="1"/>
          </p:nvPr>
        </p:nvSpPr>
        <p:spPr>
          <a:xfrm>
            <a:off x="262466" y="889001"/>
            <a:ext cx="8635819" cy="3412066"/>
          </a:xfrm>
        </p:spPr>
        <p:txBody>
          <a:bodyPr/>
          <a:lstStyle>
            <a:lvl1pPr marL="0" indent="0">
              <a:spcBef>
                <a:spcPts val="600"/>
              </a:spcBef>
              <a:spcAft>
                <a:spcPts val="0"/>
              </a:spcAft>
              <a:buClrTx/>
              <a:buFont typeface="Arial"/>
              <a:buNone/>
              <a:defRPr baseline="0">
                <a:solidFill>
                  <a:srgbClr val="FFFFFF"/>
                </a:solidFill>
              </a:defRPr>
            </a:lvl1pPr>
            <a:lvl2pPr marL="540000">
              <a:spcBef>
                <a:spcPts val="300"/>
              </a:spcBef>
              <a:defRPr>
                <a:solidFill>
                  <a:srgbClr val="FFFFFF"/>
                </a:solidFill>
              </a:defRPr>
            </a:lvl2pPr>
            <a:lvl3pPr marL="720000">
              <a:defRPr>
                <a:solidFill>
                  <a:srgbClr val="FFFFFF"/>
                </a:solidFill>
              </a:defRPr>
            </a:lvl3pPr>
            <a:lvl4pPr marL="936000">
              <a:defRPr>
                <a:solidFill>
                  <a:srgbClr val="FFFFFF"/>
                </a:solidFill>
              </a:defRPr>
            </a:lvl4pPr>
            <a:lvl5pPr marL="1116000">
              <a:defRPr>
                <a:solidFill>
                  <a:srgbClr val="FFFFFF"/>
                </a:solidFill>
              </a:defRPr>
            </a:lvl5pPr>
          </a:lstStyle>
          <a:p>
            <a:pPr lvl="0"/>
            <a:r>
              <a:rPr lang="en-US"/>
              <a:t>Click to edit the content</a:t>
            </a:r>
          </a:p>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2066355A-084C-D24E-9AD2-7E4FC41EA627}" type="slidenum">
              <a:rPr lang="en-US" smtClean="0"/>
              <a:pPr/>
              <a:t>‹#›</a:t>
            </a:fld>
            <a:endParaRPr lang="en-US"/>
          </a:p>
        </p:txBody>
      </p:sp>
    </p:spTree>
    <p:extLst>
      <p:ext uri="{BB962C8B-B14F-4D97-AF65-F5344CB8AC3E}">
        <p14:creationId xmlns:p14="http://schemas.microsoft.com/office/powerpoint/2010/main" val="40510577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ingle Column - Gold">
    <p:spTree>
      <p:nvGrpSpPr>
        <p:cNvPr id="1" name=""/>
        <p:cNvGrpSpPr/>
        <p:nvPr/>
      </p:nvGrpSpPr>
      <p:grpSpPr>
        <a:xfrm>
          <a:off x="0" y="0"/>
          <a:ext cx="0" cy="0"/>
          <a:chOff x="0" y="0"/>
          <a:chExt cx="0" cy="0"/>
        </a:xfrm>
      </p:grpSpPr>
      <p:sp>
        <p:nvSpPr>
          <p:cNvPr id="9" name="Rectangle 8"/>
          <p:cNvSpPr/>
          <p:nvPr userDrawn="1"/>
        </p:nvSpPr>
        <p:spPr>
          <a:xfrm>
            <a:off x="0" y="0"/>
            <a:ext cx="9143999" cy="447907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2"/>
              </a:solidFill>
            </a:endParaRPr>
          </a:p>
        </p:txBody>
      </p:sp>
      <p:sp>
        <p:nvSpPr>
          <p:cNvPr id="2" name="Title 1"/>
          <p:cNvSpPr>
            <a:spLocks noGrp="1"/>
          </p:cNvSpPr>
          <p:nvPr>
            <p:ph type="title" hasCustomPrompt="1"/>
          </p:nvPr>
        </p:nvSpPr>
        <p:spPr>
          <a:xfrm>
            <a:off x="262467" y="205979"/>
            <a:ext cx="8136466" cy="540000"/>
          </a:xfrm>
        </p:spPr>
        <p:txBody>
          <a:bodyPr>
            <a:noAutofit/>
          </a:bodyPr>
          <a:lstStyle>
            <a:lvl1pPr>
              <a:defRPr sz="3000">
                <a:solidFill>
                  <a:schemeClr val="tx1"/>
                </a:solidFill>
              </a:defRPr>
            </a:lvl1pPr>
          </a:lstStyle>
          <a:p>
            <a:r>
              <a:rPr lang="en-US"/>
              <a:t>Click to edit the title</a:t>
            </a:r>
          </a:p>
        </p:txBody>
      </p:sp>
      <p:sp>
        <p:nvSpPr>
          <p:cNvPr id="3" name="Content Placeholder 2"/>
          <p:cNvSpPr>
            <a:spLocks noGrp="1"/>
          </p:cNvSpPr>
          <p:nvPr>
            <p:ph idx="1" hasCustomPrompt="1"/>
          </p:nvPr>
        </p:nvSpPr>
        <p:spPr>
          <a:xfrm>
            <a:off x="262466" y="897467"/>
            <a:ext cx="8635819" cy="3403600"/>
          </a:xfrm>
        </p:spPr>
        <p:txBody>
          <a:bodyPr/>
          <a:lstStyle>
            <a:lvl1pPr marL="0" indent="0">
              <a:spcBef>
                <a:spcPts val="600"/>
              </a:spcBef>
              <a:spcAft>
                <a:spcPts val="0"/>
              </a:spcAft>
              <a:buClrTx/>
              <a:buFont typeface="Arial"/>
              <a:buNone/>
              <a:defRPr baseline="0">
                <a:solidFill>
                  <a:srgbClr val="000000"/>
                </a:solidFill>
              </a:defRPr>
            </a:lvl1pPr>
            <a:lvl2pPr marL="540000">
              <a:spcBef>
                <a:spcPts val="300"/>
              </a:spcBef>
              <a:defRPr>
                <a:solidFill>
                  <a:srgbClr val="000000"/>
                </a:solidFill>
              </a:defRPr>
            </a:lvl2pPr>
            <a:lvl3pPr marL="720000">
              <a:defRPr>
                <a:solidFill>
                  <a:srgbClr val="000000"/>
                </a:solidFill>
              </a:defRPr>
            </a:lvl3pPr>
            <a:lvl4pPr marL="936000">
              <a:defRPr>
                <a:solidFill>
                  <a:srgbClr val="000000"/>
                </a:solidFill>
              </a:defRPr>
            </a:lvl4pPr>
            <a:lvl5pPr marL="1116000">
              <a:defRPr>
                <a:solidFill>
                  <a:srgbClr val="000000"/>
                </a:solidFill>
              </a:defRPr>
            </a:lvl5pPr>
          </a:lstStyle>
          <a:p>
            <a:pPr lvl="0"/>
            <a:r>
              <a:rPr lang="en-US"/>
              <a:t>Click to edit the content</a:t>
            </a:r>
          </a:p>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2066355A-084C-D24E-9AD2-7E4FC41EA627}" type="slidenum">
              <a:rPr lang="en-US" smtClean="0"/>
              <a:pPr/>
              <a:t>‹#›</a:t>
            </a:fld>
            <a:endParaRPr lang="en-US"/>
          </a:p>
        </p:txBody>
      </p:sp>
    </p:spTree>
    <p:extLst>
      <p:ext uri="{BB962C8B-B14F-4D97-AF65-F5344CB8AC3E}">
        <p14:creationId xmlns:p14="http://schemas.microsoft.com/office/powerpoint/2010/main" val="16433202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ingle Column - Yellow">
    <p:spTree>
      <p:nvGrpSpPr>
        <p:cNvPr id="1" name=""/>
        <p:cNvGrpSpPr/>
        <p:nvPr/>
      </p:nvGrpSpPr>
      <p:grpSpPr>
        <a:xfrm>
          <a:off x="0" y="0"/>
          <a:ext cx="0" cy="0"/>
          <a:chOff x="0" y="0"/>
          <a:chExt cx="0" cy="0"/>
        </a:xfrm>
      </p:grpSpPr>
      <p:sp>
        <p:nvSpPr>
          <p:cNvPr id="9" name="Rectangle 8"/>
          <p:cNvSpPr/>
          <p:nvPr userDrawn="1"/>
        </p:nvSpPr>
        <p:spPr>
          <a:xfrm>
            <a:off x="0" y="0"/>
            <a:ext cx="9143999" cy="4479077"/>
          </a:xfrm>
          <a:prstGeom prst="rect">
            <a:avLst/>
          </a:prstGeom>
          <a:solidFill>
            <a:srgbClr val="F8E81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2"/>
              </a:solidFill>
            </a:endParaRPr>
          </a:p>
        </p:txBody>
      </p:sp>
      <p:sp>
        <p:nvSpPr>
          <p:cNvPr id="2" name="Title 1"/>
          <p:cNvSpPr>
            <a:spLocks noGrp="1"/>
          </p:cNvSpPr>
          <p:nvPr>
            <p:ph type="title" hasCustomPrompt="1"/>
          </p:nvPr>
        </p:nvSpPr>
        <p:spPr>
          <a:xfrm>
            <a:off x="262467" y="205979"/>
            <a:ext cx="8136466" cy="540000"/>
          </a:xfrm>
        </p:spPr>
        <p:txBody>
          <a:bodyPr>
            <a:noAutofit/>
          </a:bodyPr>
          <a:lstStyle>
            <a:lvl1pPr>
              <a:defRPr sz="3000">
                <a:solidFill>
                  <a:schemeClr val="tx1"/>
                </a:solidFill>
              </a:defRPr>
            </a:lvl1pPr>
          </a:lstStyle>
          <a:p>
            <a:r>
              <a:rPr lang="en-US"/>
              <a:t>Click to edit the title</a:t>
            </a:r>
          </a:p>
        </p:txBody>
      </p:sp>
      <p:sp>
        <p:nvSpPr>
          <p:cNvPr id="3" name="Content Placeholder 2"/>
          <p:cNvSpPr>
            <a:spLocks noGrp="1"/>
          </p:cNvSpPr>
          <p:nvPr>
            <p:ph idx="1" hasCustomPrompt="1"/>
          </p:nvPr>
        </p:nvSpPr>
        <p:spPr>
          <a:xfrm>
            <a:off x="262466" y="889001"/>
            <a:ext cx="8635819" cy="3412066"/>
          </a:xfrm>
        </p:spPr>
        <p:txBody>
          <a:bodyPr/>
          <a:lstStyle>
            <a:lvl1pPr marL="0" indent="0">
              <a:spcBef>
                <a:spcPts val="600"/>
              </a:spcBef>
              <a:spcAft>
                <a:spcPts val="0"/>
              </a:spcAft>
              <a:buClrTx/>
              <a:buFont typeface="Arial"/>
              <a:buNone/>
              <a:defRPr baseline="0">
                <a:solidFill>
                  <a:srgbClr val="000000"/>
                </a:solidFill>
              </a:defRPr>
            </a:lvl1pPr>
            <a:lvl2pPr marL="540000">
              <a:spcBef>
                <a:spcPts val="300"/>
              </a:spcBef>
              <a:defRPr>
                <a:solidFill>
                  <a:srgbClr val="000000"/>
                </a:solidFill>
              </a:defRPr>
            </a:lvl2pPr>
            <a:lvl3pPr marL="720000">
              <a:defRPr>
                <a:solidFill>
                  <a:srgbClr val="000000"/>
                </a:solidFill>
              </a:defRPr>
            </a:lvl3pPr>
            <a:lvl4pPr marL="936000">
              <a:defRPr>
                <a:solidFill>
                  <a:srgbClr val="000000"/>
                </a:solidFill>
              </a:defRPr>
            </a:lvl4pPr>
            <a:lvl5pPr marL="1116000">
              <a:defRPr>
                <a:solidFill>
                  <a:srgbClr val="000000"/>
                </a:solidFill>
              </a:defRPr>
            </a:lvl5pPr>
          </a:lstStyle>
          <a:p>
            <a:pPr lvl="0"/>
            <a:r>
              <a:rPr lang="en-US"/>
              <a:t>Click to edit the content</a:t>
            </a:r>
          </a:p>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2066355A-084C-D24E-9AD2-7E4FC41EA627}" type="slidenum">
              <a:rPr lang="en-US" smtClean="0"/>
              <a:pPr/>
              <a:t>‹#›</a:t>
            </a:fld>
            <a:endParaRPr lang="en-US"/>
          </a:p>
        </p:txBody>
      </p:sp>
    </p:spTree>
    <p:extLst>
      <p:ext uri="{BB962C8B-B14F-4D97-AF65-F5344CB8AC3E}">
        <p14:creationId xmlns:p14="http://schemas.microsoft.com/office/powerpoint/2010/main" val="1680336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ingle Column - Spring Green">
    <p:spTree>
      <p:nvGrpSpPr>
        <p:cNvPr id="1" name=""/>
        <p:cNvGrpSpPr/>
        <p:nvPr/>
      </p:nvGrpSpPr>
      <p:grpSpPr>
        <a:xfrm>
          <a:off x="0" y="0"/>
          <a:ext cx="0" cy="0"/>
          <a:chOff x="0" y="0"/>
          <a:chExt cx="0" cy="0"/>
        </a:xfrm>
      </p:grpSpPr>
      <p:sp>
        <p:nvSpPr>
          <p:cNvPr id="9" name="Rectangle 8"/>
          <p:cNvSpPr/>
          <p:nvPr userDrawn="1"/>
        </p:nvSpPr>
        <p:spPr>
          <a:xfrm>
            <a:off x="0" y="0"/>
            <a:ext cx="9143999" cy="4479077"/>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2"/>
              </a:solidFill>
            </a:endParaRPr>
          </a:p>
        </p:txBody>
      </p:sp>
      <p:sp>
        <p:nvSpPr>
          <p:cNvPr id="2" name="Title 1"/>
          <p:cNvSpPr>
            <a:spLocks noGrp="1"/>
          </p:cNvSpPr>
          <p:nvPr>
            <p:ph type="title" hasCustomPrompt="1"/>
          </p:nvPr>
        </p:nvSpPr>
        <p:spPr>
          <a:xfrm>
            <a:off x="262467" y="205979"/>
            <a:ext cx="8136466" cy="540000"/>
          </a:xfrm>
        </p:spPr>
        <p:txBody>
          <a:bodyPr>
            <a:noAutofit/>
          </a:bodyPr>
          <a:lstStyle>
            <a:lvl1pPr>
              <a:defRPr sz="3000">
                <a:solidFill>
                  <a:schemeClr val="tx1"/>
                </a:solidFill>
              </a:defRPr>
            </a:lvl1pPr>
          </a:lstStyle>
          <a:p>
            <a:r>
              <a:rPr lang="en-US"/>
              <a:t>Click to edit the title</a:t>
            </a:r>
          </a:p>
        </p:txBody>
      </p:sp>
      <p:sp>
        <p:nvSpPr>
          <p:cNvPr id="3" name="Content Placeholder 2"/>
          <p:cNvSpPr>
            <a:spLocks noGrp="1"/>
          </p:cNvSpPr>
          <p:nvPr>
            <p:ph idx="1" hasCustomPrompt="1"/>
          </p:nvPr>
        </p:nvSpPr>
        <p:spPr>
          <a:xfrm>
            <a:off x="262466" y="889001"/>
            <a:ext cx="8635819" cy="3412066"/>
          </a:xfrm>
        </p:spPr>
        <p:txBody>
          <a:bodyPr/>
          <a:lstStyle>
            <a:lvl1pPr marL="0" indent="0">
              <a:spcBef>
                <a:spcPts val="600"/>
              </a:spcBef>
              <a:spcAft>
                <a:spcPts val="0"/>
              </a:spcAft>
              <a:buClrTx/>
              <a:buFont typeface="Arial"/>
              <a:buNone/>
              <a:defRPr baseline="0">
                <a:solidFill>
                  <a:srgbClr val="000000"/>
                </a:solidFill>
              </a:defRPr>
            </a:lvl1pPr>
            <a:lvl2pPr marL="540000">
              <a:spcBef>
                <a:spcPts val="300"/>
              </a:spcBef>
              <a:defRPr>
                <a:solidFill>
                  <a:srgbClr val="000000"/>
                </a:solidFill>
              </a:defRPr>
            </a:lvl2pPr>
            <a:lvl3pPr marL="720000">
              <a:defRPr>
                <a:solidFill>
                  <a:srgbClr val="000000"/>
                </a:solidFill>
              </a:defRPr>
            </a:lvl3pPr>
            <a:lvl4pPr marL="936000">
              <a:defRPr>
                <a:solidFill>
                  <a:srgbClr val="000000"/>
                </a:solidFill>
              </a:defRPr>
            </a:lvl4pPr>
            <a:lvl5pPr marL="1116000">
              <a:defRPr>
                <a:solidFill>
                  <a:srgbClr val="000000"/>
                </a:solidFill>
              </a:defRPr>
            </a:lvl5pPr>
          </a:lstStyle>
          <a:p>
            <a:pPr lvl="0"/>
            <a:r>
              <a:rPr lang="en-US"/>
              <a:t>Click to edit the content</a:t>
            </a:r>
          </a:p>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2066355A-084C-D24E-9AD2-7E4FC41EA627}" type="slidenum">
              <a:rPr lang="en-US" smtClean="0"/>
              <a:pPr/>
              <a:t>‹#›</a:t>
            </a:fld>
            <a:endParaRPr lang="en-US"/>
          </a:p>
        </p:txBody>
      </p:sp>
    </p:spTree>
    <p:extLst>
      <p:ext uri="{BB962C8B-B14F-4D97-AF65-F5344CB8AC3E}">
        <p14:creationId xmlns:p14="http://schemas.microsoft.com/office/powerpoint/2010/main" val="231861282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ingle Column - Forest Green">
    <p:spTree>
      <p:nvGrpSpPr>
        <p:cNvPr id="1" name=""/>
        <p:cNvGrpSpPr/>
        <p:nvPr/>
      </p:nvGrpSpPr>
      <p:grpSpPr>
        <a:xfrm>
          <a:off x="0" y="0"/>
          <a:ext cx="0" cy="0"/>
          <a:chOff x="0" y="0"/>
          <a:chExt cx="0" cy="0"/>
        </a:xfrm>
      </p:grpSpPr>
      <p:sp>
        <p:nvSpPr>
          <p:cNvPr id="9" name="Rectangle 8"/>
          <p:cNvSpPr/>
          <p:nvPr userDrawn="1"/>
        </p:nvSpPr>
        <p:spPr>
          <a:xfrm>
            <a:off x="0" y="0"/>
            <a:ext cx="9143999" cy="447907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2"/>
              </a:solidFill>
            </a:endParaRPr>
          </a:p>
        </p:txBody>
      </p:sp>
      <p:sp>
        <p:nvSpPr>
          <p:cNvPr id="2" name="Title 1"/>
          <p:cNvSpPr>
            <a:spLocks noGrp="1"/>
          </p:cNvSpPr>
          <p:nvPr>
            <p:ph type="title" hasCustomPrompt="1"/>
          </p:nvPr>
        </p:nvSpPr>
        <p:spPr>
          <a:xfrm>
            <a:off x="262467" y="205979"/>
            <a:ext cx="8136466" cy="540000"/>
          </a:xfrm>
        </p:spPr>
        <p:txBody>
          <a:bodyPr>
            <a:noAutofit/>
          </a:bodyPr>
          <a:lstStyle>
            <a:lvl1pPr>
              <a:defRPr sz="3000">
                <a:solidFill>
                  <a:schemeClr val="accent2"/>
                </a:solidFill>
              </a:defRPr>
            </a:lvl1pPr>
          </a:lstStyle>
          <a:p>
            <a:r>
              <a:rPr lang="en-US"/>
              <a:t>Click to edit the title</a:t>
            </a:r>
          </a:p>
        </p:txBody>
      </p:sp>
      <p:sp>
        <p:nvSpPr>
          <p:cNvPr id="3" name="Content Placeholder 2"/>
          <p:cNvSpPr>
            <a:spLocks noGrp="1"/>
          </p:cNvSpPr>
          <p:nvPr>
            <p:ph idx="1" hasCustomPrompt="1"/>
          </p:nvPr>
        </p:nvSpPr>
        <p:spPr>
          <a:xfrm>
            <a:off x="262466" y="889001"/>
            <a:ext cx="8635819" cy="3412066"/>
          </a:xfrm>
        </p:spPr>
        <p:txBody>
          <a:bodyPr/>
          <a:lstStyle>
            <a:lvl1pPr marL="0" indent="0">
              <a:spcBef>
                <a:spcPts val="600"/>
              </a:spcBef>
              <a:spcAft>
                <a:spcPts val="0"/>
              </a:spcAft>
              <a:buClrTx/>
              <a:buFont typeface="Arial"/>
              <a:buNone/>
              <a:defRPr baseline="0">
                <a:solidFill>
                  <a:srgbClr val="FFFFFF"/>
                </a:solidFill>
              </a:defRPr>
            </a:lvl1pPr>
            <a:lvl2pPr marL="540000">
              <a:spcBef>
                <a:spcPts val="300"/>
              </a:spcBef>
              <a:defRPr>
                <a:solidFill>
                  <a:srgbClr val="FFFFFF"/>
                </a:solidFill>
              </a:defRPr>
            </a:lvl2pPr>
            <a:lvl3pPr marL="720000">
              <a:defRPr>
                <a:solidFill>
                  <a:srgbClr val="FFFFFF"/>
                </a:solidFill>
              </a:defRPr>
            </a:lvl3pPr>
            <a:lvl4pPr marL="936000">
              <a:defRPr>
                <a:solidFill>
                  <a:srgbClr val="FFFFFF"/>
                </a:solidFill>
              </a:defRPr>
            </a:lvl4pPr>
            <a:lvl5pPr marL="1116000">
              <a:defRPr>
                <a:solidFill>
                  <a:srgbClr val="FFFFFF"/>
                </a:solidFill>
              </a:defRPr>
            </a:lvl5pPr>
          </a:lstStyle>
          <a:p>
            <a:pPr lvl="0"/>
            <a:r>
              <a:rPr lang="en-US"/>
              <a:t>Click to edit the content</a:t>
            </a:r>
          </a:p>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2066355A-084C-D24E-9AD2-7E4FC41EA627}" type="slidenum">
              <a:rPr lang="en-US" smtClean="0"/>
              <a:pPr/>
              <a:t>‹#›</a:t>
            </a:fld>
            <a:endParaRPr lang="en-US"/>
          </a:p>
        </p:txBody>
      </p:sp>
    </p:spTree>
    <p:extLst>
      <p:ext uri="{BB962C8B-B14F-4D97-AF65-F5344CB8AC3E}">
        <p14:creationId xmlns:p14="http://schemas.microsoft.com/office/powerpoint/2010/main" val="35521209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ingle Column - Violet">
    <p:spTree>
      <p:nvGrpSpPr>
        <p:cNvPr id="1" name=""/>
        <p:cNvGrpSpPr/>
        <p:nvPr/>
      </p:nvGrpSpPr>
      <p:grpSpPr>
        <a:xfrm>
          <a:off x="0" y="0"/>
          <a:ext cx="0" cy="0"/>
          <a:chOff x="0" y="0"/>
          <a:chExt cx="0" cy="0"/>
        </a:xfrm>
      </p:grpSpPr>
      <p:sp>
        <p:nvSpPr>
          <p:cNvPr id="9" name="Rectangle 8"/>
          <p:cNvSpPr/>
          <p:nvPr userDrawn="1"/>
        </p:nvSpPr>
        <p:spPr>
          <a:xfrm>
            <a:off x="0" y="0"/>
            <a:ext cx="9143999" cy="447907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2"/>
              </a:solidFill>
            </a:endParaRPr>
          </a:p>
        </p:txBody>
      </p:sp>
      <p:sp>
        <p:nvSpPr>
          <p:cNvPr id="2" name="Title 1"/>
          <p:cNvSpPr>
            <a:spLocks noGrp="1"/>
          </p:cNvSpPr>
          <p:nvPr>
            <p:ph type="title" hasCustomPrompt="1"/>
          </p:nvPr>
        </p:nvSpPr>
        <p:spPr>
          <a:xfrm>
            <a:off x="262467" y="205979"/>
            <a:ext cx="8136466" cy="540000"/>
          </a:xfrm>
        </p:spPr>
        <p:txBody>
          <a:bodyPr>
            <a:noAutofit/>
          </a:bodyPr>
          <a:lstStyle>
            <a:lvl1pPr>
              <a:defRPr sz="3000">
                <a:solidFill>
                  <a:srgbClr val="F8E815"/>
                </a:solidFill>
              </a:defRPr>
            </a:lvl1pPr>
          </a:lstStyle>
          <a:p>
            <a:r>
              <a:rPr lang="en-US"/>
              <a:t>Click to edit the title</a:t>
            </a:r>
          </a:p>
        </p:txBody>
      </p:sp>
      <p:sp>
        <p:nvSpPr>
          <p:cNvPr id="3" name="Content Placeholder 2"/>
          <p:cNvSpPr>
            <a:spLocks noGrp="1"/>
          </p:cNvSpPr>
          <p:nvPr>
            <p:ph idx="1" hasCustomPrompt="1"/>
          </p:nvPr>
        </p:nvSpPr>
        <p:spPr>
          <a:xfrm>
            <a:off x="262466" y="889001"/>
            <a:ext cx="8635819" cy="3412066"/>
          </a:xfrm>
        </p:spPr>
        <p:txBody>
          <a:bodyPr/>
          <a:lstStyle>
            <a:lvl1pPr marL="0" indent="0">
              <a:spcBef>
                <a:spcPts val="600"/>
              </a:spcBef>
              <a:spcAft>
                <a:spcPts val="0"/>
              </a:spcAft>
              <a:buClrTx/>
              <a:buFont typeface="Arial"/>
              <a:buNone/>
              <a:defRPr baseline="0">
                <a:solidFill>
                  <a:srgbClr val="FFFFFF"/>
                </a:solidFill>
              </a:defRPr>
            </a:lvl1pPr>
            <a:lvl2pPr marL="540000">
              <a:spcBef>
                <a:spcPts val="300"/>
              </a:spcBef>
              <a:defRPr>
                <a:solidFill>
                  <a:srgbClr val="FFFFFF"/>
                </a:solidFill>
              </a:defRPr>
            </a:lvl2pPr>
            <a:lvl3pPr marL="720000">
              <a:defRPr>
                <a:solidFill>
                  <a:srgbClr val="FFFFFF"/>
                </a:solidFill>
              </a:defRPr>
            </a:lvl3pPr>
            <a:lvl4pPr marL="936000">
              <a:defRPr>
                <a:solidFill>
                  <a:srgbClr val="FFFFFF"/>
                </a:solidFill>
              </a:defRPr>
            </a:lvl4pPr>
            <a:lvl5pPr marL="1116000">
              <a:defRPr>
                <a:solidFill>
                  <a:srgbClr val="FFFFFF"/>
                </a:solidFill>
              </a:defRPr>
            </a:lvl5pPr>
          </a:lstStyle>
          <a:p>
            <a:pPr lvl="0"/>
            <a:r>
              <a:rPr lang="en-US"/>
              <a:t>Click to edit the content</a:t>
            </a:r>
          </a:p>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2066355A-084C-D24E-9AD2-7E4FC41EA627}" type="slidenum">
              <a:rPr lang="en-US" smtClean="0"/>
              <a:pPr/>
              <a:t>‹#›</a:t>
            </a:fld>
            <a:endParaRPr lang="en-US"/>
          </a:p>
        </p:txBody>
      </p:sp>
    </p:spTree>
    <p:extLst>
      <p:ext uri="{BB962C8B-B14F-4D97-AF65-F5344CB8AC3E}">
        <p14:creationId xmlns:p14="http://schemas.microsoft.com/office/powerpoint/2010/main" val="188948966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ingle Column - Dark Purple">
    <p:spTree>
      <p:nvGrpSpPr>
        <p:cNvPr id="1" name=""/>
        <p:cNvGrpSpPr/>
        <p:nvPr/>
      </p:nvGrpSpPr>
      <p:grpSpPr>
        <a:xfrm>
          <a:off x="0" y="0"/>
          <a:ext cx="0" cy="0"/>
          <a:chOff x="0" y="0"/>
          <a:chExt cx="0" cy="0"/>
        </a:xfrm>
      </p:grpSpPr>
      <p:sp>
        <p:nvSpPr>
          <p:cNvPr id="9" name="Rectangle 8"/>
          <p:cNvSpPr/>
          <p:nvPr userDrawn="1"/>
        </p:nvSpPr>
        <p:spPr>
          <a:xfrm>
            <a:off x="0" y="0"/>
            <a:ext cx="9143999" cy="447907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62467" y="205979"/>
            <a:ext cx="8136466" cy="540000"/>
          </a:xfrm>
        </p:spPr>
        <p:txBody>
          <a:bodyPr>
            <a:noAutofit/>
          </a:bodyPr>
          <a:lstStyle>
            <a:lvl1pPr>
              <a:defRPr sz="3000">
                <a:solidFill>
                  <a:schemeClr val="accent2"/>
                </a:solidFill>
              </a:defRPr>
            </a:lvl1pPr>
          </a:lstStyle>
          <a:p>
            <a:r>
              <a:rPr lang="en-US"/>
              <a:t>Click to edit the title</a:t>
            </a:r>
          </a:p>
        </p:txBody>
      </p:sp>
      <p:sp>
        <p:nvSpPr>
          <p:cNvPr id="3" name="Content Placeholder 2"/>
          <p:cNvSpPr>
            <a:spLocks noGrp="1"/>
          </p:cNvSpPr>
          <p:nvPr>
            <p:ph idx="1" hasCustomPrompt="1"/>
          </p:nvPr>
        </p:nvSpPr>
        <p:spPr>
          <a:xfrm>
            <a:off x="262466" y="889001"/>
            <a:ext cx="8635819" cy="3412066"/>
          </a:xfrm>
        </p:spPr>
        <p:txBody>
          <a:bodyPr/>
          <a:lstStyle>
            <a:lvl1pPr marL="0" indent="0">
              <a:spcBef>
                <a:spcPts val="600"/>
              </a:spcBef>
              <a:spcAft>
                <a:spcPts val="0"/>
              </a:spcAft>
              <a:buClrTx/>
              <a:buFont typeface="Arial"/>
              <a:buNone/>
              <a:defRPr baseline="0">
                <a:solidFill>
                  <a:srgbClr val="FFFFFF"/>
                </a:solidFill>
              </a:defRPr>
            </a:lvl1pPr>
            <a:lvl2pPr marL="540000">
              <a:spcBef>
                <a:spcPts val="300"/>
              </a:spcBef>
              <a:defRPr>
                <a:solidFill>
                  <a:srgbClr val="FFFFFF"/>
                </a:solidFill>
              </a:defRPr>
            </a:lvl2pPr>
            <a:lvl3pPr marL="720000">
              <a:defRPr>
                <a:solidFill>
                  <a:srgbClr val="FFFFFF"/>
                </a:solidFill>
              </a:defRPr>
            </a:lvl3pPr>
            <a:lvl4pPr marL="936000">
              <a:defRPr>
                <a:solidFill>
                  <a:srgbClr val="FFFFFF"/>
                </a:solidFill>
              </a:defRPr>
            </a:lvl4pPr>
            <a:lvl5pPr marL="1116000">
              <a:defRPr>
                <a:solidFill>
                  <a:srgbClr val="FFFFFF"/>
                </a:solidFill>
              </a:defRPr>
            </a:lvl5pPr>
          </a:lstStyle>
          <a:p>
            <a:pPr lvl="0"/>
            <a:r>
              <a:rPr lang="en-US"/>
              <a:t>Click to edit the content</a:t>
            </a:r>
          </a:p>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2066355A-084C-D24E-9AD2-7E4FC41EA627}" type="slidenum">
              <a:rPr lang="en-US" smtClean="0"/>
              <a:pPr/>
              <a:t>‹#›</a:t>
            </a:fld>
            <a:endParaRPr lang="en-US"/>
          </a:p>
        </p:txBody>
      </p:sp>
    </p:spTree>
    <p:extLst>
      <p:ext uri="{BB962C8B-B14F-4D97-AF65-F5344CB8AC3E}">
        <p14:creationId xmlns:p14="http://schemas.microsoft.com/office/powerpoint/2010/main" val="159969782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ingle Column – Grey">
    <p:spTree>
      <p:nvGrpSpPr>
        <p:cNvPr id="1" name=""/>
        <p:cNvGrpSpPr/>
        <p:nvPr/>
      </p:nvGrpSpPr>
      <p:grpSpPr>
        <a:xfrm>
          <a:off x="0" y="0"/>
          <a:ext cx="0" cy="0"/>
          <a:chOff x="0" y="0"/>
          <a:chExt cx="0" cy="0"/>
        </a:xfrm>
      </p:grpSpPr>
      <p:sp>
        <p:nvSpPr>
          <p:cNvPr id="9" name="Rectangle 8"/>
          <p:cNvSpPr/>
          <p:nvPr userDrawn="1"/>
        </p:nvSpPr>
        <p:spPr>
          <a:xfrm>
            <a:off x="0" y="0"/>
            <a:ext cx="9143999" cy="447907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2"/>
              </a:solidFill>
            </a:endParaRPr>
          </a:p>
        </p:txBody>
      </p:sp>
      <p:sp>
        <p:nvSpPr>
          <p:cNvPr id="2" name="Title 1"/>
          <p:cNvSpPr>
            <a:spLocks noGrp="1"/>
          </p:cNvSpPr>
          <p:nvPr>
            <p:ph type="title" hasCustomPrompt="1"/>
          </p:nvPr>
        </p:nvSpPr>
        <p:spPr>
          <a:xfrm>
            <a:off x="262467" y="205979"/>
            <a:ext cx="8136466" cy="540000"/>
          </a:xfrm>
        </p:spPr>
        <p:txBody>
          <a:bodyPr>
            <a:noAutofit/>
          </a:bodyPr>
          <a:lstStyle>
            <a:lvl1pPr>
              <a:defRPr sz="3000">
                <a:solidFill>
                  <a:srgbClr val="F8E815"/>
                </a:solidFill>
              </a:defRPr>
            </a:lvl1pPr>
          </a:lstStyle>
          <a:p>
            <a:r>
              <a:rPr lang="en-US"/>
              <a:t>Click to edit the title</a:t>
            </a:r>
          </a:p>
        </p:txBody>
      </p:sp>
      <p:sp>
        <p:nvSpPr>
          <p:cNvPr id="3" name="Content Placeholder 2"/>
          <p:cNvSpPr>
            <a:spLocks noGrp="1"/>
          </p:cNvSpPr>
          <p:nvPr>
            <p:ph idx="1" hasCustomPrompt="1"/>
          </p:nvPr>
        </p:nvSpPr>
        <p:spPr>
          <a:xfrm>
            <a:off x="262466" y="889001"/>
            <a:ext cx="8635819" cy="3412066"/>
          </a:xfrm>
        </p:spPr>
        <p:txBody>
          <a:bodyPr/>
          <a:lstStyle>
            <a:lvl1pPr marL="0" indent="0">
              <a:spcBef>
                <a:spcPts val="600"/>
              </a:spcBef>
              <a:spcAft>
                <a:spcPts val="0"/>
              </a:spcAft>
              <a:buClrTx/>
              <a:buFont typeface="Arial"/>
              <a:buNone/>
              <a:defRPr baseline="0">
                <a:solidFill>
                  <a:srgbClr val="FFFFFF"/>
                </a:solidFill>
              </a:defRPr>
            </a:lvl1pPr>
            <a:lvl2pPr marL="540000">
              <a:spcBef>
                <a:spcPts val="300"/>
              </a:spcBef>
              <a:defRPr>
                <a:solidFill>
                  <a:srgbClr val="FFFFFF"/>
                </a:solidFill>
              </a:defRPr>
            </a:lvl2pPr>
            <a:lvl3pPr marL="720000">
              <a:defRPr>
                <a:solidFill>
                  <a:srgbClr val="FFFFFF"/>
                </a:solidFill>
              </a:defRPr>
            </a:lvl3pPr>
            <a:lvl4pPr marL="936000">
              <a:defRPr>
                <a:solidFill>
                  <a:srgbClr val="FFFFFF"/>
                </a:solidFill>
              </a:defRPr>
            </a:lvl4pPr>
            <a:lvl5pPr marL="1116000">
              <a:defRPr>
                <a:solidFill>
                  <a:srgbClr val="FFFFFF"/>
                </a:solidFill>
              </a:defRPr>
            </a:lvl5pPr>
          </a:lstStyle>
          <a:p>
            <a:pPr lvl="0"/>
            <a:r>
              <a:rPr lang="en-US"/>
              <a:t>Click to edit the content</a:t>
            </a:r>
          </a:p>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2066355A-084C-D24E-9AD2-7E4FC41EA627}" type="slidenum">
              <a:rPr lang="en-US" smtClean="0"/>
              <a:pPr/>
              <a:t>‹#›</a:t>
            </a:fld>
            <a:endParaRPr lang="en-US"/>
          </a:p>
        </p:txBody>
      </p:sp>
    </p:spTree>
    <p:extLst>
      <p:ext uri="{BB962C8B-B14F-4D97-AF65-F5344CB8AC3E}">
        <p14:creationId xmlns:p14="http://schemas.microsoft.com/office/powerpoint/2010/main" val="357721732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ingle Column – 50% Purple">
    <p:spTree>
      <p:nvGrpSpPr>
        <p:cNvPr id="1" name=""/>
        <p:cNvGrpSpPr/>
        <p:nvPr/>
      </p:nvGrpSpPr>
      <p:grpSpPr>
        <a:xfrm>
          <a:off x="0" y="0"/>
          <a:ext cx="0" cy="0"/>
          <a:chOff x="0" y="0"/>
          <a:chExt cx="0" cy="0"/>
        </a:xfrm>
      </p:grpSpPr>
      <p:sp>
        <p:nvSpPr>
          <p:cNvPr id="9" name="Rectangle 8"/>
          <p:cNvSpPr/>
          <p:nvPr userDrawn="1"/>
        </p:nvSpPr>
        <p:spPr>
          <a:xfrm>
            <a:off x="0" y="0"/>
            <a:ext cx="9143999" cy="4479077"/>
          </a:xfrm>
          <a:prstGeom prst="rect">
            <a:avLst/>
          </a:prstGeom>
          <a:solidFill>
            <a:srgbClr val="A8A8D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2"/>
              </a:solidFill>
            </a:endParaRPr>
          </a:p>
        </p:txBody>
      </p:sp>
      <p:sp>
        <p:nvSpPr>
          <p:cNvPr id="2" name="Title 1"/>
          <p:cNvSpPr>
            <a:spLocks noGrp="1"/>
          </p:cNvSpPr>
          <p:nvPr>
            <p:ph type="title" hasCustomPrompt="1"/>
          </p:nvPr>
        </p:nvSpPr>
        <p:spPr>
          <a:xfrm>
            <a:off x="262467" y="205979"/>
            <a:ext cx="8136466" cy="540000"/>
          </a:xfrm>
        </p:spPr>
        <p:txBody>
          <a:bodyPr>
            <a:noAutofit/>
          </a:bodyPr>
          <a:lstStyle>
            <a:lvl1pPr>
              <a:defRPr sz="3000">
                <a:solidFill>
                  <a:schemeClr val="tx1"/>
                </a:solidFill>
              </a:defRPr>
            </a:lvl1pPr>
          </a:lstStyle>
          <a:p>
            <a:r>
              <a:rPr lang="en-US"/>
              <a:t>Click to edit the title</a:t>
            </a:r>
          </a:p>
        </p:txBody>
      </p:sp>
      <p:sp>
        <p:nvSpPr>
          <p:cNvPr id="3" name="Content Placeholder 2"/>
          <p:cNvSpPr>
            <a:spLocks noGrp="1"/>
          </p:cNvSpPr>
          <p:nvPr>
            <p:ph idx="1" hasCustomPrompt="1"/>
          </p:nvPr>
        </p:nvSpPr>
        <p:spPr>
          <a:xfrm>
            <a:off x="262466" y="889001"/>
            <a:ext cx="8635819" cy="3412066"/>
          </a:xfrm>
        </p:spPr>
        <p:txBody>
          <a:bodyPr/>
          <a:lstStyle>
            <a:lvl1pPr marL="0" indent="0">
              <a:spcBef>
                <a:spcPts val="600"/>
              </a:spcBef>
              <a:spcAft>
                <a:spcPts val="0"/>
              </a:spcAft>
              <a:buClrTx/>
              <a:buFont typeface="Arial"/>
              <a:buNone/>
              <a:defRPr baseline="0">
                <a:solidFill>
                  <a:srgbClr val="000000"/>
                </a:solidFill>
              </a:defRPr>
            </a:lvl1pPr>
            <a:lvl2pPr marL="540000">
              <a:spcBef>
                <a:spcPts val="300"/>
              </a:spcBef>
              <a:defRPr>
                <a:solidFill>
                  <a:srgbClr val="000000"/>
                </a:solidFill>
              </a:defRPr>
            </a:lvl2pPr>
            <a:lvl3pPr marL="720000">
              <a:defRPr>
                <a:solidFill>
                  <a:srgbClr val="000000"/>
                </a:solidFill>
              </a:defRPr>
            </a:lvl3pPr>
            <a:lvl4pPr marL="936000">
              <a:defRPr>
                <a:solidFill>
                  <a:srgbClr val="000000"/>
                </a:solidFill>
              </a:defRPr>
            </a:lvl4pPr>
            <a:lvl5pPr marL="1116000">
              <a:defRPr>
                <a:solidFill>
                  <a:srgbClr val="000000"/>
                </a:solidFill>
              </a:defRPr>
            </a:lvl5pPr>
          </a:lstStyle>
          <a:p>
            <a:pPr lvl="0"/>
            <a:r>
              <a:rPr lang="en-US"/>
              <a:t>Click to edit the content</a:t>
            </a:r>
          </a:p>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2066355A-084C-D24E-9AD2-7E4FC41EA627}" type="slidenum">
              <a:rPr lang="en-US" smtClean="0"/>
              <a:pPr/>
              <a:t>‹#›</a:t>
            </a:fld>
            <a:endParaRPr lang="en-US"/>
          </a:p>
        </p:txBody>
      </p:sp>
    </p:spTree>
    <p:extLst>
      <p:ext uri="{BB962C8B-B14F-4D97-AF65-F5344CB8AC3E}">
        <p14:creationId xmlns:p14="http://schemas.microsoft.com/office/powerpoint/2010/main" val="15065615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White 2">
    <p:spTree>
      <p:nvGrpSpPr>
        <p:cNvPr id="1" name=""/>
        <p:cNvGrpSpPr/>
        <p:nvPr/>
      </p:nvGrpSpPr>
      <p:grpSpPr>
        <a:xfrm>
          <a:off x="0" y="0"/>
          <a:ext cx="0" cy="0"/>
          <a:chOff x="0" y="0"/>
          <a:chExt cx="0" cy="0"/>
        </a:xfrm>
      </p:grpSpPr>
      <p:sp>
        <p:nvSpPr>
          <p:cNvPr id="11" name="Rectangle 10"/>
          <p:cNvSpPr/>
          <p:nvPr userDrawn="1"/>
        </p:nvSpPr>
        <p:spPr>
          <a:xfrm>
            <a:off x="0" y="0"/>
            <a:ext cx="9144000" cy="1296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0" y="1296000"/>
            <a:ext cx="9144000" cy="1296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userDrawn="1"/>
        </p:nvSpPr>
        <p:spPr>
          <a:xfrm>
            <a:off x="0" y="2592000"/>
            <a:ext cx="9144000" cy="1296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userDrawn="1"/>
        </p:nvSpPr>
        <p:spPr>
          <a:xfrm>
            <a:off x="0" y="3888000"/>
            <a:ext cx="9144000" cy="1296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447800" y="3223184"/>
            <a:ext cx="7450486" cy="506570"/>
          </a:xfrm>
        </p:spPr>
        <p:txBody>
          <a:bodyPr anchor="t" anchorCtr="0">
            <a:normAutofit/>
          </a:bodyPr>
          <a:lstStyle>
            <a:lvl1pPr>
              <a:defRPr sz="3000">
                <a:solidFill>
                  <a:schemeClr val="tx1"/>
                </a:solidFill>
              </a:defRPr>
            </a:lvl1pPr>
          </a:lstStyle>
          <a:p>
            <a:r>
              <a:rPr lang="en-US"/>
              <a:t>Click to edit the title</a:t>
            </a:r>
          </a:p>
        </p:txBody>
      </p:sp>
      <p:sp>
        <p:nvSpPr>
          <p:cNvPr id="3" name="Subtitle 2"/>
          <p:cNvSpPr>
            <a:spLocks noGrp="1"/>
          </p:cNvSpPr>
          <p:nvPr>
            <p:ph type="subTitle" idx="1" hasCustomPrompt="1"/>
          </p:nvPr>
        </p:nvSpPr>
        <p:spPr>
          <a:xfrm>
            <a:off x="1447800" y="3731871"/>
            <a:ext cx="7450486" cy="299558"/>
          </a:xfrm>
        </p:spPr>
        <p:txBody>
          <a:bodyPr anchor="t" anchorCtr="0">
            <a:normAutofit/>
          </a:bodyPr>
          <a:lstStyle>
            <a:lvl1pPr marL="0" indent="0" algn="l">
              <a:buNone/>
              <a:defRPr sz="180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the subtitle</a:t>
            </a:r>
          </a:p>
        </p:txBody>
      </p:sp>
      <p:pic>
        <p:nvPicPr>
          <p:cNvPr id="15" name="Picture 14" descr="Desjardins_Logo_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01110" y="4705344"/>
            <a:ext cx="933449" cy="202356"/>
          </a:xfrm>
          <a:prstGeom prst="rect">
            <a:avLst/>
          </a:prstGeom>
        </p:spPr>
      </p:pic>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8859" y="4584388"/>
            <a:ext cx="1803541" cy="323312"/>
          </a:xfrm>
          <a:prstGeom prst="rect">
            <a:avLst/>
          </a:prstGeom>
        </p:spPr>
      </p:pic>
      <p:pic>
        <p:nvPicPr>
          <p:cNvPr id="4" name="Picture 3" descr="KPMG_col.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001389" y="4640440"/>
            <a:ext cx="685800" cy="267260"/>
          </a:xfrm>
          <a:prstGeom prst="rect">
            <a:avLst/>
          </a:prstGeom>
        </p:spPr>
      </p:pic>
      <p:pic>
        <p:nvPicPr>
          <p:cNvPr id="5" name="Picture 4" descr="Ont_Logo_300.jp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748711" y="4607714"/>
            <a:ext cx="795867" cy="262373"/>
          </a:xfrm>
          <a:prstGeom prst="rect">
            <a:avLst/>
          </a:prstGeom>
        </p:spPr>
      </p:pic>
    </p:spTree>
    <p:extLst>
      <p:ext uri="{BB962C8B-B14F-4D97-AF65-F5344CB8AC3E}">
        <p14:creationId xmlns:p14="http://schemas.microsoft.com/office/powerpoint/2010/main" val="413945909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ingle Column – 50% Aqua">
    <p:spTree>
      <p:nvGrpSpPr>
        <p:cNvPr id="1" name=""/>
        <p:cNvGrpSpPr/>
        <p:nvPr/>
      </p:nvGrpSpPr>
      <p:grpSpPr>
        <a:xfrm>
          <a:off x="0" y="0"/>
          <a:ext cx="0" cy="0"/>
          <a:chOff x="0" y="0"/>
          <a:chExt cx="0" cy="0"/>
        </a:xfrm>
      </p:grpSpPr>
      <p:sp>
        <p:nvSpPr>
          <p:cNvPr id="9" name="Rectangle 8"/>
          <p:cNvSpPr/>
          <p:nvPr userDrawn="1"/>
        </p:nvSpPr>
        <p:spPr>
          <a:xfrm>
            <a:off x="0" y="0"/>
            <a:ext cx="9143999" cy="4479077"/>
          </a:xfrm>
          <a:prstGeom prst="rect">
            <a:avLst/>
          </a:prstGeom>
          <a:solidFill>
            <a:srgbClr val="AAE2E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2"/>
              </a:solidFill>
            </a:endParaRPr>
          </a:p>
        </p:txBody>
      </p:sp>
      <p:sp>
        <p:nvSpPr>
          <p:cNvPr id="2" name="Title 1"/>
          <p:cNvSpPr>
            <a:spLocks noGrp="1"/>
          </p:cNvSpPr>
          <p:nvPr>
            <p:ph type="title" hasCustomPrompt="1"/>
          </p:nvPr>
        </p:nvSpPr>
        <p:spPr>
          <a:xfrm>
            <a:off x="262467" y="205979"/>
            <a:ext cx="8136466" cy="540000"/>
          </a:xfrm>
        </p:spPr>
        <p:txBody>
          <a:bodyPr>
            <a:noAutofit/>
          </a:bodyPr>
          <a:lstStyle>
            <a:lvl1pPr>
              <a:defRPr sz="3000">
                <a:solidFill>
                  <a:schemeClr val="tx1"/>
                </a:solidFill>
              </a:defRPr>
            </a:lvl1pPr>
          </a:lstStyle>
          <a:p>
            <a:r>
              <a:rPr lang="en-US"/>
              <a:t>Click to edit the title</a:t>
            </a:r>
          </a:p>
        </p:txBody>
      </p:sp>
      <p:sp>
        <p:nvSpPr>
          <p:cNvPr id="3" name="Content Placeholder 2"/>
          <p:cNvSpPr>
            <a:spLocks noGrp="1"/>
          </p:cNvSpPr>
          <p:nvPr>
            <p:ph idx="1" hasCustomPrompt="1"/>
          </p:nvPr>
        </p:nvSpPr>
        <p:spPr>
          <a:xfrm>
            <a:off x="262466" y="889001"/>
            <a:ext cx="8635819" cy="3412066"/>
          </a:xfrm>
        </p:spPr>
        <p:txBody>
          <a:bodyPr/>
          <a:lstStyle>
            <a:lvl1pPr marL="0" indent="0">
              <a:spcBef>
                <a:spcPts val="600"/>
              </a:spcBef>
              <a:spcAft>
                <a:spcPts val="0"/>
              </a:spcAft>
              <a:buClrTx/>
              <a:buFont typeface="Arial"/>
              <a:buNone/>
              <a:defRPr baseline="0">
                <a:solidFill>
                  <a:srgbClr val="000000"/>
                </a:solidFill>
              </a:defRPr>
            </a:lvl1pPr>
            <a:lvl2pPr marL="540000">
              <a:spcBef>
                <a:spcPts val="300"/>
              </a:spcBef>
              <a:defRPr>
                <a:solidFill>
                  <a:srgbClr val="000000"/>
                </a:solidFill>
              </a:defRPr>
            </a:lvl2pPr>
            <a:lvl3pPr marL="720000">
              <a:defRPr>
                <a:solidFill>
                  <a:srgbClr val="000000"/>
                </a:solidFill>
              </a:defRPr>
            </a:lvl3pPr>
            <a:lvl4pPr marL="936000">
              <a:defRPr>
                <a:solidFill>
                  <a:srgbClr val="000000"/>
                </a:solidFill>
              </a:defRPr>
            </a:lvl4pPr>
            <a:lvl5pPr marL="1116000">
              <a:defRPr>
                <a:solidFill>
                  <a:srgbClr val="000000"/>
                </a:solidFill>
              </a:defRPr>
            </a:lvl5pPr>
          </a:lstStyle>
          <a:p>
            <a:pPr lvl="0"/>
            <a:r>
              <a:rPr lang="en-US"/>
              <a:t>Click to edit the content</a:t>
            </a:r>
          </a:p>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2066355A-084C-D24E-9AD2-7E4FC41EA627}" type="slidenum">
              <a:rPr lang="en-US" smtClean="0"/>
              <a:pPr/>
              <a:t>‹#›</a:t>
            </a:fld>
            <a:endParaRPr lang="en-US"/>
          </a:p>
        </p:txBody>
      </p:sp>
    </p:spTree>
    <p:extLst>
      <p:ext uri="{BB962C8B-B14F-4D97-AF65-F5344CB8AC3E}">
        <p14:creationId xmlns:p14="http://schemas.microsoft.com/office/powerpoint/2010/main" val="127701038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ingle Column – 50% Orange">
    <p:spTree>
      <p:nvGrpSpPr>
        <p:cNvPr id="1" name=""/>
        <p:cNvGrpSpPr/>
        <p:nvPr/>
      </p:nvGrpSpPr>
      <p:grpSpPr>
        <a:xfrm>
          <a:off x="0" y="0"/>
          <a:ext cx="0" cy="0"/>
          <a:chOff x="0" y="0"/>
          <a:chExt cx="0" cy="0"/>
        </a:xfrm>
      </p:grpSpPr>
      <p:sp>
        <p:nvSpPr>
          <p:cNvPr id="9" name="Rectangle 8"/>
          <p:cNvSpPr/>
          <p:nvPr userDrawn="1"/>
        </p:nvSpPr>
        <p:spPr>
          <a:xfrm>
            <a:off x="0" y="0"/>
            <a:ext cx="9143999" cy="4479077"/>
          </a:xfrm>
          <a:prstGeom prst="rect">
            <a:avLst/>
          </a:prstGeom>
          <a:solidFill>
            <a:srgbClr val="F8D9D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2"/>
              </a:solidFill>
            </a:endParaRPr>
          </a:p>
        </p:txBody>
      </p:sp>
      <p:sp>
        <p:nvSpPr>
          <p:cNvPr id="2" name="Title 1"/>
          <p:cNvSpPr>
            <a:spLocks noGrp="1"/>
          </p:cNvSpPr>
          <p:nvPr>
            <p:ph type="title" hasCustomPrompt="1"/>
          </p:nvPr>
        </p:nvSpPr>
        <p:spPr>
          <a:xfrm>
            <a:off x="262467" y="205979"/>
            <a:ext cx="8136466" cy="540000"/>
          </a:xfrm>
        </p:spPr>
        <p:txBody>
          <a:bodyPr>
            <a:noAutofit/>
          </a:bodyPr>
          <a:lstStyle>
            <a:lvl1pPr>
              <a:defRPr sz="3000">
                <a:solidFill>
                  <a:schemeClr val="tx1"/>
                </a:solidFill>
              </a:defRPr>
            </a:lvl1pPr>
          </a:lstStyle>
          <a:p>
            <a:r>
              <a:rPr lang="en-US"/>
              <a:t>Click to edit the title</a:t>
            </a:r>
          </a:p>
        </p:txBody>
      </p:sp>
      <p:sp>
        <p:nvSpPr>
          <p:cNvPr id="3" name="Content Placeholder 2"/>
          <p:cNvSpPr>
            <a:spLocks noGrp="1"/>
          </p:cNvSpPr>
          <p:nvPr>
            <p:ph idx="1" hasCustomPrompt="1"/>
          </p:nvPr>
        </p:nvSpPr>
        <p:spPr>
          <a:xfrm>
            <a:off x="262466" y="889001"/>
            <a:ext cx="8635819" cy="3412066"/>
          </a:xfrm>
        </p:spPr>
        <p:txBody>
          <a:bodyPr/>
          <a:lstStyle>
            <a:lvl1pPr marL="0" indent="0">
              <a:spcBef>
                <a:spcPts val="600"/>
              </a:spcBef>
              <a:spcAft>
                <a:spcPts val="0"/>
              </a:spcAft>
              <a:buClrTx/>
              <a:buFont typeface="Arial"/>
              <a:buNone/>
              <a:defRPr baseline="0">
                <a:solidFill>
                  <a:srgbClr val="000000"/>
                </a:solidFill>
              </a:defRPr>
            </a:lvl1pPr>
            <a:lvl2pPr marL="540000">
              <a:spcBef>
                <a:spcPts val="300"/>
              </a:spcBef>
              <a:defRPr>
                <a:solidFill>
                  <a:srgbClr val="000000"/>
                </a:solidFill>
              </a:defRPr>
            </a:lvl2pPr>
            <a:lvl3pPr marL="720000">
              <a:defRPr>
                <a:solidFill>
                  <a:srgbClr val="000000"/>
                </a:solidFill>
              </a:defRPr>
            </a:lvl3pPr>
            <a:lvl4pPr marL="936000">
              <a:defRPr>
                <a:solidFill>
                  <a:srgbClr val="000000"/>
                </a:solidFill>
              </a:defRPr>
            </a:lvl4pPr>
            <a:lvl5pPr marL="1116000">
              <a:defRPr>
                <a:solidFill>
                  <a:srgbClr val="000000"/>
                </a:solidFill>
              </a:defRPr>
            </a:lvl5pPr>
          </a:lstStyle>
          <a:p>
            <a:pPr lvl="0"/>
            <a:r>
              <a:rPr lang="en-US"/>
              <a:t>Click to edit the content</a:t>
            </a:r>
          </a:p>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2066355A-084C-D24E-9AD2-7E4FC41EA627}" type="slidenum">
              <a:rPr lang="en-US" smtClean="0"/>
              <a:pPr/>
              <a:t>‹#›</a:t>
            </a:fld>
            <a:endParaRPr lang="en-US"/>
          </a:p>
        </p:txBody>
      </p:sp>
    </p:spTree>
    <p:extLst>
      <p:ext uri="{BB962C8B-B14F-4D97-AF65-F5344CB8AC3E}">
        <p14:creationId xmlns:p14="http://schemas.microsoft.com/office/powerpoint/2010/main" val="365573408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ingle Column – 50% Red">
    <p:spTree>
      <p:nvGrpSpPr>
        <p:cNvPr id="1" name=""/>
        <p:cNvGrpSpPr/>
        <p:nvPr/>
      </p:nvGrpSpPr>
      <p:grpSpPr>
        <a:xfrm>
          <a:off x="0" y="0"/>
          <a:ext cx="0" cy="0"/>
          <a:chOff x="0" y="0"/>
          <a:chExt cx="0" cy="0"/>
        </a:xfrm>
      </p:grpSpPr>
      <p:sp>
        <p:nvSpPr>
          <p:cNvPr id="9" name="Rectangle 8"/>
          <p:cNvSpPr/>
          <p:nvPr userDrawn="1"/>
        </p:nvSpPr>
        <p:spPr>
          <a:xfrm>
            <a:off x="0" y="0"/>
            <a:ext cx="9143999" cy="4479077"/>
          </a:xfrm>
          <a:prstGeom prst="rect">
            <a:avLst/>
          </a:prstGeom>
          <a:solidFill>
            <a:srgbClr val="F6959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2"/>
              </a:solidFill>
            </a:endParaRPr>
          </a:p>
        </p:txBody>
      </p:sp>
      <p:sp>
        <p:nvSpPr>
          <p:cNvPr id="2" name="Title 1"/>
          <p:cNvSpPr>
            <a:spLocks noGrp="1"/>
          </p:cNvSpPr>
          <p:nvPr>
            <p:ph type="title" hasCustomPrompt="1"/>
          </p:nvPr>
        </p:nvSpPr>
        <p:spPr>
          <a:xfrm>
            <a:off x="262467" y="205979"/>
            <a:ext cx="8136466" cy="540000"/>
          </a:xfrm>
        </p:spPr>
        <p:txBody>
          <a:bodyPr>
            <a:noAutofit/>
          </a:bodyPr>
          <a:lstStyle>
            <a:lvl1pPr>
              <a:defRPr sz="3000">
                <a:solidFill>
                  <a:schemeClr val="tx1"/>
                </a:solidFill>
              </a:defRPr>
            </a:lvl1pPr>
          </a:lstStyle>
          <a:p>
            <a:r>
              <a:rPr lang="en-US"/>
              <a:t>Click to edit the title</a:t>
            </a:r>
          </a:p>
        </p:txBody>
      </p:sp>
      <p:sp>
        <p:nvSpPr>
          <p:cNvPr id="3" name="Content Placeholder 2"/>
          <p:cNvSpPr>
            <a:spLocks noGrp="1"/>
          </p:cNvSpPr>
          <p:nvPr>
            <p:ph idx="1" hasCustomPrompt="1"/>
          </p:nvPr>
        </p:nvSpPr>
        <p:spPr>
          <a:xfrm>
            <a:off x="262466" y="889001"/>
            <a:ext cx="8635819" cy="3412066"/>
          </a:xfrm>
        </p:spPr>
        <p:txBody>
          <a:bodyPr/>
          <a:lstStyle>
            <a:lvl1pPr marL="0" indent="0">
              <a:spcBef>
                <a:spcPts val="600"/>
              </a:spcBef>
              <a:spcAft>
                <a:spcPts val="0"/>
              </a:spcAft>
              <a:buClrTx/>
              <a:buFont typeface="Arial"/>
              <a:buNone/>
              <a:defRPr baseline="0">
                <a:solidFill>
                  <a:srgbClr val="000000"/>
                </a:solidFill>
              </a:defRPr>
            </a:lvl1pPr>
            <a:lvl2pPr marL="540000">
              <a:spcBef>
                <a:spcPts val="300"/>
              </a:spcBef>
              <a:defRPr>
                <a:solidFill>
                  <a:srgbClr val="000000"/>
                </a:solidFill>
              </a:defRPr>
            </a:lvl2pPr>
            <a:lvl3pPr marL="720000">
              <a:defRPr>
                <a:solidFill>
                  <a:srgbClr val="000000"/>
                </a:solidFill>
              </a:defRPr>
            </a:lvl3pPr>
            <a:lvl4pPr marL="936000">
              <a:defRPr>
                <a:solidFill>
                  <a:srgbClr val="000000"/>
                </a:solidFill>
              </a:defRPr>
            </a:lvl4pPr>
            <a:lvl5pPr marL="1116000">
              <a:defRPr>
                <a:solidFill>
                  <a:srgbClr val="000000"/>
                </a:solidFill>
              </a:defRPr>
            </a:lvl5pPr>
          </a:lstStyle>
          <a:p>
            <a:pPr lvl="0"/>
            <a:r>
              <a:rPr lang="en-US"/>
              <a:t>Click to edit the content</a:t>
            </a:r>
          </a:p>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2066355A-084C-D24E-9AD2-7E4FC41EA627}" type="slidenum">
              <a:rPr lang="en-US" smtClean="0"/>
              <a:pPr/>
              <a:t>‹#›</a:t>
            </a:fld>
            <a:endParaRPr lang="en-US"/>
          </a:p>
        </p:txBody>
      </p:sp>
    </p:spTree>
    <p:extLst>
      <p:ext uri="{BB962C8B-B14F-4D97-AF65-F5344CB8AC3E}">
        <p14:creationId xmlns:p14="http://schemas.microsoft.com/office/powerpoint/2010/main" val="264820770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ingle Column – 50% Gold">
    <p:spTree>
      <p:nvGrpSpPr>
        <p:cNvPr id="1" name=""/>
        <p:cNvGrpSpPr/>
        <p:nvPr/>
      </p:nvGrpSpPr>
      <p:grpSpPr>
        <a:xfrm>
          <a:off x="0" y="0"/>
          <a:ext cx="0" cy="0"/>
          <a:chOff x="0" y="0"/>
          <a:chExt cx="0" cy="0"/>
        </a:xfrm>
      </p:grpSpPr>
      <p:sp>
        <p:nvSpPr>
          <p:cNvPr id="9" name="Rectangle 8"/>
          <p:cNvSpPr/>
          <p:nvPr userDrawn="1"/>
        </p:nvSpPr>
        <p:spPr>
          <a:xfrm>
            <a:off x="0" y="0"/>
            <a:ext cx="9143999" cy="4479077"/>
          </a:xfrm>
          <a:prstGeom prst="rect">
            <a:avLst/>
          </a:prstGeom>
          <a:solidFill>
            <a:srgbClr val="FFDF9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2"/>
              </a:solidFill>
            </a:endParaRPr>
          </a:p>
        </p:txBody>
      </p:sp>
      <p:sp>
        <p:nvSpPr>
          <p:cNvPr id="2" name="Title 1"/>
          <p:cNvSpPr>
            <a:spLocks noGrp="1"/>
          </p:cNvSpPr>
          <p:nvPr>
            <p:ph type="title" hasCustomPrompt="1"/>
          </p:nvPr>
        </p:nvSpPr>
        <p:spPr>
          <a:xfrm>
            <a:off x="262467" y="205979"/>
            <a:ext cx="8136466" cy="540000"/>
          </a:xfrm>
        </p:spPr>
        <p:txBody>
          <a:bodyPr>
            <a:noAutofit/>
          </a:bodyPr>
          <a:lstStyle>
            <a:lvl1pPr>
              <a:defRPr sz="3000">
                <a:solidFill>
                  <a:schemeClr val="tx1"/>
                </a:solidFill>
              </a:defRPr>
            </a:lvl1pPr>
          </a:lstStyle>
          <a:p>
            <a:r>
              <a:rPr lang="en-US"/>
              <a:t>Click to edit the title</a:t>
            </a:r>
          </a:p>
        </p:txBody>
      </p:sp>
      <p:sp>
        <p:nvSpPr>
          <p:cNvPr id="3" name="Content Placeholder 2"/>
          <p:cNvSpPr>
            <a:spLocks noGrp="1"/>
          </p:cNvSpPr>
          <p:nvPr>
            <p:ph idx="1" hasCustomPrompt="1"/>
          </p:nvPr>
        </p:nvSpPr>
        <p:spPr>
          <a:xfrm>
            <a:off x="262466" y="889001"/>
            <a:ext cx="8635819" cy="3412066"/>
          </a:xfrm>
        </p:spPr>
        <p:txBody>
          <a:bodyPr/>
          <a:lstStyle>
            <a:lvl1pPr marL="0" indent="0">
              <a:spcBef>
                <a:spcPts val="600"/>
              </a:spcBef>
              <a:spcAft>
                <a:spcPts val="0"/>
              </a:spcAft>
              <a:buClrTx/>
              <a:buFont typeface="Arial"/>
              <a:buNone/>
              <a:defRPr baseline="0">
                <a:solidFill>
                  <a:srgbClr val="000000"/>
                </a:solidFill>
              </a:defRPr>
            </a:lvl1pPr>
            <a:lvl2pPr marL="540000">
              <a:spcBef>
                <a:spcPts val="300"/>
              </a:spcBef>
              <a:defRPr>
                <a:solidFill>
                  <a:srgbClr val="000000"/>
                </a:solidFill>
              </a:defRPr>
            </a:lvl2pPr>
            <a:lvl3pPr marL="720000">
              <a:defRPr>
                <a:solidFill>
                  <a:srgbClr val="000000"/>
                </a:solidFill>
              </a:defRPr>
            </a:lvl3pPr>
            <a:lvl4pPr marL="936000">
              <a:defRPr>
                <a:solidFill>
                  <a:srgbClr val="000000"/>
                </a:solidFill>
              </a:defRPr>
            </a:lvl4pPr>
            <a:lvl5pPr marL="1116000">
              <a:defRPr>
                <a:solidFill>
                  <a:srgbClr val="000000"/>
                </a:solidFill>
              </a:defRPr>
            </a:lvl5pPr>
          </a:lstStyle>
          <a:p>
            <a:pPr lvl="0"/>
            <a:r>
              <a:rPr lang="en-US"/>
              <a:t>Click to edit the content</a:t>
            </a:r>
          </a:p>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2066355A-084C-D24E-9AD2-7E4FC41EA627}" type="slidenum">
              <a:rPr lang="en-US" smtClean="0"/>
              <a:pPr/>
              <a:t>‹#›</a:t>
            </a:fld>
            <a:endParaRPr lang="en-US"/>
          </a:p>
        </p:txBody>
      </p:sp>
    </p:spTree>
    <p:extLst>
      <p:ext uri="{BB962C8B-B14F-4D97-AF65-F5344CB8AC3E}">
        <p14:creationId xmlns:p14="http://schemas.microsoft.com/office/powerpoint/2010/main" val="7477445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ingle Column – 50% Yellow">
    <p:spTree>
      <p:nvGrpSpPr>
        <p:cNvPr id="1" name=""/>
        <p:cNvGrpSpPr/>
        <p:nvPr/>
      </p:nvGrpSpPr>
      <p:grpSpPr>
        <a:xfrm>
          <a:off x="0" y="0"/>
          <a:ext cx="0" cy="0"/>
          <a:chOff x="0" y="0"/>
          <a:chExt cx="0" cy="0"/>
        </a:xfrm>
      </p:grpSpPr>
      <p:sp>
        <p:nvSpPr>
          <p:cNvPr id="9" name="Rectangle 8"/>
          <p:cNvSpPr/>
          <p:nvPr userDrawn="1"/>
        </p:nvSpPr>
        <p:spPr>
          <a:xfrm>
            <a:off x="0" y="0"/>
            <a:ext cx="9143999" cy="4479077"/>
          </a:xfrm>
          <a:prstGeom prst="rect">
            <a:avLst/>
          </a:prstGeom>
          <a:solidFill>
            <a:srgbClr val="FBF38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2"/>
              </a:solidFill>
            </a:endParaRPr>
          </a:p>
        </p:txBody>
      </p:sp>
      <p:sp>
        <p:nvSpPr>
          <p:cNvPr id="2" name="Title 1"/>
          <p:cNvSpPr>
            <a:spLocks noGrp="1"/>
          </p:cNvSpPr>
          <p:nvPr>
            <p:ph type="title" hasCustomPrompt="1"/>
          </p:nvPr>
        </p:nvSpPr>
        <p:spPr>
          <a:xfrm>
            <a:off x="262467" y="205979"/>
            <a:ext cx="8136466" cy="540000"/>
          </a:xfrm>
        </p:spPr>
        <p:txBody>
          <a:bodyPr>
            <a:noAutofit/>
          </a:bodyPr>
          <a:lstStyle>
            <a:lvl1pPr>
              <a:defRPr sz="3000">
                <a:solidFill>
                  <a:schemeClr val="tx1"/>
                </a:solidFill>
              </a:defRPr>
            </a:lvl1pPr>
          </a:lstStyle>
          <a:p>
            <a:r>
              <a:rPr lang="en-US"/>
              <a:t>Click to edit the title</a:t>
            </a:r>
          </a:p>
        </p:txBody>
      </p:sp>
      <p:sp>
        <p:nvSpPr>
          <p:cNvPr id="3" name="Content Placeholder 2"/>
          <p:cNvSpPr>
            <a:spLocks noGrp="1"/>
          </p:cNvSpPr>
          <p:nvPr>
            <p:ph idx="1" hasCustomPrompt="1"/>
          </p:nvPr>
        </p:nvSpPr>
        <p:spPr>
          <a:xfrm>
            <a:off x="262466" y="889001"/>
            <a:ext cx="8635819" cy="3412066"/>
          </a:xfrm>
        </p:spPr>
        <p:txBody>
          <a:bodyPr/>
          <a:lstStyle>
            <a:lvl1pPr marL="0" indent="0">
              <a:spcBef>
                <a:spcPts val="600"/>
              </a:spcBef>
              <a:spcAft>
                <a:spcPts val="0"/>
              </a:spcAft>
              <a:buClrTx/>
              <a:buFont typeface="Arial"/>
              <a:buNone/>
              <a:defRPr baseline="0">
                <a:solidFill>
                  <a:srgbClr val="000000"/>
                </a:solidFill>
              </a:defRPr>
            </a:lvl1pPr>
            <a:lvl2pPr marL="540000">
              <a:spcBef>
                <a:spcPts val="300"/>
              </a:spcBef>
              <a:defRPr>
                <a:solidFill>
                  <a:srgbClr val="000000"/>
                </a:solidFill>
              </a:defRPr>
            </a:lvl2pPr>
            <a:lvl3pPr marL="720000">
              <a:defRPr>
                <a:solidFill>
                  <a:srgbClr val="000000"/>
                </a:solidFill>
              </a:defRPr>
            </a:lvl3pPr>
            <a:lvl4pPr marL="936000">
              <a:defRPr>
                <a:solidFill>
                  <a:srgbClr val="000000"/>
                </a:solidFill>
              </a:defRPr>
            </a:lvl4pPr>
            <a:lvl5pPr marL="1116000">
              <a:defRPr>
                <a:solidFill>
                  <a:srgbClr val="000000"/>
                </a:solidFill>
              </a:defRPr>
            </a:lvl5pPr>
          </a:lstStyle>
          <a:p>
            <a:pPr lvl="0"/>
            <a:r>
              <a:rPr lang="en-US"/>
              <a:t>Click to edit the content</a:t>
            </a:r>
          </a:p>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2066355A-084C-D24E-9AD2-7E4FC41EA627}" type="slidenum">
              <a:rPr lang="en-US" smtClean="0"/>
              <a:pPr/>
              <a:t>‹#›</a:t>
            </a:fld>
            <a:endParaRPr lang="en-US"/>
          </a:p>
        </p:txBody>
      </p:sp>
    </p:spTree>
    <p:extLst>
      <p:ext uri="{BB962C8B-B14F-4D97-AF65-F5344CB8AC3E}">
        <p14:creationId xmlns:p14="http://schemas.microsoft.com/office/powerpoint/2010/main" val="14191242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ingle Column – 50% Spring Green">
    <p:spTree>
      <p:nvGrpSpPr>
        <p:cNvPr id="1" name=""/>
        <p:cNvGrpSpPr/>
        <p:nvPr/>
      </p:nvGrpSpPr>
      <p:grpSpPr>
        <a:xfrm>
          <a:off x="0" y="0"/>
          <a:ext cx="0" cy="0"/>
          <a:chOff x="0" y="0"/>
          <a:chExt cx="0" cy="0"/>
        </a:xfrm>
      </p:grpSpPr>
      <p:sp>
        <p:nvSpPr>
          <p:cNvPr id="9" name="Rectangle 8"/>
          <p:cNvSpPr/>
          <p:nvPr userDrawn="1"/>
        </p:nvSpPr>
        <p:spPr>
          <a:xfrm>
            <a:off x="0" y="0"/>
            <a:ext cx="9143999" cy="4479077"/>
          </a:xfrm>
          <a:prstGeom prst="rect">
            <a:avLst/>
          </a:prstGeom>
          <a:solidFill>
            <a:srgbClr val="B2DDA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2"/>
              </a:solidFill>
            </a:endParaRPr>
          </a:p>
        </p:txBody>
      </p:sp>
      <p:sp>
        <p:nvSpPr>
          <p:cNvPr id="2" name="Title 1"/>
          <p:cNvSpPr>
            <a:spLocks noGrp="1"/>
          </p:cNvSpPr>
          <p:nvPr>
            <p:ph type="title" hasCustomPrompt="1"/>
          </p:nvPr>
        </p:nvSpPr>
        <p:spPr>
          <a:xfrm>
            <a:off x="262467" y="205979"/>
            <a:ext cx="8136466" cy="540000"/>
          </a:xfrm>
        </p:spPr>
        <p:txBody>
          <a:bodyPr>
            <a:noAutofit/>
          </a:bodyPr>
          <a:lstStyle>
            <a:lvl1pPr>
              <a:defRPr sz="3000">
                <a:solidFill>
                  <a:schemeClr val="tx1"/>
                </a:solidFill>
              </a:defRPr>
            </a:lvl1pPr>
          </a:lstStyle>
          <a:p>
            <a:r>
              <a:rPr lang="en-US"/>
              <a:t>Click to edit the title</a:t>
            </a:r>
          </a:p>
        </p:txBody>
      </p:sp>
      <p:sp>
        <p:nvSpPr>
          <p:cNvPr id="3" name="Content Placeholder 2"/>
          <p:cNvSpPr>
            <a:spLocks noGrp="1"/>
          </p:cNvSpPr>
          <p:nvPr>
            <p:ph idx="1" hasCustomPrompt="1"/>
          </p:nvPr>
        </p:nvSpPr>
        <p:spPr>
          <a:xfrm>
            <a:off x="262466" y="889001"/>
            <a:ext cx="8635819" cy="3412066"/>
          </a:xfrm>
        </p:spPr>
        <p:txBody>
          <a:bodyPr/>
          <a:lstStyle>
            <a:lvl1pPr marL="0" indent="0">
              <a:spcBef>
                <a:spcPts val="600"/>
              </a:spcBef>
              <a:spcAft>
                <a:spcPts val="0"/>
              </a:spcAft>
              <a:buClrTx/>
              <a:buFont typeface="Arial"/>
              <a:buNone/>
              <a:defRPr baseline="0">
                <a:solidFill>
                  <a:srgbClr val="000000"/>
                </a:solidFill>
              </a:defRPr>
            </a:lvl1pPr>
            <a:lvl2pPr marL="540000">
              <a:spcBef>
                <a:spcPts val="300"/>
              </a:spcBef>
              <a:defRPr>
                <a:solidFill>
                  <a:srgbClr val="000000"/>
                </a:solidFill>
              </a:defRPr>
            </a:lvl2pPr>
            <a:lvl3pPr marL="720000">
              <a:defRPr>
                <a:solidFill>
                  <a:srgbClr val="000000"/>
                </a:solidFill>
              </a:defRPr>
            </a:lvl3pPr>
            <a:lvl4pPr marL="936000">
              <a:defRPr>
                <a:solidFill>
                  <a:srgbClr val="000000"/>
                </a:solidFill>
              </a:defRPr>
            </a:lvl4pPr>
            <a:lvl5pPr marL="1116000">
              <a:defRPr>
                <a:solidFill>
                  <a:srgbClr val="000000"/>
                </a:solidFill>
              </a:defRPr>
            </a:lvl5pPr>
          </a:lstStyle>
          <a:p>
            <a:pPr lvl="0"/>
            <a:r>
              <a:rPr lang="en-US"/>
              <a:t>Click to edit the content</a:t>
            </a:r>
          </a:p>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2066355A-084C-D24E-9AD2-7E4FC41EA627}" type="slidenum">
              <a:rPr lang="en-US" smtClean="0"/>
              <a:pPr/>
              <a:t>‹#›</a:t>
            </a:fld>
            <a:endParaRPr lang="en-US"/>
          </a:p>
        </p:txBody>
      </p:sp>
    </p:spTree>
    <p:extLst>
      <p:ext uri="{BB962C8B-B14F-4D97-AF65-F5344CB8AC3E}">
        <p14:creationId xmlns:p14="http://schemas.microsoft.com/office/powerpoint/2010/main" val="220832474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ingle Column – 50% Forest Green">
    <p:spTree>
      <p:nvGrpSpPr>
        <p:cNvPr id="1" name=""/>
        <p:cNvGrpSpPr/>
        <p:nvPr/>
      </p:nvGrpSpPr>
      <p:grpSpPr>
        <a:xfrm>
          <a:off x="0" y="0"/>
          <a:ext cx="0" cy="0"/>
          <a:chOff x="0" y="0"/>
          <a:chExt cx="0" cy="0"/>
        </a:xfrm>
      </p:grpSpPr>
      <p:sp>
        <p:nvSpPr>
          <p:cNvPr id="9" name="Rectangle 8"/>
          <p:cNvSpPr/>
          <p:nvPr userDrawn="1"/>
        </p:nvSpPr>
        <p:spPr>
          <a:xfrm>
            <a:off x="0" y="0"/>
            <a:ext cx="9143999" cy="4479077"/>
          </a:xfrm>
          <a:prstGeom prst="rect">
            <a:avLst/>
          </a:prstGeom>
          <a:solidFill>
            <a:srgbClr val="7FBF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2"/>
              </a:solidFill>
            </a:endParaRPr>
          </a:p>
        </p:txBody>
      </p:sp>
      <p:sp>
        <p:nvSpPr>
          <p:cNvPr id="2" name="Title 1"/>
          <p:cNvSpPr>
            <a:spLocks noGrp="1"/>
          </p:cNvSpPr>
          <p:nvPr>
            <p:ph type="title" hasCustomPrompt="1"/>
          </p:nvPr>
        </p:nvSpPr>
        <p:spPr>
          <a:xfrm>
            <a:off x="262467" y="205979"/>
            <a:ext cx="8136466" cy="540000"/>
          </a:xfrm>
        </p:spPr>
        <p:txBody>
          <a:bodyPr>
            <a:noAutofit/>
          </a:bodyPr>
          <a:lstStyle>
            <a:lvl1pPr>
              <a:defRPr sz="3000">
                <a:solidFill>
                  <a:schemeClr val="tx1"/>
                </a:solidFill>
              </a:defRPr>
            </a:lvl1pPr>
          </a:lstStyle>
          <a:p>
            <a:r>
              <a:rPr lang="en-US"/>
              <a:t>Click to edit the title</a:t>
            </a:r>
          </a:p>
        </p:txBody>
      </p:sp>
      <p:sp>
        <p:nvSpPr>
          <p:cNvPr id="3" name="Content Placeholder 2"/>
          <p:cNvSpPr>
            <a:spLocks noGrp="1"/>
          </p:cNvSpPr>
          <p:nvPr>
            <p:ph idx="1" hasCustomPrompt="1"/>
          </p:nvPr>
        </p:nvSpPr>
        <p:spPr>
          <a:xfrm>
            <a:off x="262466" y="889001"/>
            <a:ext cx="8635819" cy="3412066"/>
          </a:xfrm>
        </p:spPr>
        <p:txBody>
          <a:bodyPr/>
          <a:lstStyle>
            <a:lvl1pPr marL="0" indent="0">
              <a:spcBef>
                <a:spcPts val="600"/>
              </a:spcBef>
              <a:spcAft>
                <a:spcPts val="0"/>
              </a:spcAft>
              <a:buClrTx/>
              <a:buFont typeface="Arial"/>
              <a:buNone/>
              <a:defRPr baseline="0">
                <a:solidFill>
                  <a:srgbClr val="000000"/>
                </a:solidFill>
              </a:defRPr>
            </a:lvl1pPr>
            <a:lvl2pPr marL="540000">
              <a:spcBef>
                <a:spcPts val="300"/>
              </a:spcBef>
              <a:defRPr>
                <a:solidFill>
                  <a:srgbClr val="000000"/>
                </a:solidFill>
              </a:defRPr>
            </a:lvl2pPr>
            <a:lvl3pPr marL="720000">
              <a:defRPr>
                <a:solidFill>
                  <a:srgbClr val="000000"/>
                </a:solidFill>
              </a:defRPr>
            </a:lvl3pPr>
            <a:lvl4pPr marL="936000">
              <a:defRPr>
                <a:solidFill>
                  <a:srgbClr val="000000"/>
                </a:solidFill>
              </a:defRPr>
            </a:lvl4pPr>
            <a:lvl5pPr marL="1116000">
              <a:defRPr>
                <a:solidFill>
                  <a:srgbClr val="000000"/>
                </a:solidFill>
              </a:defRPr>
            </a:lvl5pPr>
          </a:lstStyle>
          <a:p>
            <a:pPr lvl="0"/>
            <a:r>
              <a:rPr lang="en-US"/>
              <a:t>Click to edit the content</a:t>
            </a:r>
          </a:p>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2066355A-084C-D24E-9AD2-7E4FC41EA627}" type="slidenum">
              <a:rPr lang="en-US" smtClean="0"/>
              <a:pPr/>
              <a:t>‹#›</a:t>
            </a:fld>
            <a:endParaRPr lang="en-US"/>
          </a:p>
        </p:txBody>
      </p:sp>
    </p:spTree>
    <p:extLst>
      <p:ext uri="{BB962C8B-B14F-4D97-AF65-F5344CB8AC3E}">
        <p14:creationId xmlns:p14="http://schemas.microsoft.com/office/powerpoint/2010/main" val="216941900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ingle Column – 50% Violet">
    <p:spTree>
      <p:nvGrpSpPr>
        <p:cNvPr id="1" name=""/>
        <p:cNvGrpSpPr/>
        <p:nvPr/>
      </p:nvGrpSpPr>
      <p:grpSpPr>
        <a:xfrm>
          <a:off x="0" y="0"/>
          <a:ext cx="0" cy="0"/>
          <a:chOff x="0" y="0"/>
          <a:chExt cx="0" cy="0"/>
        </a:xfrm>
      </p:grpSpPr>
      <p:sp>
        <p:nvSpPr>
          <p:cNvPr id="9" name="Rectangle 8"/>
          <p:cNvSpPr/>
          <p:nvPr userDrawn="1"/>
        </p:nvSpPr>
        <p:spPr>
          <a:xfrm>
            <a:off x="0" y="0"/>
            <a:ext cx="9143999" cy="4479077"/>
          </a:xfrm>
          <a:prstGeom prst="rect">
            <a:avLst/>
          </a:prstGeom>
          <a:solidFill>
            <a:srgbClr val="D6AAD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2"/>
              </a:solidFill>
            </a:endParaRPr>
          </a:p>
        </p:txBody>
      </p:sp>
      <p:sp>
        <p:nvSpPr>
          <p:cNvPr id="2" name="Title 1"/>
          <p:cNvSpPr>
            <a:spLocks noGrp="1"/>
          </p:cNvSpPr>
          <p:nvPr>
            <p:ph type="title" hasCustomPrompt="1"/>
          </p:nvPr>
        </p:nvSpPr>
        <p:spPr>
          <a:xfrm>
            <a:off x="262467" y="205979"/>
            <a:ext cx="8136466" cy="540000"/>
          </a:xfrm>
        </p:spPr>
        <p:txBody>
          <a:bodyPr>
            <a:noAutofit/>
          </a:bodyPr>
          <a:lstStyle>
            <a:lvl1pPr>
              <a:defRPr sz="3000">
                <a:solidFill>
                  <a:schemeClr val="tx1"/>
                </a:solidFill>
              </a:defRPr>
            </a:lvl1pPr>
          </a:lstStyle>
          <a:p>
            <a:r>
              <a:rPr lang="en-US"/>
              <a:t>Click to edit the title</a:t>
            </a:r>
          </a:p>
        </p:txBody>
      </p:sp>
      <p:sp>
        <p:nvSpPr>
          <p:cNvPr id="3" name="Content Placeholder 2"/>
          <p:cNvSpPr>
            <a:spLocks noGrp="1"/>
          </p:cNvSpPr>
          <p:nvPr>
            <p:ph idx="1" hasCustomPrompt="1"/>
          </p:nvPr>
        </p:nvSpPr>
        <p:spPr>
          <a:xfrm>
            <a:off x="262466" y="889001"/>
            <a:ext cx="8635819" cy="3412066"/>
          </a:xfrm>
        </p:spPr>
        <p:txBody>
          <a:bodyPr/>
          <a:lstStyle>
            <a:lvl1pPr marL="0" indent="0">
              <a:spcBef>
                <a:spcPts val="600"/>
              </a:spcBef>
              <a:spcAft>
                <a:spcPts val="0"/>
              </a:spcAft>
              <a:buClrTx/>
              <a:buFont typeface="Arial"/>
              <a:buNone/>
              <a:defRPr baseline="0">
                <a:solidFill>
                  <a:srgbClr val="000000"/>
                </a:solidFill>
              </a:defRPr>
            </a:lvl1pPr>
            <a:lvl2pPr marL="540000">
              <a:spcBef>
                <a:spcPts val="300"/>
              </a:spcBef>
              <a:defRPr>
                <a:solidFill>
                  <a:srgbClr val="000000"/>
                </a:solidFill>
              </a:defRPr>
            </a:lvl2pPr>
            <a:lvl3pPr marL="720000">
              <a:defRPr>
                <a:solidFill>
                  <a:srgbClr val="000000"/>
                </a:solidFill>
              </a:defRPr>
            </a:lvl3pPr>
            <a:lvl4pPr marL="936000">
              <a:defRPr>
                <a:solidFill>
                  <a:srgbClr val="000000"/>
                </a:solidFill>
              </a:defRPr>
            </a:lvl4pPr>
            <a:lvl5pPr marL="1116000">
              <a:defRPr>
                <a:solidFill>
                  <a:srgbClr val="000000"/>
                </a:solidFill>
              </a:defRPr>
            </a:lvl5pPr>
          </a:lstStyle>
          <a:p>
            <a:pPr lvl="0"/>
            <a:r>
              <a:rPr lang="en-US"/>
              <a:t>Click to edit the content</a:t>
            </a:r>
          </a:p>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2066355A-084C-D24E-9AD2-7E4FC41EA627}" type="slidenum">
              <a:rPr lang="en-US" smtClean="0"/>
              <a:pPr/>
              <a:t>‹#›</a:t>
            </a:fld>
            <a:endParaRPr lang="en-US"/>
          </a:p>
        </p:txBody>
      </p:sp>
    </p:spTree>
    <p:extLst>
      <p:ext uri="{BB962C8B-B14F-4D97-AF65-F5344CB8AC3E}">
        <p14:creationId xmlns:p14="http://schemas.microsoft.com/office/powerpoint/2010/main" val="395627258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ingle Column – 50% Dark Purple">
    <p:spTree>
      <p:nvGrpSpPr>
        <p:cNvPr id="1" name=""/>
        <p:cNvGrpSpPr/>
        <p:nvPr/>
      </p:nvGrpSpPr>
      <p:grpSpPr>
        <a:xfrm>
          <a:off x="0" y="0"/>
          <a:ext cx="0" cy="0"/>
          <a:chOff x="0" y="0"/>
          <a:chExt cx="0" cy="0"/>
        </a:xfrm>
      </p:grpSpPr>
      <p:sp>
        <p:nvSpPr>
          <p:cNvPr id="9" name="Rectangle 8"/>
          <p:cNvSpPr/>
          <p:nvPr userDrawn="1"/>
        </p:nvSpPr>
        <p:spPr>
          <a:xfrm>
            <a:off x="0" y="0"/>
            <a:ext cx="9143999" cy="4479077"/>
          </a:xfrm>
          <a:prstGeom prst="rect">
            <a:avLst/>
          </a:prstGeom>
          <a:solidFill>
            <a:srgbClr val="A29CB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2"/>
              </a:solidFill>
            </a:endParaRPr>
          </a:p>
        </p:txBody>
      </p:sp>
      <p:sp>
        <p:nvSpPr>
          <p:cNvPr id="2" name="Title 1"/>
          <p:cNvSpPr>
            <a:spLocks noGrp="1"/>
          </p:cNvSpPr>
          <p:nvPr>
            <p:ph type="title" hasCustomPrompt="1"/>
          </p:nvPr>
        </p:nvSpPr>
        <p:spPr>
          <a:xfrm>
            <a:off x="262467" y="205979"/>
            <a:ext cx="8136466" cy="540000"/>
          </a:xfrm>
        </p:spPr>
        <p:txBody>
          <a:bodyPr>
            <a:noAutofit/>
          </a:bodyPr>
          <a:lstStyle>
            <a:lvl1pPr>
              <a:defRPr sz="3000">
                <a:solidFill>
                  <a:srgbClr val="000000"/>
                </a:solidFill>
              </a:defRPr>
            </a:lvl1pPr>
          </a:lstStyle>
          <a:p>
            <a:r>
              <a:rPr lang="en-US"/>
              <a:t>Click to edit the title</a:t>
            </a:r>
          </a:p>
        </p:txBody>
      </p:sp>
      <p:sp>
        <p:nvSpPr>
          <p:cNvPr id="3" name="Content Placeholder 2"/>
          <p:cNvSpPr>
            <a:spLocks noGrp="1"/>
          </p:cNvSpPr>
          <p:nvPr>
            <p:ph idx="1" hasCustomPrompt="1"/>
          </p:nvPr>
        </p:nvSpPr>
        <p:spPr>
          <a:xfrm>
            <a:off x="262466" y="889001"/>
            <a:ext cx="8635819" cy="3412066"/>
          </a:xfrm>
        </p:spPr>
        <p:txBody>
          <a:bodyPr/>
          <a:lstStyle>
            <a:lvl1pPr marL="0" indent="0">
              <a:spcBef>
                <a:spcPts val="600"/>
              </a:spcBef>
              <a:spcAft>
                <a:spcPts val="0"/>
              </a:spcAft>
              <a:buClrTx/>
              <a:buFont typeface="Arial"/>
              <a:buNone/>
              <a:defRPr baseline="0">
                <a:solidFill>
                  <a:srgbClr val="000000"/>
                </a:solidFill>
              </a:defRPr>
            </a:lvl1pPr>
            <a:lvl2pPr marL="540000">
              <a:spcBef>
                <a:spcPts val="300"/>
              </a:spcBef>
              <a:defRPr>
                <a:solidFill>
                  <a:srgbClr val="000000"/>
                </a:solidFill>
              </a:defRPr>
            </a:lvl2pPr>
            <a:lvl3pPr marL="720000">
              <a:defRPr>
                <a:solidFill>
                  <a:srgbClr val="000000"/>
                </a:solidFill>
              </a:defRPr>
            </a:lvl3pPr>
            <a:lvl4pPr marL="936000">
              <a:defRPr>
                <a:solidFill>
                  <a:srgbClr val="000000"/>
                </a:solidFill>
              </a:defRPr>
            </a:lvl4pPr>
            <a:lvl5pPr marL="1116000">
              <a:defRPr>
                <a:solidFill>
                  <a:srgbClr val="000000"/>
                </a:solidFill>
              </a:defRPr>
            </a:lvl5pPr>
          </a:lstStyle>
          <a:p>
            <a:pPr lvl="0"/>
            <a:r>
              <a:rPr lang="en-US"/>
              <a:t>Click to edit the content</a:t>
            </a:r>
          </a:p>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2066355A-084C-D24E-9AD2-7E4FC41EA627}" type="slidenum">
              <a:rPr lang="en-US" smtClean="0"/>
              <a:pPr/>
              <a:t>‹#›</a:t>
            </a:fld>
            <a:endParaRPr lang="en-US"/>
          </a:p>
        </p:txBody>
      </p:sp>
    </p:spTree>
    <p:extLst>
      <p:ext uri="{BB962C8B-B14F-4D97-AF65-F5344CB8AC3E}">
        <p14:creationId xmlns:p14="http://schemas.microsoft.com/office/powerpoint/2010/main" val="87724113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ingle Column – 50% Grey">
    <p:spTree>
      <p:nvGrpSpPr>
        <p:cNvPr id="1" name=""/>
        <p:cNvGrpSpPr/>
        <p:nvPr/>
      </p:nvGrpSpPr>
      <p:grpSpPr>
        <a:xfrm>
          <a:off x="0" y="0"/>
          <a:ext cx="0" cy="0"/>
          <a:chOff x="0" y="0"/>
          <a:chExt cx="0" cy="0"/>
        </a:xfrm>
      </p:grpSpPr>
      <p:sp>
        <p:nvSpPr>
          <p:cNvPr id="9" name="Rectangle 8"/>
          <p:cNvSpPr/>
          <p:nvPr userDrawn="1"/>
        </p:nvSpPr>
        <p:spPr>
          <a:xfrm>
            <a:off x="0" y="0"/>
            <a:ext cx="9143999" cy="4479077"/>
          </a:xfrm>
          <a:prstGeom prst="rect">
            <a:avLst/>
          </a:prstGeom>
          <a:solidFill>
            <a:srgbClr val="BBC0C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2"/>
              </a:solidFill>
            </a:endParaRPr>
          </a:p>
        </p:txBody>
      </p:sp>
      <p:sp>
        <p:nvSpPr>
          <p:cNvPr id="2" name="Title 1"/>
          <p:cNvSpPr>
            <a:spLocks noGrp="1"/>
          </p:cNvSpPr>
          <p:nvPr>
            <p:ph type="title" hasCustomPrompt="1"/>
          </p:nvPr>
        </p:nvSpPr>
        <p:spPr>
          <a:xfrm>
            <a:off x="262467" y="205979"/>
            <a:ext cx="8136466" cy="540000"/>
          </a:xfrm>
        </p:spPr>
        <p:txBody>
          <a:bodyPr>
            <a:noAutofit/>
          </a:bodyPr>
          <a:lstStyle>
            <a:lvl1pPr>
              <a:defRPr sz="3000">
                <a:solidFill>
                  <a:schemeClr val="tx1"/>
                </a:solidFill>
              </a:defRPr>
            </a:lvl1pPr>
          </a:lstStyle>
          <a:p>
            <a:r>
              <a:rPr lang="en-US"/>
              <a:t>Click to edit the title</a:t>
            </a:r>
          </a:p>
        </p:txBody>
      </p:sp>
      <p:sp>
        <p:nvSpPr>
          <p:cNvPr id="3" name="Content Placeholder 2"/>
          <p:cNvSpPr>
            <a:spLocks noGrp="1"/>
          </p:cNvSpPr>
          <p:nvPr>
            <p:ph idx="1" hasCustomPrompt="1"/>
          </p:nvPr>
        </p:nvSpPr>
        <p:spPr>
          <a:xfrm>
            <a:off x="262466" y="889001"/>
            <a:ext cx="8635819" cy="3412066"/>
          </a:xfrm>
        </p:spPr>
        <p:txBody>
          <a:bodyPr/>
          <a:lstStyle>
            <a:lvl1pPr marL="0" indent="0">
              <a:spcBef>
                <a:spcPts val="600"/>
              </a:spcBef>
              <a:spcAft>
                <a:spcPts val="0"/>
              </a:spcAft>
              <a:buClrTx/>
              <a:buFont typeface="Arial"/>
              <a:buNone/>
              <a:defRPr baseline="0">
                <a:solidFill>
                  <a:srgbClr val="000000"/>
                </a:solidFill>
              </a:defRPr>
            </a:lvl1pPr>
            <a:lvl2pPr marL="540000">
              <a:spcBef>
                <a:spcPts val="300"/>
              </a:spcBef>
              <a:defRPr>
                <a:solidFill>
                  <a:srgbClr val="000000"/>
                </a:solidFill>
              </a:defRPr>
            </a:lvl2pPr>
            <a:lvl3pPr marL="720000">
              <a:defRPr>
                <a:solidFill>
                  <a:srgbClr val="000000"/>
                </a:solidFill>
              </a:defRPr>
            </a:lvl3pPr>
            <a:lvl4pPr marL="936000">
              <a:defRPr>
                <a:solidFill>
                  <a:srgbClr val="000000"/>
                </a:solidFill>
              </a:defRPr>
            </a:lvl4pPr>
            <a:lvl5pPr marL="1116000">
              <a:defRPr>
                <a:solidFill>
                  <a:srgbClr val="000000"/>
                </a:solidFill>
              </a:defRPr>
            </a:lvl5pPr>
          </a:lstStyle>
          <a:p>
            <a:pPr lvl="0"/>
            <a:r>
              <a:rPr lang="en-US"/>
              <a:t>Click to edit the content</a:t>
            </a:r>
          </a:p>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2066355A-084C-D24E-9AD2-7E4FC41EA627}" type="slidenum">
              <a:rPr lang="en-US" smtClean="0"/>
              <a:pPr/>
              <a:t>‹#›</a:t>
            </a:fld>
            <a:endParaRPr lang="en-US"/>
          </a:p>
        </p:txBody>
      </p:sp>
    </p:spTree>
    <p:extLst>
      <p:ext uri="{BB962C8B-B14F-4D97-AF65-F5344CB8AC3E}">
        <p14:creationId xmlns:p14="http://schemas.microsoft.com/office/powerpoint/2010/main" val="30787511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One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8859" y="205979"/>
            <a:ext cx="8267075" cy="540000"/>
          </a:xfrm>
        </p:spPr>
        <p:txBody>
          <a:bodyPr/>
          <a:lstStyle>
            <a:lvl1pPr>
              <a:defRPr sz="2800"/>
            </a:lvl1pPr>
          </a:lstStyle>
          <a:p>
            <a:r>
              <a:rPr lang="en-US"/>
              <a:t>Click to edit the title</a:t>
            </a:r>
          </a:p>
        </p:txBody>
      </p:sp>
      <p:sp>
        <p:nvSpPr>
          <p:cNvPr id="3" name="Content Placeholder 2"/>
          <p:cNvSpPr>
            <a:spLocks noGrp="1"/>
          </p:cNvSpPr>
          <p:nvPr>
            <p:ph idx="1" hasCustomPrompt="1"/>
          </p:nvPr>
        </p:nvSpPr>
        <p:spPr>
          <a:xfrm>
            <a:off x="258859" y="879078"/>
            <a:ext cx="8639426" cy="3599999"/>
          </a:xfrm>
        </p:spPr>
        <p:txBody>
          <a:bodyPr/>
          <a:lstStyle>
            <a:lvl1pPr marL="0" indent="0">
              <a:spcBef>
                <a:spcPts val="600"/>
              </a:spcBef>
              <a:spcAft>
                <a:spcPts val="0"/>
              </a:spcAft>
              <a:buClrTx/>
              <a:buFont typeface="Arial"/>
              <a:buNone/>
              <a:defRPr baseline="0"/>
            </a:lvl1pPr>
            <a:lvl2pPr marL="540000">
              <a:spcBef>
                <a:spcPts val="300"/>
              </a:spcBef>
              <a:defRPr/>
            </a:lvl2pPr>
            <a:lvl3pPr marL="720000">
              <a:defRPr/>
            </a:lvl3pPr>
            <a:lvl4pPr marL="936000">
              <a:defRPr/>
            </a:lvl4pPr>
            <a:lvl5pPr marL="1116000">
              <a:defRPr/>
            </a:lvl5pPr>
          </a:lstStyle>
          <a:p>
            <a:pPr lvl="0"/>
            <a:r>
              <a:rPr lang="en-US"/>
              <a:t>Click to edit the content</a:t>
            </a:r>
          </a:p>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22160030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ingle Quote">
    <p:spTree>
      <p:nvGrpSpPr>
        <p:cNvPr id="1" name=""/>
        <p:cNvGrpSpPr/>
        <p:nvPr/>
      </p:nvGrpSpPr>
      <p:grpSpPr>
        <a:xfrm>
          <a:off x="0" y="0"/>
          <a:ext cx="0" cy="0"/>
          <a:chOff x="0" y="0"/>
          <a:chExt cx="0" cy="0"/>
        </a:xfrm>
      </p:grpSpPr>
      <p:sp>
        <p:nvSpPr>
          <p:cNvPr id="11" name="Picture Placeholder 6"/>
          <p:cNvSpPr txBox="1">
            <a:spLocks/>
          </p:cNvSpPr>
          <p:nvPr userDrawn="1"/>
        </p:nvSpPr>
        <p:spPr>
          <a:xfrm>
            <a:off x="0" y="0"/>
            <a:ext cx="9144000" cy="4479077"/>
          </a:xfrm>
          <a:prstGeom prst="rect">
            <a:avLst/>
          </a:prstGeom>
          <a:solidFill>
            <a:schemeClr val="accent5"/>
          </a:solidFill>
        </p:spPr>
        <p:txBody>
          <a:bodyPr/>
          <a:lstStyle>
            <a:lvl1pPr marL="0" marR="0" indent="0" algn="l" defTabSz="457200" rtl="0" eaLnBrk="1" fontAlgn="auto" latinLnBrk="0" hangingPunct="1">
              <a:lnSpc>
                <a:spcPct val="110000"/>
              </a:lnSpc>
              <a:spcBef>
                <a:spcPts val="600"/>
              </a:spcBef>
              <a:spcAft>
                <a:spcPts val="0"/>
              </a:spcAft>
              <a:buClrTx/>
              <a:buSzTx/>
              <a:buFont typeface="Arial"/>
              <a:buNone/>
              <a:tabLst/>
              <a:defRPr sz="2400" kern="1200" baseline="0">
                <a:ln>
                  <a:noFill/>
                </a:ln>
                <a:solidFill>
                  <a:schemeClr val="accent1"/>
                </a:solidFill>
                <a:latin typeface="Arial"/>
                <a:ea typeface="+mn-ea"/>
                <a:cs typeface="Arial"/>
              </a:defRPr>
            </a:lvl1pPr>
            <a:lvl2pPr marL="432000" indent="-180000" algn="l" defTabSz="457200" rtl="0" eaLnBrk="1" latinLnBrk="0" hangingPunct="1">
              <a:lnSpc>
                <a:spcPct val="110000"/>
              </a:lnSpc>
              <a:spcBef>
                <a:spcPts val="300"/>
              </a:spcBef>
              <a:spcAft>
                <a:spcPts val="0"/>
              </a:spcAft>
              <a:buSzPct val="100000"/>
              <a:buFont typeface="Arial"/>
              <a:buChar char="–"/>
              <a:defRPr sz="2000" kern="1200">
                <a:solidFill>
                  <a:srgbClr val="000000"/>
                </a:solidFill>
                <a:latin typeface="Arial"/>
                <a:ea typeface="+mn-ea"/>
                <a:cs typeface="Arial"/>
              </a:defRPr>
            </a:lvl2pPr>
            <a:lvl3pPr marL="612000" indent="-180000" algn="l" defTabSz="457200" rtl="0" eaLnBrk="1" latinLnBrk="0" hangingPunct="1">
              <a:lnSpc>
                <a:spcPct val="110000"/>
              </a:lnSpc>
              <a:spcBef>
                <a:spcPts val="300"/>
              </a:spcBef>
              <a:spcAft>
                <a:spcPts val="0"/>
              </a:spcAft>
              <a:buFont typeface="Arial"/>
              <a:buChar char="•"/>
              <a:defRPr sz="1800" kern="1200">
                <a:solidFill>
                  <a:srgbClr val="000000"/>
                </a:solidFill>
                <a:latin typeface="Arial"/>
                <a:ea typeface="+mn-ea"/>
                <a:cs typeface="Arial"/>
              </a:defRPr>
            </a:lvl3pPr>
            <a:lvl4pPr marL="864000" indent="-180000" algn="l" defTabSz="457200" rtl="0" eaLnBrk="1" latinLnBrk="0" hangingPunct="1">
              <a:lnSpc>
                <a:spcPct val="110000"/>
              </a:lnSpc>
              <a:spcBef>
                <a:spcPts val="600"/>
              </a:spcBef>
              <a:spcAft>
                <a:spcPts val="0"/>
              </a:spcAft>
              <a:buFont typeface="Arial"/>
              <a:buChar char="–"/>
              <a:defRPr sz="1600" kern="1200">
                <a:solidFill>
                  <a:srgbClr val="000000"/>
                </a:solidFill>
                <a:latin typeface="Arial"/>
                <a:ea typeface="+mn-ea"/>
                <a:cs typeface="Arial"/>
              </a:defRPr>
            </a:lvl4pPr>
            <a:lvl5pPr marL="1044000" indent="-180000" algn="l" defTabSz="457200" rtl="0" eaLnBrk="1" latinLnBrk="0" hangingPunct="1">
              <a:lnSpc>
                <a:spcPct val="110000"/>
              </a:lnSpc>
              <a:spcBef>
                <a:spcPts val="600"/>
              </a:spcBef>
              <a:spcAft>
                <a:spcPts val="0"/>
              </a:spcAft>
              <a:buFont typeface="Arial"/>
              <a:buChar char="•"/>
              <a:defRPr sz="1400" kern="1200">
                <a:solidFill>
                  <a:srgbClr val="000000"/>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grpSp>
        <p:nvGrpSpPr>
          <p:cNvPr id="3" name="Group 2"/>
          <p:cNvGrpSpPr/>
          <p:nvPr userDrawn="1"/>
        </p:nvGrpSpPr>
        <p:grpSpPr>
          <a:xfrm>
            <a:off x="403224" y="768351"/>
            <a:ext cx="8328026" cy="3204633"/>
            <a:chOff x="403224" y="768351"/>
            <a:chExt cx="8328026" cy="3204633"/>
          </a:xfrm>
        </p:grpSpPr>
        <p:sp>
          <p:nvSpPr>
            <p:cNvPr id="9" name="Right Triangle 8"/>
            <p:cNvSpPr/>
            <p:nvPr userDrawn="1"/>
          </p:nvSpPr>
          <p:spPr>
            <a:xfrm rot="10800000">
              <a:off x="8001000" y="3376084"/>
              <a:ext cx="730250" cy="596900"/>
            </a:xfrm>
            <a:prstGeom prst="rtTriangle">
              <a:avLst/>
            </a:prstGeom>
            <a:solidFill>
              <a:srgbClr val="FFC03F"/>
            </a:solidFill>
            <a:ln>
              <a:noFill/>
            </a:ln>
            <a:effectLst/>
          </p:spPr>
          <p:style>
            <a:lnRef idx="1">
              <a:schemeClr val="accent1"/>
            </a:lnRef>
            <a:fillRef idx="3">
              <a:schemeClr val="accent1"/>
            </a:fillRef>
            <a:effectRef idx="2">
              <a:schemeClr val="accent1"/>
            </a:effectRef>
            <a:fontRef idx="minor">
              <a:schemeClr val="lt1"/>
            </a:fontRef>
          </p:style>
          <p:txBody>
            <a:bodyPr lIns="360000" tIns="360000" rIns="360000" bIns="360000" rtlCol="0" anchor="ctr"/>
            <a:lstStyle/>
            <a:p>
              <a:pPr algn="ctr"/>
              <a:endParaRPr lang="en-US"/>
            </a:p>
          </p:txBody>
        </p:sp>
        <p:sp>
          <p:nvSpPr>
            <p:cNvPr id="2" name="Rectangle 1"/>
            <p:cNvSpPr/>
            <p:nvPr userDrawn="1"/>
          </p:nvSpPr>
          <p:spPr>
            <a:xfrm>
              <a:off x="403224" y="768351"/>
              <a:ext cx="8328026" cy="26924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360000" tIns="360000" rIns="360000" bIns="360000" rtlCol="0" anchor="ctr"/>
            <a:lstStyle/>
            <a:p>
              <a:pPr algn="ctr"/>
              <a:endParaRPr lang="en-US"/>
            </a:p>
          </p:txBody>
        </p:sp>
      </p:grpSp>
      <p:sp>
        <p:nvSpPr>
          <p:cNvPr id="10" name="Text Placeholder 9"/>
          <p:cNvSpPr>
            <a:spLocks noGrp="1"/>
          </p:cNvSpPr>
          <p:nvPr>
            <p:ph type="body" sz="quarter" idx="15" hasCustomPrompt="1"/>
          </p:nvPr>
        </p:nvSpPr>
        <p:spPr>
          <a:xfrm>
            <a:off x="403224" y="342901"/>
            <a:ext cx="4168775" cy="312738"/>
          </a:xfrm>
        </p:spPr>
        <p:txBody>
          <a:bodyPr>
            <a:normAutofit/>
          </a:bodyPr>
          <a:lstStyle>
            <a:lvl1pPr marL="0" indent="0">
              <a:buNone/>
              <a:defRPr sz="1400" b="0">
                <a:solidFill>
                  <a:schemeClr val="tx1"/>
                </a:solidFill>
              </a:defRPr>
            </a:lvl1pPr>
          </a:lstStyle>
          <a:p>
            <a:pPr lvl="0"/>
            <a:r>
              <a:rPr lang="en-CA"/>
              <a:t>Add heading</a:t>
            </a:r>
            <a:endParaRPr lang="en-US"/>
          </a:p>
        </p:txBody>
      </p:sp>
      <p:sp>
        <p:nvSpPr>
          <p:cNvPr id="5" name="Text Placeholder 4"/>
          <p:cNvSpPr>
            <a:spLocks noGrp="1"/>
          </p:cNvSpPr>
          <p:nvPr>
            <p:ph type="body" sz="quarter" idx="16"/>
          </p:nvPr>
        </p:nvSpPr>
        <p:spPr>
          <a:xfrm>
            <a:off x="702733" y="1066800"/>
            <a:ext cx="7679267" cy="2065867"/>
          </a:xfrm>
        </p:spPr>
        <p:txBody>
          <a:bodyPr rIns="360000" bIns="360000"/>
          <a:lstStyle>
            <a:lvl1pPr marL="0" indent="0">
              <a:buNone/>
              <a:defRPr>
                <a:solidFill>
                  <a:schemeClr val="tx1"/>
                </a:solidFill>
                <a:latin typeface="Georgia"/>
                <a:cs typeface="Georgia"/>
              </a:defRPr>
            </a:lvl1pPr>
            <a:lvl2pPr marL="252000" indent="0">
              <a:buNone/>
              <a:defRPr/>
            </a:lvl2pPr>
            <a:lvl3pPr marL="432000" indent="0">
              <a:buNone/>
              <a:defRPr/>
            </a:lvl3pPr>
            <a:lvl4pPr marL="684000" indent="0">
              <a:buNone/>
              <a:defRPr/>
            </a:lvl4pPr>
            <a:lvl5pPr marL="864000" indent="0">
              <a:buNone/>
              <a:defRPr/>
            </a:lvl5pPr>
          </a:lstStyle>
          <a:p>
            <a:pPr lvl="0"/>
            <a:r>
              <a:rPr lang="en-CA"/>
              <a:t>Click to edit Master text styles</a:t>
            </a:r>
          </a:p>
        </p:txBody>
      </p:sp>
    </p:spTree>
    <p:extLst>
      <p:ext uri="{BB962C8B-B14F-4D97-AF65-F5344CB8AC3E}">
        <p14:creationId xmlns:p14="http://schemas.microsoft.com/office/powerpoint/2010/main" val="100627088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wo Quotes">
    <p:spTree>
      <p:nvGrpSpPr>
        <p:cNvPr id="1" name=""/>
        <p:cNvGrpSpPr/>
        <p:nvPr/>
      </p:nvGrpSpPr>
      <p:grpSpPr>
        <a:xfrm>
          <a:off x="0" y="0"/>
          <a:ext cx="0" cy="0"/>
          <a:chOff x="0" y="0"/>
          <a:chExt cx="0" cy="0"/>
        </a:xfrm>
      </p:grpSpPr>
      <p:sp>
        <p:nvSpPr>
          <p:cNvPr id="16" name="Picture Placeholder 6"/>
          <p:cNvSpPr txBox="1">
            <a:spLocks/>
          </p:cNvSpPr>
          <p:nvPr userDrawn="1"/>
        </p:nvSpPr>
        <p:spPr>
          <a:xfrm>
            <a:off x="0" y="0"/>
            <a:ext cx="9144000" cy="4479077"/>
          </a:xfrm>
          <a:prstGeom prst="rect">
            <a:avLst/>
          </a:prstGeom>
          <a:solidFill>
            <a:schemeClr val="accent3"/>
          </a:solidFill>
        </p:spPr>
        <p:txBody>
          <a:bodyPr/>
          <a:lstStyle>
            <a:lvl1pPr marL="0" marR="0" indent="0" algn="l" defTabSz="457200" rtl="0" eaLnBrk="1" fontAlgn="auto" latinLnBrk="0" hangingPunct="1">
              <a:lnSpc>
                <a:spcPct val="110000"/>
              </a:lnSpc>
              <a:spcBef>
                <a:spcPts val="600"/>
              </a:spcBef>
              <a:spcAft>
                <a:spcPts val="0"/>
              </a:spcAft>
              <a:buClrTx/>
              <a:buSzTx/>
              <a:buFont typeface="Arial"/>
              <a:buNone/>
              <a:tabLst/>
              <a:defRPr sz="2400" kern="1200" baseline="0">
                <a:ln>
                  <a:noFill/>
                </a:ln>
                <a:solidFill>
                  <a:schemeClr val="accent1"/>
                </a:solidFill>
                <a:latin typeface="Arial"/>
                <a:ea typeface="+mn-ea"/>
                <a:cs typeface="Arial"/>
              </a:defRPr>
            </a:lvl1pPr>
            <a:lvl2pPr marL="432000" indent="-180000" algn="l" defTabSz="457200" rtl="0" eaLnBrk="1" latinLnBrk="0" hangingPunct="1">
              <a:lnSpc>
                <a:spcPct val="110000"/>
              </a:lnSpc>
              <a:spcBef>
                <a:spcPts val="300"/>
              </a:spcBef>
              <a:spcAft>
                <a:spcPts val="0"/>
              </a:spcAft>
              <a:buSzPct val="100000"/>
              <a:buFont typeface="Arial"/>
              <a:buChar char="–"/>
              <a:defRPr sz="2000" kern="1200">
                <a:solidFill>
                  <a:srgbClr val="000000"/>
                </a:solidFill>
                <a:latin typeface="Arial"/>
                <a:ea typeface="+mn-ea"/>
                <a:cs typeface="Arial"/>
              </a:defRPr>
            </a:lvl2pPr>
            <a:lvl3pPr marL="612000" indent="-180000" algn="l" defTabSz="457200" rtl="0" eaLnBrk="1" latinLnBrk="0" hangingPunct="1">
              <a:lnSpc>
                <a:spcPct val="110000"/>
              </a:lnSpc>
              <a:spcBef>
                <a:spcPts val="300"/>
              </a:spcBef>
              <a:spcAft>
                <a:spcPts val="0"/>
              </a:spcAft>
              <a:buFont typeface="Arial"/>
              <a:buChar char="•"/>
              <a:defRPr sz="1800" kern="1200">
                <a:solidFill>
                  <a:srgbClr val="000000"/>
                </a:solidFill>
                <a:latin typeface="Arial"/>
                <a:ea typeface="+mn-ea"/>
                <a:cs typeface="Arial"/>
              </a:defRPr>
            </a:lvl3pPr>
            <a:lvl4pPr marL="864000" indent="-180000" algn="l" defTabSz="457200" rtl="0" eaLnBrk="1" latinLnBrk="0" hangingPunct="1">
              <a:lnSpc>
                <a:spcPct val="110000"/>
              </a:lnSpc>
              <a:spcBef>
                <a:spcPts val="600"/>
              </a:spcBef>
              <a:spcAft>
                <a:spcPts val="0"/>
              </a:spcAft>
              <a:buFont typeface="Arial"/>
              <a:buChar char="–"/>
              <a:defRPr sz="1600" kern="1200">
                <a:solidFill>
                  <a:srgbClr val="000000"/>
                </a:solidFill>
                <a:latin typeface="Arial"/>
                <a:ea typeface="+mn-ea"/>
                <a:cs typeface="Arial"/>
              </a:defRPr>
            </a:lvl4pPr>
            <a:lvl5pPr marL="1044000" indent="-180000" algn="l" defTabSz="457200" rtl="0" eaLnBrk="1" latinLnBrk="0" hangingPunct="1">
              <a:lnSpc>
                <a:spcPct val="110000"/>
              </a:lnSpc>
              <a:spcBef>
                <a:spcPts val="600"/>
              </a:spcBef>
              <a:spcAft>
                <a:spcPts val="0"/>
              </a:spcAft>
              <a:buFont typeface="Arial"/>
              <a:buChar char="•"/>
              <a:defRPr sz="1400" kern="1200">
                <a:solidFill>
                  <a:srgbClr val="000000"/>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grpSp>
        <p:nvGrpSpPr>
          <p:cNvPr id="3" name="Group 2"/>
          <p:cNvGrpSpPr/>
          <p:nvPr userDrawn="1"/>
        </p:nvGrpSpPr>
        <p:grpSpPr>
          <a:xfrm>
            <a:off x="778288" y="1530350"/>
            <a:ext cx="3603212" cy="2379132"/>
            <a:chOff x="778288" y="1530350"/>
            <a:chExt cx="3603212" cy="2379132"/>
          </a:xfrm>
        </p:grpSpPr>
        <p:sp>
          <p:nvSpPr>
            <p:cNvPr id="15" name="Right Triangle 14"/>
            <p:cNvSpPr/>
            <p:nvPr userDrawn="1"/>
          </p:nvSpPr>
          <p:spPr>
            <a:xfrm rot="10800000">
              <a:off x="3651250" y="3312582"/>
              <a:ext cx="730250" cy="596900"/>
            </a:xfrm>
            <a:prstGeom prst="rtTriangl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userDrawn="1"/>
          </p:nvSpPr>
          <p:spPr>
            <a:xfrm>
              <a:off x="778288" y="1530350"/>
              <a:ext cx="3603211" cy="18161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 name="Group 4"/>
          <p:cNvGrpSpPr/>
          <p:nvPr userDrawn="1"/>
        </p:nvGrpSpPr>
        <p:grpSpPr>
          <a:xfrm>
            <a:off x="4857750" y="387350"/>
            <a:ext cx="3873500" cy="3103032"/>
            <a:chOff x="4857750" y="387350"/>
            <a:chExt cx="3873500" cy="3103032"/>
          </a:xfrm>
        </p:grpSpPr>
        <p:sp>
          <p:nvSpPr>
            <p:cNvPr id="11" name="Right Triangle 10"/>
            <p:cNvSpPr/>
            <p:nvPr userDrawn="1"/>
          </p:nvSpPr>
          <p:spPr>
            <a:xfrm rot="10800000">
              <a:off x="8001000" y="2893482"/>
              <a:ext cx="730250" cy="596900"/>
            </a:xfrm>
            <a:prstGeom prst="rtTriangl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userDrawn="1"/>
          </p:nvSpPr>
          <p:spPr>
            <a:xfrm>
              <a:off x="4857750" y="387350"/>
              <a:ext cx="3873500" cy="2540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4" name="Text Placeholder 9"/>
          <p:cNvSpPr>
            <a:spLocks noGrp="1"/>
          </p:cNvSpPr>
          <p:nvPr>
            <p:ph type="body" sz="quarter" idx="15" hasCustomPrompt="1"/>
          </p:nvPr>
        </p:nvSpPr>
        <p:spPr>
          <a:xfrm>
            <a:off x="403224" y="342901"/>
            <a:ext cx="3978275" cy="312738"/>
          </a:xfrm>
        </p:spPr>
        <p:txBody>
          <a:bodyPr>
            <a:normAutofit/>
          </a:bodyPr>
          <a:lstStyle>
            <a:lvl1pPr marL="0" indent="0">
              <a:buNone/>
              <a:defRPr sz="1400" b="0">
                <a:solidFill>
                  <a:schemeClr val="tx1"/>
                </a:solidFill>
              </a:defRPr>
            </a:lvl1pPr>
          </a:lstStyle>
          <a:p>
            <a:pPr lvl="0"/>
            <a:r>
              <a:rPr lang="en-CA"/>
              <a:t>Add heading</a:t>
            </a:r>
            <a:endParaRPr lang="en-US"/>
          </a:p>
        </p:txBody>
      </p:sp>
      <p:sp>
        <p:nvSpPr>
          <p:cNvPr id="8" name="Text Placeholder 7"/>
          <p:cNvSpPr>
            <a:spLocks noGrp="1"/>
          </p:cNvSpPr>
          <p:nvPr>
            <p:ph type="body" sz="quarter" idx="16"/>
          </p:nvPr>
        </p:nvSpPr>
        <p:spPr>
          <a:xfrm>
            <a:off x="1049338" y="1785938"/>
            <a:ext cx="3133725" cy="1228725"/>
          </a:xfrm>
        </p:spPr>
        <p:txBody>
          <a:bodyPr>
            <a:noAutofit/>
          </a:bodyPr>
          <a:lstStyle>
            <a:lvl1pPr marL="0" indent="0">
              <a:buNone/>
              <a:defRPr sz="2000">
                <a:solidFill>
                  <a:srgbClr val="FFFFFF"/>
                </a:solidFill>
                <a:latin typeface="Georgia"/>
                <a:cs typeface="Georgia"/>
              </a:defRPr>
            </a:lvl1pPr>
            <a:lvl2pPr marL="252000" indent="0">
              <a:buNone/>
              <a:defRPr sz="1400"/>
            </a:lvl2pPr>
            <a:lvl3pPr marL="432000" indent="0">
              <a:buNone/>
              <a:defRPr sz="1400"/>
            </a:lvl3pPr>
            <a:lvl4pPr marL="684000" indent="0">
              <a:buNone/>
              <a:defRPr sz="1400"/>
            </a:lvl4pPr>
            <a:lvl5pPr marL="864000" indent="0">
              <a:buNone/>
              <a:defRPr sz="1400"/>
            </a:lvl5pPr>
          </a:lstStyle>
          <a:p>
            <a:pPr lvl="0"/>
            <a:r>
              <a:rPr lang="en-CA"/>
              <a:t>Click to edit Master text styles</a:t>
            </a:r>
          </a:p>
        </p:txBody>
      </p:sp>
      <p:sp>
        <p:nvSpPr>
          <p:cNvPr id="13" name="Text Placeholder 12"/>
          <p:cNvSpPr>
            <a:spLocks noGrp="1"/>
          </p:cNvSpPr>
          <p:nvPr>
            <p:ph type="body" sz="quarter" idx="17"/>
          </p:nvPr>
        </p:nvSpPr>
        <p:spPr>
          <a:xfrm>
            <a:off x="5156200" y="655638"/>
            <a:ext cx="3310467" cy="1960562"/>
          </a:xfrm>
        </p:spPr>
        <p:txBody>
          <a:bodyPr/>
          <a:lstStyle>
            <a:lvl1pPr marL="0" indent="0">
              <a:buNone/>
              <a:defRPr>
                <a:solidFill>
                  <a:srgbClr val="FFFFFF"/>
                </a:solidFill>
                <a:latin typeface="Georgia"/>
                <a:cs typeface="Georgia"/>
              </a:defRPr>
            </a:lvl1pPr>
            <a:lvl2pPr marL="252000" indent="0">
              <a:buNone/>
              <a:defRPr>
                <a:solidFill>
                  <a:srgbClr val="FFFFFF"/>
                </a:solidFill>
              </a:defRPr>
            </a:lvl2pPr>
            <a:lvl3pPr marL="432000" indent="0">
              <a:buNone/>
              <a:defRPr>
                <a:solidFill>
                  <a:srgbClr val="FFFFFF"/>
                </a:solidFill>
              </a:defRPr>
            </a:lvl3pPr>
            <a:lvl4pPr marL="684000" indent="0">
              <a:buNone/>
              <a:defRPr>
                <a:solidFill>
                  <a:srgbClr val="FFFFFF"/>
                </a:solidFill>
              </a:defRPr>
            </a:lvl4pPr>
            <a:lvl5pPr marL="864000" indent="0">
              <a:buNone/>
              <a:defRPr>
                <a:solidFill>
                  <a:srgbClr val="FFFFFF"/>
                </a:solidFill>
              </a:defRPr>
            </a:lvl5pPr>
          </a:lstStyle>
          <a:p>
            <a:pPr lvl="0"/>
            <a:r>
              <a:rPr lang="en-CA"/>
              <a:t>Click to edit Master text styles</a:t>
            </a:r>
          </a:p>
        </p:txBody>
      </p:sp>
    </p:spTree>
    <p:extLst>
      <p:ext uri="{BB962C8B-B14F-4D97-AF65-F5344CB8AC3E}">
        <p14:creationId xmlns:p14="http://schemas.microsoft.com/office/powerpoint/2010/main" val="172489730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peakers – Light background">
    <p:spTree>
      <p:nvGrpSpPr>
        <p:cNvPr id="1" name=""/>
        <p:cNvGrpSpPr/>
        <p:nvPr/>
      </p:nvGrpSpPr>
      <p:grpSpPr>
        <a:xfrm>
          <a:off x="0" y="0"/>
          <a:ext cx="0" cy="0"/>
          <a:chOff x="0" y="0"/>
          <a:chExt cx="0" cy="0"/>
        </a:xfrm>
      </p:grpSpPr>
      <p:sp>
        <p:nvSpPr>
          <p:cNvPr id="23" name="Picture Placeholder 6"/>
          <p:cNvSpPr txBox="1">
            <a:spLocks/>
          </p:cNvSpPr>
          <p:nvPr userDrawn="1"/>
        </p:nvSpPr>
        <p:spPr>
          <a:xfrm>
            <a:off x="1" y="0"/>
            <a:ext cx="9144000" cy="4479077"/>
          </a:xfrm>
          <a:prstGeom prst="rect">
            <a:avLst/>
          </a:prstGeom>
          <a:solidFill>
            <a:schemeClr val="accent2"/>
          </a:solidFill>
        </p:spPr>
        <p:txBody>
          <a:bodyPr/>
          <a:lstStyle>
            <a:lvl1pPr marL="0" marR="0" indent="0" algn="l" defTabSz="457200" rtl="0" eaLnBrk="1" fontAlgn="auto" latinLnBrk="0" hangingPunct="1">
              <a:lnSpc>
                <a:spcPct val="110000"/>
              </a:lnSpc>
              <a:spcBef>
                <a:spcPts val="600"/>
              </a:spcBef>
              <a:spcAft>
                <a:spcPts val="0"/>
              </a:spcAft>
              <a:buClrTx/>
              <a:buSzTx/>
              <a:buFont typeface="Arial"/>
              <a:buNone/>
              <a:tabLst/>
              <a:defRPr sz="2400" kern="1200" baseline="0">
                <a:ln>
                  <a:noFill/>
                </a:ln>
                <a:solidFill>
                  <a:schemeClr val="accent1"/>
                </a:solidFill>
                <a:latin typeface="Arial"/>
                <a:ea typeface="+mn-ea"/>
                <a:cs typeface="Arial"/>
              </a:defRPr>
            </a:lvl1pPr>
            <a:lvl2pPr marL="432000" indent="-180000" algn="l" defTabSz="457200" rtl="0" eaLnBrk="1" latinLnBrk="0" hangingPunct="1">
              <a:lnSpc>
                <a:spcPct val="110000"/>
              </a:lnSpc>
              <a:spcBef>
                <a:spcPts val="300"/>
              </a:spcBef>
              <a:spcAft>
                <a:spcPts val="0"/>
              </a:spcAft>
              <a:buSzPct val="100000"/>
              <a:buFont typeface="Arial"/>
              <a:buChar char="–"/>
              <a:defRPr sz="2000" kern="1200">
                <a:solidFill>
                  <a:srgbClr val="000000"/>
                </a:solidFill>
                <a:latin typeface="Arial"/>
                <a:ea typeface="+mn-ea"/>
                <a:cs typeface="Arial"/>
              </a:defRPr>
            </a:lvl2pPr>
            <a:lvl3pPr marL="612000" indent="-180000" algn="l" defTabSz="457200" rtl="0" eaLnBrk="1" latinLnBrk="0" hangingPunct="1">
              <a:lnSpc>
                <a:spcPct val="110000"/>
              </a:lnSpc>
              <a:spcBef>
                <a:spcPts val="300"/>
              </a:spcBef>
              <a:spcAft>
                <a:spcPts val="0"/>
              </a:spcAft>
              <a:buFont typeface="Arial"/>
              <a:buChar char="•"/>
              <a:defRPr sz="1800" kern="1200">
                <a:solidFill>
                  <a:srgbClr val="000000"/>
                </a:solidFill>
                <a:latin typeface="Arial"/>
                <a:ea typeface="+mn-ea"/>
                <a:cs typeface="Arial"/>
              </a:defRPr>
            </a:lvl3pPr>
            <a:lvl4pPr marL="864000" indent="-180000" algn="l" defTabSz="457200" rtl="0" eaLnBrk="1" latinLnBrk="0" hangingPunct="1">
              <a:lnSpc>
                <a:spcPct val="110000"/>
              </a:lnSpc>
              <a:spcBef>
                <a:spcPts val="600"/>
              </a:spcBef>
              <a:spcAft>
                <a:spcPts val="0"/>
              </a:spcAft>
              <a:buFont typeface="Arial"/>
              <a:buChar char="–"/>
              <a:defRPr sz="1600" kern="1200">
                <a:solidFill>
                  <a:srgbClr val="000000"/>
                </a:solidFill>
                <a:latin typeface="Arial"/>
                <a:ea typeface="+mn-ea"/>
                <a:cs typeface="Arial"/>
              </a:defRPr>
            </a:lvl4pPr>
            <a:lvl5pPr marL="1044000" indent="-180000" algn="l" defTabSz="457200" rtl="0" eaLnBrk="1" latinLnBrk="0" hangingPunct="1">
              <a:lnSpc>
                <a:spcPct val="110000"/>
              </a:lnSpc>
              <a:spcBef>
                <a:spcPts val="600"/>
              </a:spcBef>
              <a:spcAft>
                <a:spcPts val="0"/>
              </a:spcAft>
              <a:buFont typeface="Arial"/>
              <a:buChar char="•"/>
              <a:defRPr sz="1400" kern="1200">
                <a:solidFill>
                  <a:srgbClr val="000000"/>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2" name="Title 1"/>
          <p:cNvSpPr>
            <a:spLocks noGrp="1"/>
          </p:cNvSpPr>
          <p:nvPr>
            <p:ph type="title" hasCustomPrompt="1"/>
          </p:nvPr>
        </p:nvSpPr>
        <p:spPr>
          <a:xfrm>
            <a:off x="258859" y="205979"/>
            <a:ext cx="8267075" cy="540000"/>
          </a:xfrm>
        </p:spPr>
        <p:txBody>
          <a:bodyPr/>
          <a:lstStyle>
            <a:lvl1pPr>
              <a:defRPr sz="2800" baseline="0"/>
            </a:lvl1pPr>
          </a:lstStyle>
          <a:p>
            <a:r>
              <a:rPr lang="en-US"/>
              <a:t>Click to edit the session speakers</a:t>
            </a:r>
          </a:p>
        </p:txBody>
      </p:sp>
      <p:sp>
        <p:nvSpPr>
          <p:cNvPr id="5" name="Picture Placeholder 4"/>
          <p:cNvSpPr>
            <a:spLocks noGrp="1"/>
          </p:cNvSpPr>
          <p:nvPr>
            <p:ph type="pic" sz="quarter" idx="13"/>
          </p:nvPr>
        </p:nvSpPr>
        <p:spPr>
          <a:xfrm>
            <a:off x="258763" y="1016000"/>
            <a:ext cx="1439333" cy="1439333"/>
          </a:xfrm>
          <a:solidFill>
            <a:schemeClr val="bg1"/>
          </a:solidFill>
        </p:spPr>
        <p:txBody>
          <a:bodyPr/>
          <a:lstStyle/>
          <a:p>
            <a:endParaRPr lang="en-US"/>
          </a:p>
        </p:txBody>
      </p:sp>
      <p:sp>
        <p:nvSpPr>
          <p:cNvPr id="11" name="Picture Placeholder 4"/>
          <p:cNvSpPr>
            <a:spLocks noGrp="1"/>
          </p:cNvSpPr>
          <p:nvPr>
            <p:ph type="pic" sz="quarter" idx="14"/>
          </p:nvPr>
        </p:nvSpPr>
        <p:spPr>
          <a:xfrm>
            <a:off x="2058810" y="1016000"/>
            <a:ext cx="1439333" cy="1439333"/>
          </a:xfrm>
          <a:solidFill>
            <a:schemeClr val="bg1"/>
          </a:solidFill>
        </p:spPr>
        <p:txBody>
          <a:bodyPr/>
          <a:lstStyle/>
          <a:p>
            <a:endParaRPr lang="en-US"/>
          </a:p>
        </p:txBody>
      </p:sp>
      <p:sp>
        <p:nvSpPr>
          <p:cNvPr id="12" name="Picture Placeholder 4"/>
          <p:cNvSpPr>
            <a:spLocks noGrp="1"/>
          </p:cNvSpPr>
          <p:nvPr>
            <p:ph type="pic" sz="quarter" idx="15"/>
          </p:nvPr>
        </p:nvSpPr>
        <p:spPr>
          <a:xfrm>
            <a:off x="3858858" y="1016000"/>
            <a:ext cx="1439333" cy="1439333"/>
          </a:xfrm>
          <a:solidFill>
            <a:schemeClr val="bg1"/>
          </a:solidFill>
        </p:spPr>
        <p:txBody>
          <a:bodyPr/>
          <a:lstStyle/>
          <a:p>
            <a:endParaRPr lang="en-US"/>
          </a:p>
        </p:txBody>
      </p:sp>
      <p:sp>
        <p:nvSpPr>
          <p:cNvPr id="13" name="Picture Placeholder 4"/>
          <p:cNvSpPr>
            <a:spLocks noGrp="1"/>
          </p:cNvSpPr>
          <p:nvPr>
            <p:ph type="pic" sz="quarter" idx="16"/>
          </p:nvPr>
        </p:nvSpPr>
        <p:spPr>
          <a:xfrm>
            <a:off x="5658906" y="1016000"/>
            <a:ext cx="1439333" cy="1439333"/>
          </a:xfrm>
          <a:solidFill>
            <a:schemeClr val="bg1"/>
          </a:solidFill>
        </p:spPr>
        <p:txBody>
          <a:bodyPr/>
          <a:lstStyle/>
          <a:p>
            <a:endParaRPr lang="en-US"/>
          </a:p>
        </p:txBody>
      </p:sp>
      <p:sp>
        <p:nvSpPr>
          <p:cNvPr id="14" name="Picture Placeholder 4"/>
          <p:cNvSpPr>
            <a:spLocks noGrp="1"/>
          </p:cNvSpPr>
          <p:nvPr>
            <p:ph type="pic" sz="quarter" idx="17"/>
          </p:nvPr>
        </p:nvSpPr>
        <p:spPr>
          <a:xfrm>
            <a:off x="7458953" y="1016000"/>
            <a:ext cx="1439333" cy="1439333"/>
          </a:xfrm>
          <a:solidFill>
            <a:schemeClr val="bg1"/>
          </a:solidFill>
        </p:spPr>
        <p:txBody>
          <a:bodyPr/>
          <a:lstStyle/>
          <a:p>
            <a:endParaRPr lang="en-US"/>
          </a:p>
        </p:txBody>
      </p:sp>
      <p:sp>
        <p:nvSpPr>
          <p:cNvPr id="16" name="Text Placeholder 15"/>
          <p:cNvSpPr>
            <a:spLocks noGrp="1"/>
          </p:cNvSpPr>
          <p:nvPr>
            <p:ph type="body" sz="quarter" idx="18" hasCustomPrompt="1"/>
          </p:nvPr>
        </p:nvSpPr>
        <p:spPr>
          <a:xfrm>
            <a:off x="258763" y="2616200"/>
            <a:ext cx="1439333" cy="1515533"/>
          </a:xfrm>
        </p:spPr>
        <p:txBody>
          <a:bodyPr>
            <a:normAutofit/>
          </a:bodyPr>
          <a:lstStyle>
            <a:lvl1pPr marL="0" indent="0">
              <a:lnSpc>
                <a:spcPct val="100000"/>
              </a:lnSpc>
              <a:buNone/>
              <a:defRPr sz="1800">
                <a:solidFill>
                  <a:schemeClr val="tx1"/>
                </a:solidFill>
              </a:defRPr>
            </a:lvl1pPr>
          </a:lstStyle>
          <a:p>
            <a:pPr lvl="0"/>
            <a:r>
              <a:rPr lang="en-CA"/>
              <a:t>Speaker name</a:t>
            </a:r>
          </a:p>
          <a:p>
            <a:pPr lvl="0"/>
            <a:r>
              <a:rPr lang="en-CA"/>
              <a:t>@twitter</a:t>
            </a:r>
            <a:endParaRPr lang="en-US"/>
          </a:p>
        </p:txBody>
      </p:sp>
      <p:sp>
        <p:nvSpPr>
          <p:cNvPr id="17" name="Text Placeholder 15"/>
          <p:cNvSpPr>
            <a:spLocks noGrp="1"/>
          </p:cNvSpPr>
          <p:nvPr>
            <p:ph type="body" sz="quarter" idx="19" hasCustomPrompt="1"/>
          </p:nvPr>
        </p:nvSpPr>
        <p:spPr>
          <a:xfrm>
            <a:off x="2058810" y="2616200"/>
            <a:ext cx="1439333" cy="1515533"/>
          </a:xfrm>
        </p:spPr>
        <p:txBody>
          <a:bodyPr>
            <a:normAutofit/>
          </a:bodyPr>
          <a:lstStyle>
            <a:lvl1pPr marL="0" indent="0">
              <a:lnSpc>
                <a:spcPct val="100000"/>
              </a:lnSpc>
              <a:buNone/>
              <a:defRPr sz="1800">
                <a:solidFill>
                  <a:schemeClr val="tx1"/>
                </a:solidFill>
              </a:defRPr>
            </a:lvl1pPr>
          </a:lstStyle>
          <a:p>
            <a:pPr lvl="0"/>
            <a:r>
              <a:rPr lang="en-CA"/>
              <a:t>Speaker name</a:t>
            </a:r>
          </a:p>
          <a:p>
            <a:pPr lvl="0"/>
            <a:r>
              <a:rPr lang="en-CA"/>
              <a:t>@twitter</a:t>
            </a:r>
            <a:endParaRPr lang="en-US"/>
          </a:p>
        </p:txBody>
      </p:sp>
      <p:sp>
        <p:nvSpPr>
          <p:cNvPr id="18" name="Text Placeholder 15"/>
          <p:cNvSpPr>
            <a:spLocks noGrp="1"/>
          </p:cNvSpPr>
          <p:nvPr>
            <p:ph type="body" sz="quarter" idx="20" hasCustomPrompt="1"/>
          </p:nvPr>
        </p:nvSpPr>
        <p:spPr>
          <a:xfrm>
            <a:off x="3858858" y="2616200"/>
            <a:ext cx="1439333" cy="1515533"/>
          </a:xfrm>
        </p:spPr>
        <p:txBody>
          <a:bodyPr>
            <a:normAutofit/>
          </a:bodyPr>
          <a:lstStyle>
            <a:lvl1pPr marL="0" indent="0">
              <a:lnSpc>
                <a:spcPct val="100000"/>
              </a:lnSpc>
              <a:buNone/>
              <a:defRPr sz="1800">
                <a:solidFill>
                  <a:schemeClr val="tx1"/>
                </a:solidFill>
              </a:defRPr>
            </a:lvl1pPr>
          </a:lstStyle>
          <a:p>
            <a:pPr lvl="0"/>
            <a:r>
              <a:rPr lang="en-CA"/>
              <a:t>Speaker name</a:t>
            </a:r>
          </a:p>
          <a:p>
            <a:pPr lvl="0"/>
            <a:r>
              <a:rPr lang="en-CA"/>
              <a:t>@twitter</a:t>
            </a:r>
            <a:endParaRPr lang="en-US"/>
          </a:p>
        </p:txBody>
      </p:sp>
      <p:sp>
        <p:nvSpPr>
          <p:cNvPr id="19" name="Text Placeholder 15"/>
          <p:cNvSpPr>
            <a:spLocks noGrp="1"/>
          </p:cNvSpPr>
          <p:nvPr>
            <p:ph type="body" sz="quarter" idx="21" hasCustomPrompt="1"/>
          </p:nvPr>
        </p:nvSpPr>
        <p:spPr>
          <a:xfrm>
            <a:off x="5658906" y="2616200"/>
            <a:ext cx="1439333" cy="1515533"/>
          </a:xfrm>
        </p:spPr>
        <p:txBody>
          <a:bodyPr>
            <a:normAutofit/>
          </a:bodyPr>
          <a:lstStyle>
            <a:lvl1pPr marL="0" indent="0">
              <a:lnSpc>
                <a:spcPct val="100000"/>
              </a:lnSpc>
              <a:buNone/>
              <a:defRPr sz="1800">
                <a:solidFill>
                  <a:schemeClr val="tx1"/>
                </a:solidFill>
              </a:defRPr>
            </a:lvl1pPr>
          </a:lstStyle>
          <a:p>
            <a:pPr lvl="0"/>
            <a:r>
              <a:rPr lang="en-CA"/>
              <a:t>Speaker name</a:t>
            </a:r>
          </a:p>
          <a:p>
            <a:pPr lvl="0"/>
            <a:r>
              <a:rPr lang="en-CA"/>
              <a:t>@twitter</a:t>
            </a:r>
            <a:endParaRPr lang="en-US"/>
          </a:p>
        </p:txBody>
      </p:sp>
      <p:sp>
        <p:nvSpPr>
          <p:cNvPr id="20" name="Text Placeholder 15"/>
          <p:cNvSpPr>
            <a:spLocks noGrp="1"/>
          </p:cNvSpPr>
          <p:nvPr>
            <p:ph type="body" sz="quarter" idx="22" hasCustomPrompt="1"/>
          </p:nvPr>
        </p:nvSpPr>
        <p:spPr>
          <a:xfrm>
            <a:off x="7458953" y="2616200"/>
            <a:ext cx="1439333" cy="1515533"/>
          </a:xfrm>
        </p:spPr>
        <p:txBody>
          <a:bodyPr>
            <a:normAutofit/>
          </a:bodyPr>
          <a:lstStyle>
            <a:lvl1pPr marL="0" indent="0">
              <a:lnSpc>
                <a:spcPct val="100000"/>
              </a:lnSpc>
              <a:buNone/>
              <a:defRPr sz="1800">
                <a:solidFill>
                  <a:schemeClr val="tx1"/>
                </a:solidFill>
              </a:defRPr>
            </a:lvl1pPr>
          </a:lstStyle>
          <a:p>
            <a:pPr lvl="0"/>
            <a:r>
              <a:rPr lang="en-CA"/>
              <a:t>Speaker name</a:t>
            </a:r>
          </a:p>
          <a:p>
            <a:pPr lvl="0"/>
            <a:r>
              <a:rPr lang="en-CA"/>
              <a:t>@twitter</a:t>
            </a:r>
            <a:endParaRPr lang="en-US"/>
          </a:p>
        </p:txBody>
      </p:sp>
    </p:spTree>
    <p:extLst>
      <p:ext uri="{BB962C8B-B14F-4D97-AF65-F5344CB8AC3E}">
        <p14:creationId xmlns:p14="http://schemas.microsoft.com/office/powerpoint/2010/main" val="294439233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peakers - Dark background">
    <p:spTree>
      <p:nvGrpSpPr>
        <p:cNvPr id="1" name=""/>
        <p:cNvGrpSpPr/>
        <p:nvPr/>
      </p:nvGrpSpPr>
      <p:grpSpPr>
        <a:xfrm>
          <a:off x="0" y="0"/>
          <a:ext cx="0" cy="0"/>
          <a:chOff x="0" y="0"/>
          <a:chExt cx="0" cy="0"/>
        </a:xfrm>
      </p:grpSpPr>
      <p:sp>
        <p:nvSpPr>
          <p:cNvPr id="23" name="Picture Placeholder 6"/>
          <p:cNvSpPr txBox="1">
            <a:spLocks/>
          </p:cNvSpPr>
          <p:nvPr userDrawn="1"/>
        </p:nvSpPr>
        <p:spPr>
          <a:xfrm>
            <a:off x="1" y="0"/>
            <a:ext cx="9144000" cy="4479077"/>
          </a:xfrm>
          <a:prstGeom prst="rect">
            <a:avLst/>
          </a:prstGeom>
          <a:solidFill>
            <a:schemeClr val="tx1"/>
          </a:solidFill>
        </p:spPr>
        <p:txBody>
          <a:bodyPr/>
          <a:lstStyle>
            <a:lvl1pPr marL="0" marR="0" indent="0" algn="l" defTabSz="457200" rtl="0" eaLnBrk="1" fontAlgn="auto" latinLnBrk="0" hangingPunct="1">
              <a:lnSpc>
                <a:spcPct val="110000"/>
              </a:lnSpc>
              <a:spcBef>
                <a:spcPts val="600"/>
              </a:spcBef>
              <a:spcAft>
                <a:spcPts val="0"/>
              </a:spcAft>
              <a:buClrTx/>
              <a:buSzTx/>
              <a:buFont typeface="Arial"/>
              <a:buNone/>
              <a:tabLst/>
              <a:defRPr sz="2400" kern="1200" baseline="0">
                <a:ln>
                  <a:noFill/>
                </a:ln>
                <a:solidFill>
                  <a:schemeClr val="accent1"/>
                </a:solidFill>
                <a:latin typeface="Arial"/>
                <a:ea typeface="+mn-ea"/>
                <a:cs typeface="Arial"/>
              </a:defRPr>
            </a:lvl1pPr>
            <a:lvl2pPr marL="432000" indent="-180000" algn="l" defTabSz="457200" rtl="0" eaLnBrk="1" latinLnBrk="0" hangingPunct="1">
              <a:lnSpc>
                <a:spcPct val="110000"/>
              </a:lnSpc>
              <a:spcBef>
                <a:spcPts val="300"/>
              </a:spcBef>
              <a:spcAft>
                <a:spcPts val="0"/>
              </a:spcAft>
              <a:buSzPct val="100000"/>
              <a:buFont typeface="Arial"/>
              <a:buChar char="–"/>
              <a:defRPr sz="2000" kern="1200">
                <a:solidFill>
                  <a:srgbClr val="000000"/>
                </a:solidFill>
                <a:latin typeface="Arial"/>
                <a:ea typeface="+mn-ea"/>
                <a:cs typeface="Arial"/>
              </a:defRPr>
            </a:lvl2pPr>
            <a:lvl3pPr marL="612000" indent="-180000" algn="l" defTabSz="457200" rtl="0" eaLnBrk="1" latinLnBrk="0" hangingPunct="1">
              <a:lnSpc>
                <a:spcPct val="110000"/>
              </a:lnSpc>
              <a:spcBef>
                <a:spcPts val="300"/>
              </a:spcBef>
              <a:spcAft>
                <a:spcPts val="0"/>
              </a:spcAft>
              <a:buFont typeface="Arial"/>
              <a:buChar char="•"/>
              <a:defRPr sz="1800" kern="1200">
                <a:solidFill>
                  <a:srgbClr val="000000"/>
                </a:solidFill>
                <a:latin typeface="Arial"/>
                <a:ea typeface="+mn-ea"/>
                <a:cs typeface="Arial"/>
              </a:defRPr>
            </a:lvl3pPr>
            <a:lvl4pPr marL="864000" indent="-180000" algn="l" defTabSz="457200" rtl="0" eaLnBrk="1" latinLnBrk="0" hangingPunct="1">
              <a:lnSpc>
                <a:spcPct val="110000"/>
              </a:lnSpc>
              <a:spcBef>
                <a:spcPts val="600"/>
              </a:spcBef>
              <a:spcAft>
                <a:spcPts val="0"/>
              </a:spcAft>
              <a:buFont typeface="Arial"/>
              <a:buChar char="–"/>
              <a:defRPr sz="1600" kern="1200">
                <a:solidFill>
                  <a:srgbClr val="000000"/>
                </a:solidFill>
                <a:latin typeface="Arial"/>
                <a:ea typeface="+mn-ea"/>
                <a:cs typeface="Arial"/>
              </a:defRPr>
            </a:lvl4pPr>
            <a:lvl5pPr marL="1044000" indent="-180000" algn="l" defTabSz="457200" rtl="0" eaLnBrk="1" latinLnBrk="0" hangingPunct="1">
              <a:lnSpc>
                <a:spcPct val="110000"/>
              </a:lnSpc>
              <a:spcBef>
                <a:spcPts val="600"/>
              </a:spcBef>
              <a:spcAft>
                <a:spcPts val="0"/>
              </a:spcAft>
              <a:buFont typeface="Arial"/>
              <a:buChar char="•"/>
              <a:defRPr sz="1400" kern="1200">
                <a:solidFill>
                  <a:srgbClr val="000000"/>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2" name="Title 1"/>
          <p:cNvSpPr>
            <a:spLocks noGrp="1"/>
          </p:cNvSpPr>
          <p:nvPr>
            <p:ph type="title" hasCustomPrompt="1"/>
          </p:nvPr>
        </p:nvSpPr>
        <p:spPr>
          <a:xfrm>
            <a:off x="258859" y="205979"/>
            <a:ext cx="8267075" cy="540000"/>
          </a:xfrm>
        </p:spPr>
        <p:txBody>
          <a:bodyPr/>
          <a:lstStyle>
            <a:lvl1pPr>
              <a:defRPr sz="2800" baseline="0">
                <a:solidFill>
                  <a:srgbClr val="FFFFFF"/>
                </a:solidFill>
              </a:defRPr>
            </a:lvl1pPr>
          </a:lstStyle>
          <a:p>
            <a:r>
              <a:rPr lang="en-US"/>
              <a:t>Click to edit the session speakers</a:t>
            </a:r>
          </a:p>
        </p:txBody>
      </p:sp>
      <p:sp>
        <p:nvSpPr>
          <p:cNvPr id="5" name="Picture Placeholder 4"/>
          <p:cNvSpPr>
            <a:spLocks noGrp="1"/>
          </p:cNvSpPr>
          <p:nvPr>
            <p:ph type="pic" sz="quarter" idx="13"/>
          </p:nvPr>
        </p:nvSpPr>
        <p:spPr>
          <a:xfrm>
            <a:off x="258763" y="1016000"/>
            <a:ext cx="1439333" cy="1439333"/>
          </a:xfrm>
          <a:solidFill>
            <a:schemeClr val="bg1"/>
          </a:solidFill>
        </p:spPr>
        <p:txBody>
          <a:bodyPr/>
          <a:lstStyle/>
          <a:p>
            <a:endParaRPr lang="en-US"/>
          </a:p>
        </p:txBody>
      </p:sp>
      <p:sp>
        <p:nvSpPr>
          <p:cNvPr id="11" name="Picture Placeholder 4"/>
          <p:cNvSpPr>
            <a:spLocks noGrp="1"/>
          </p:cNvSpPr>
          <p:nvPr>
            <p:ph type="pic" sz="quarter" idx="14"/>
          </p:nvPr>
        </p:nvSpPr>
        <p:spPr>
          <a:xfrm>
            <a:off x="2058810" y="1016000"/>
            <a:ext cx="1439333" cy="1439333"/>
          </a:xfrm>
          <a:solidFill>
            <a:schemeClr val="bg1"/>
          </a:solidFill>
        </p:spPr>
        <p:txBody>
          <a:bodyPr/>
          <a:lstStyle/>
          <a:p>
            <a:endParaRPr lang="en-US"/>
          </a:p>
        </p:txBody>
      </p:sp>
      <p:sp>
        <p:nvSpPr>
          <p:cNvPr id="12" name="Picture Placeholder 4"/>
          <p:cNvSpPr>
            <a:spLocks noGrp="1"/>
          </p:cNvSpPr>
          <p:nvPr>
            <p:ph type="pic" sz="quarter" idx="15"/>
          </p:nvPr>
        </p:nvSpPr>
        <p:spPr>
          <a:xfrm>
            <a:off x="3858858" y="1016000"/>
            <a:ext cx="1439333" cy="1439333"/>
          </a:xfrm>
          <a:solidFill>
            <a:schemeClr val="bg1"/>
          </a:solidFill>
        </p:spPr>
        <p:txBody>
          <a:bodyPr/>
          <a:lstStyle/>
          <a:p>
            <a:endParaRPr lang="en-US"/>
          </a:p>
        </p:txBody>
      </p:sp>
      <p:sp>
        <p:nvSpPr>
          <p:cNvPr id="13" name="Picture Placeholder 4"/>
          <p:cNvSpPr>
            <a:spLocks noGrp="1"/>
          </p:cNvSpPr>
          <p:nvPr>
            <p:ph type="pic" sz="quarter" idx="16"/>
          </p:nvPr>
        </p:nvSpPr>
        <p:spPr>
          <a:xfrm>
            <a:off x="5658906" y="1016000"/>
            <a:ext cx="1439333" cy="1439333"/>
          </a:xfrm>
          <a:solidFill>
            <a:schemeClr val="bg1"/>
          </a:solidFill>
        </p:spPr>
        <p:txBody>
          <a:bodyPr/>
          <a:lstStyle/>
          <a:p>
            <a:endParaRPr lang="en-US"/>
          </a:p>
        </p:txBody>
      </p:sp>
      <p:sp>
        <p:nvSpPr>
          <p:cNvPr id="14" name="Picture Placeholder 4"/>
          <p:cNvSpPr>
            <a:spLocks noGrp="1"/>
          </p:cNvSpPr>
          <p:nvPr>
            <p:ph type="pic" sz="quarter" idx="17"/>
          </p:nvPr>
        </p:nvSpPr>
        <p:spPr>
          <a:xfrm>
            <a:off x="7458953" y="1016000"/>
            <a:ext cx="1439333" cy="1439333"/>
          </a:xfrm>
          <a:solidFill>
            <a:schemeClr val="bg1"/>
          </a:solidFill>
        </p:spPr>
        <p:txBody>
          <a:bodyPr/>
          <a:lstStyle/>
          <a:p>
            <a:endParaRPr lang="en-US"/>
          </a:p>
        </p:txBody>
      </p:sp>
      <p:sp>
        <p:nvSpPr>
          <p:cNvPr id="16" name="Text Placeholder 15"/>
          <p:cNvSpPr>
            <a:spLocks noGrp="1"/>
          </p:cNvSpPr>
          <p:nvPr>
            <p:ph type="body" sz="quarter" idx="18" hasCustomPrompt="1"/>
          </p:nvPr>
        </p:nvSpPr>
        <p:spPr>
          <a:xfrm>
            <a:off x="258763" y="2616200"/>
            <a:ext cx="1439333" cy="1515533"/>
          </a:xfrm>
        </p:spPr>
        <p:txBody>
          <a:bodyPr>
            <a:normAutofit/>
          </a:bodyPr>
          <a:lstStyle>
            <a:lvl1pPr marL="0" indent="0">
              <a:lnSpc>
                <a:spcPct val="100000"/>
              </a:lnSpc>
              <a:buNone/>
              <a:defRPr sz="1800">
                <a:solidFill>
                  <a:srgbClr val="FFFFFF"/>
                </a:solidFill>
              </a:defRPr>
            </a:lvl1pPr>
          </a:lstStyle>
          <a:p>
            <a:pPr lvl="0"/>
            <a:r>
              <a:rPr lang="en-CA"/>
              <a:t>Speaker name</a:t>
            </a:r>
          </a:p>
          <a:p>
            <a:pPr lvl="0"/>
            <a:r>
              <a:rPr lang="en-CA"/>
              <a:t>@twitter</a:t>
            </a:r>
            <a:endParaRPr lang="en-US"/>
          </a:p>
        </p:txBody>
      </p:sp>
      <p:sp>
        <p:nvSpPr>
          <p:cNvPr id="17" name="Text Placeholder 15"/>
          <p:cNvSpPr>
            <a:spLocks noGrp="1"/>
          </p:cNvSpPr>
          <p:nvPr>
            <p:ph type="body" sz="quarter" idx="19" hasCustomPrompt="1"/>
          </p:nvPr>
        </p:nvSpPr>
        <p:spPr>
          <a:xfrm>
            <a:off x="2058810" y="2616200"/>
            <a:ext cx="1439333" cy="1515533"/>
          </a:xfrm>
        </p:spPr>
        <p:txBody>
          <a:bodyPr>
            <a:normAutofit/>
          </a:bodyPr>
          <a:lstStyle>
            <a:lvl1pPr marL="0" indent="0">
              <a:lnSpc>
                <a:spcPct val="100000"/>
              </a:lnSpc>
              <a:buNone/>
              <a:defRPr sz="1800">
                <a:solidFill>
                  <a:srgbClr val="FFFFFF"/>
                </a:solidFill>
              </a:defRPr>
            </a:lvl1pPr>
          </a:lstStyle>
          <a:p>
            <a:pPr lvl="0"/>
            <a:r>
              <a:rPr lang="en-CA"/>
              <a:t>Speaker name</a:t>
            </a:r>
          </a:p>
          <a:p>
            <a:pPr lvl="0"/>
            <a:r>
              <a:rPr lang="en-CA"/>
              <a:t>@twitter</a:t>
            </a:r>
            <a:endParaRPr lang="en-US"/>
          </a:p>
        </p:txBody>
      </p:sp>
      <p:sp>
        <p:nvSpPr>
          <p:cNvPr id="18" name="Text Placeholder 15"/>
          <p:cNvSpPr>
            <a:spLocks noGrp="1"/>
          </p:cNvSpPr>
          <p:nvPr>
            <p:ph type="body" sz="quarter" idx="20" hasCustomPrompt="1"/>
          </p:nvPr>
        </p:nvSpPr>
        <p:spPr>
          <a:xfrm>
            <a:off x="3858858" y="2616200"/>
            <a:ext cx="1439333" cy="1515533"/>
          </a:xfrm>
        </p:spPr>
        <p:txBody>
          <a:bodyPr>
            <a:normAutofit/>
          </a:bodyPr>
          <a:lstStyle>
            <a:lvl1pPr marL="0" indent="0">
              <a:lnSpc>
                <a:spcPct val="100000"/>
              </a:lnSpc>
              <a:buNone/>
              <a:defRPr sz="1800">
                <a:solidFill>
                  <a:srgbClr val="FFFFFF"/>
                </a:solidFill>
              </a:defRPr>
            </a:lvl1pPr>
          </a:lstStyle>
          <a:p>
            <a:pPr lvl="0"/>
            <a:r>
              <a:rPr lang="en-CA"/>
              <a:t>Speaker name</a:t>
            </a:r>
          </a:p>
          <a:p>
            <a:pPr lvl="0"/>
            <a:r>
              <a:rPr lang="en-CA"/>
              <a:t>@twitter</a:t>
            </a:r>
            <a:endParaRPr lang="en-US"/>
          </a:p>
        </p:txBody>
      </p:sp>
      <p:sp>
        <p:nvSpPr>
          <p:cNvPr id="19" name="Text Placeholder 15"/>
          <p:cNvSpPr>
            <a:spLocks noGrp="1"/>
          </p:cNvSpPr>
          <p:nvPr>
            <p:ph type="body" sz="quarter" idx="21" hasCustomPrompt="1"/>
          </p:nvPr>
        </p:nvSpPr>
        <p:spPr>
          <a:xfrm>
            <a:off x="5658906" y="2616200"/>
            <a:ext cx="1439333" cy="1515533"/>
          </a:xfrm>
        </p:spPr>
        <p:txBody>
          <a:bodyPr>
            <a:normAutofit/>
          </a:bodyPr>
          <a:lstStyle>
            <a:lvl1pPr marL="0" indent="0">
              <a:lnSpc>
                <a:spcPct val="100000"/>
              </a:lnSpc>
              <a:buNone/>
              <a:defRPr sz="1800">
                <a:solidFill>
                  <a:srgbClr val="FFFFFF"/>
                </a:solidFill>
              </a:defRPr>
            </a:lvl1pPr>
          </a:lstStyle>
          <a:p>
            <a:pPr lvl="0"/>
            <a:r>
              <a:rPr lang="en-CA"/>
              <a:t>Speaker name</a:t>
            </a:r>
          </a:p>
          <a:p>
            <a:pPr lvl="0"/>
            <a:r>
              <a:rPr lang="en-CA"/>
              <a:t>@twitter</a:t>
            </a:r>
            <a:endParaRPr lang="en-US"/>
          </a:p>
        </p:txBody>
      </p:sp>
      <p:sp>
        <p:nvSpPr>
          <p:cNvPr id="20" name="Text Placeholder 15"/>
          <p:cNvSpPr>
            <a:spLocks noGrp="1"/>
          </p:cNvSpPr>
          <p:nvPr>
            <p:ph type="body" sz="quarter" idx="22" hasCustomPrompt="1"/>
          </p:nvPr>
        </p:nvSpPr>
        <p:spPr>
          <a:xfrm>
            <a:off x="7458953" y="2616200"/>
            <a:ext cx="1439333" cy="1515533"/>
          </a:xfrm>
        </p:spPr>
        <p:txBody>
          <a:bodyPr>
            <a:normAutofit/>
          </a:bodyPr>
          <a:lstStyle>
            <a:lvl1pPr marL="0" indent="0">
              <a:lnSpc>
                <a:spcPct val="100000"/>
              </a:lnSpc>
              <a:buNone/>
              <a:defRPr sz="1800">
                <a:solidFill>
                  <a:srgbClr val="FFFFFF"/>
                </a:solidFill>
              </a:defRPr>
            </a:lvl1pPr>
          </a:lstStyle>
          <a:p>
            <a:pPr lvl="0"/>
            <a:r>
              <a:rPr lang="en-CA"/>
              <a:t>Speaker name</a:t>
            </a:r>
          </a:p>
          <a:p>
            <a:pPr lvl="0"/>
            <a:r>
              <a:rPr lang="en-CA"/>
              <a:t>@twitter</a:t>
            </a:r>
            <a:endParaRPr lang="en-US"/>
          </a:p>
        </p:txBody>
      </p:sp>
    </p:spTree>
    <p:extLst>
      <p:ext uri="{BB962C8B-B14F-4D97-AF65-F5344CB8AC3E}">
        <p14:creationId xmlns:p14="http://schemas.microsoft.com/office/powerpoint/2010/main" val="353910043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peakers - Tint">
    <p:spTree>
      <p:nvGrpSpPr>
        <p:cNvPr id="1" name=""/>
        <p:cNvGrpSpPr/>
        <p:nvPr/>
      </p:nvGrpSpPr>
      <p:grpSpPr>
        <a:xfrm>
          <a:off x="0" y="0"/>
          <a:ext cx="0" cy="0"/>
          <a:chOff x="0" y="0"/>
          <a:chExt cx="0" cy="0"/>
        </a:xfrm>
      </p:grpSpPr>
      <p:sp>
        <p:nvSpPr>
          <p:cNvPr id="15" name="Rectangle 14"/>
          <p:cNvSpPr/>
          <p:nvPr userDrawn="1"/>
        </p:nvSpPr>
        <p:spPr>
          <a:xfrm>
            <a:off x="0" y="0"/>
            <a:ext cx="9144000" cy="4479077"/>
          </a:xfrm>
          <a:prstGeom prst="rect">
            <a:avLst/>
          </a:prstGeom>
          <a:solidFill>
            <a:srgbClr val="AAE2E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58859" y="205979"/>
            <a:ext cx="8267075" cy="540000"/>
          </a:xfrm>
        </p:spPr>
        <p:txBody>
          <a:bodyPr/>
          <a:lstStyle>
            <a:lvl1pPr>
              <a:defRPr sz="2800" baseline="0">
                <a:solidFill>
                  <a:schemeClr val="tx1"/>
                </a:solidFill>
              </a:defRPr>
            </a:lvl1pPr>
          </a:lstStyle>
          <a:p>
            <a:r>
              <a:rPr lang="en-US"/>
              <a:t>Click to edit the session speakers</a:t>
            </a:r>
          </a:p>
        </p:txBody>
      </p:sp>
      <p:sp>
        <p:nvSpPr>
          <p:cNvPr id="5" name="Picture Placeholder 4"/>
          <p:cNvSpPr>
            <a:spLocks noGrp="1"/>
          </p:cNvSpPr>
          <p:nvPr>
            <p:ph type="pic" sz="quarter" idx="13"/>
          </p:nvPr>
        </p:nvSpPr>
        <p:spPr>
          <a:xfrm>
            <a:off x="258763" y="1016000"/>
            <a:ext cx="1439333" cy="1439333"/>
          </a:xfrm>
          <a:solidFill>
            <a:schemeClr val="bg1"/>
          </a:solidFill>
        </p:spPr>
        <p:txBody>
          <a:bodyPr/>
          <a:lstStyle/>
          <a:p>
            <a:endParaRPr lang="en-US"/>
          </a:p>
        </p:txBody>
      </p:sp>
      <p:sp>
        <p:nvSpPr>
          <p:cNvPr id="11" name="Picture Placeholder 4"/>
          <p:cNvSpPr>
            <a:spLocks noGrp="1"/>
          </p:cNvSpPr>
          <p:nvPr>
            <p:ph type="pic" sz="quarter" idx="14"/>
          </p:nvPr>
        </p:nvSpPr>
        <p:spPr>
          <a:xfrm>
            <a:off x="2058810" y="1016000"/>
            <a:ext cx="1439333" cy="1439333"/>
          </a:xfrm>
          <a:solidFill>
            <a:schemeClr val="bg1"/>
          </a:solidFill>
        </p:spPr>
        <p:txBody>
          <a:bodyPr/>
          <a:lstStyle/>
          <a:p>
            <a:endParaRPr lang="en-US"/>
          </a:p>
        </p:txBody>
      </p:sp>
      <p:sp>
        <p:nvSpPr>
          <p:cNvPr id="12" name="Picture Placeholder 4"/>
          <p:cNvSpPr>
            <a:spLocks noGrp="1"/>
          </p:cNvSpPr>
          <p:nvPr>
            <p:ph type="pic" sz="quarter" idx="15"/>
          </p:nvPr>
        </p:nvSpPr>
        <p:spPr>
          <a:xfrm>
            <a:off x="3858858" y="1016000"/>
            <a:ext cx="1439333" cy="1439333"/>
          </a:xfrm>
          <a:solidFill>
            <a:schemeClr val="bg1"/>
          </a:solidFill>
        </p:spPr>
        <p:txBody>
          <a:bodyPr/>
          <a:lstStyle/>
          <a:p>
            <a:endParaRPr lang="en-US"/>
          </a:p>
        </p:txBody>
      </p:sp>
      <p:sp>
        <p:nvSpPr>
          <p:cNvPr id="13" name="Picture Placeholder 4"/>
          <p:cNvSpPr>
            <a:spLocks noGrp="1"/>
          </p:cNvSpPr>
          <p:nvPr>
            <p:ph type="pic" sz="quarter" idx="16"/>
          </p:nvPr>
        </p:nvSpPr>
        <p:spPr>
          <a:xfrm>
            <a:off x="5658906" y="1016000"/>
            <a:ext cx="1439333" cy="1439333"/>
          </a:xfrm>
          <a:solidFill>
            <a:schemeClr val="bg1"/>
          </a:solidFill>
        </p:spPr>
        <p:txBody>
          <a:bodyPr/>
          <a:lstStyle/>
          <a:p>
            <a:endParaRPr lang="en-US"/>
          </a:p>
        </p:txBody>
      </p:sp>
      <p:sp>
        <p:nvSpPr>
          <p:cNvPr id="14" name="Picture Placeholder 4"/>
          <p:cNvSpPr>
            <a:spLocks noGrp="1"/>
          </p:cNvSpPr>
          <p:nvPr>
            <p:ph type="pic" sz="quarter" idx="17"/>
          </p:nvPr>
        </p:nvSpPr>
        <p:spPr>
          <a:xfrm>
            <a:off x="7458953" y="1016000"/>
            <a:ext cx="1439333" cy="1439333"/>
          </a:xfrm>
          <a:solidFill>
            <a:schemeClr val="bg1"/>
          </a:solidFill>
        </p:spPr>
        <p:txBody>
          <a:bodyPr/>
          <a:lstStyle/>
          <a:p>
            <a:endParaRPr lang="en-US"/>
          </a:p>
        </p:txBody>
      </p:sp>
      <p:sp>
        <p:nvSpPr>
          <p:cNvPr id="16" name="Text Placeholder 15"/>
          <p:cNvSpPr>
            <a:spLocks noGrp="1"/>
          </p:cNvSpPr>
          <p:nvPr>
            <p:ph type="body" sz="quarter" idx="18" hasCustomPrompt="1"/>
          </p:nvPr>
        </p:nvSpPr>
        <p:spPr>
          <a:xfrm>
            <a:off x="258763" y="2616200"/>
            <a:ext cx="1439333" cy="1515533"/>
          </a:xfrm>
        </p:spPr>
        <p:txBody>
          <a:bodyPr>
            <a:normAutofit/>
          </a:bodyPr>
          <a:lstStyle>
            <a:lvl1pPr marL="0" indent="0">
              <a:lnSpc>
                <a:spcPct val="100000"/>
              </a:lnSpc>
              <a:buNone/>
              <a:defRPr sz="1800">
                <a:solidFill>
                  <a:srgbClr val="453A6E"/>
                </a:solidFill>
              </a:defRPr>
            </a:lvl1pPr>
          </a:lstStyle>
          <a:p>
            <a:pPr lvl="0"/>
            <a:r>
              <a:rPr lang="en-CA"/>
              <a:t>Speaker name</a:t>
            </a:r>
          </a:p>
          <a:p>
            <a:pPr lvl="0"/>
            <a:r>
              <a:rPr lang="en-CA"/>
              <a:t>@twitter</a:t>
            </a:r>
            <a:endParaRPr lang="en-US"/>
          </a:p>
        </p:txBody>
      </p:sp>
      <p:sp>
        <p:nvSpPr>
          <p:cNvPr id="17" name="Text Placeholder 15"/>
          <p:cNvSpPr>
            <a:spLocks noGrp="1"/>
          </p:cNvSpPr>
          <p:nvPr>
            <p:ph type="body" sz="quarter" idx="19" hasCustomPrompt="1"/>
          </p:nvPr>
        </p:nvSpPr>
        <p:spPr>
          <a:xfrm>
            <a:off x="2058810" y="2616200"/>
            <a:ext cx="1439333" cy="1515533"/>
          </a:xfrm>
        </p:spPr>
        <p:txBody>
          <a:bodyPr>
            <a:normAutofit/>
          </a:bodyPr>
          <a:lstStyle>
            <a:lvl1pPr marL="0" indent="0">
              <a:lnSpc>
                <a:spcPct val="100000"/>
              </a:lnSpc>
              <a:buNone/>
              <a:defRPr sz="1800">
                <a:solidFill>
                  <a:srgbClr val="453A6E"/>
                </a:solidFill>
              </a:defRPr>
            </a:lvl1pPr>
          </a:lstStyle>
          <a:p>
            <a:pPr lvl="0"/>
            <a:r>
              <a:rPr lang="en-CA"/>
              <a:t>Speaker name</a:t>
            </a:r>
          </a:p>
          <a:p>
            <a:pPr lvl="0"/>
            <a:r>
              <a:rPr lang="en-CA"/>
              <a:t>@twitter</a:t>
            </a:r>
            <a:endParaRPr lang="en-US"/>
          </a:p>
        </p:txBody>
      </p:sp>
      <p:sp>
        <p:nvSpPr>
          <p:cNvPr id="18" name="Text Placeholder 15"/>
          <p:cNvSpPr>
            <a:spLocks noGrp="1"/>
          </p:cNvSpPr>
          <p:nvPr>
            <p:ph type="body" sz="quarter" idx="20" hasCustomPrompt="1"/>
          </p:nvPr>
        </p:nvSpPr>
        <p:spPr>
          <a:xfrm>
            <a:off x="3858858" y="2616200"/>
            <a:ext cx="1439333" cy="1515533"/>
          </a:xfrm>
        </p:spPr>
        <p:txBody>
          <a:bodyPr>
            <a:normAutofit/>
          </a:bodyPr>
          <a:lstStyle>
            <a:lvl1pPr marL="0" indent="0">
              <a:lnSpc>
                <a:spcPct val="100000"/>
              </a:lnSpc>
              <a:buNone/>
              <a:defRPr sz="1800">
                <a:solidFill>
                  <a:srgbClr val="453A6E"/>
                </a:solidFill>
              </a:defRPr>
            </a:lvl1pPr>
          </a:lstStyle>
          <a:p>
            <a:pPr lvl="0"/>
            <a:r>
              <a:rPr lang="en-CA"/>
              <a:t>Speaker name</a:t>
            </a:r>
          </a:p>
          <a:p>
            <a:pPr lvl="0"/>
            <a:r>
              <a:rPr lang="en-CA"/>
              <a:t>@twitter</a:t>
            </a:r>
            <a:endParaRPr lang="en-US"/>
          </a:p>
        </p:txBody>
      </p:sp>
      <p:sp>
        <p:nvSpPr>
          <p:cNvPr id="19" name="Text Placeholder 15"/>
          <p:cNvSpPr>
            <a:spLocks noGrp="1"/>
          </p:cNvSpPr>
          <p:nvPr>
            <p:ph type="body" sz="quarter" idx="21" hasCustomPrompt="1"/>
          </p:nvPr>
        </p:nvSpPr>
        <p:spPr>
          <a:xfrm>
            <a:off x="5658906" y="2616200"/>
            <a:ext cx="1439333" cy="1515533"/>
          </a:xfrm>
        </p:spPr>
        <p:txBody>
          <a:bodyPr>
            <a:normAutofit/>
          </a:bodyPr>
          <a:lstStyle>
            <a:lvl1pPr marL="0" indent="0">
              <a:lnSpc>
                <a:spcPct val="100000"/>
              </a:lnSpc>
              <a:buNone/>
              <a:defRPr sz="1800">
                <a:solidFill>
                  <a:srgbClr val="453A6E"/>
                </a:solidFill>
              </a:defRPr>
            </a:lvl1pPr>
          </a:lstStyle>
          <a:p>
            <a:pPr lvl="0"/>
            <a:r>
              <a:rPr lang="en-CA"/>
              <a:t>Speaker name</a:t>
            </a:r>
          </a:p>
          <a:p>
            <a:pPr lvl="0"/>
            <a:r>
              <a:rPr lang="en-CA"/>
              <a:t>@twitter</a:t>
            </a:r>
            <a:endParaRPr lang="en-US"/>
          </a:p>
        </p:txBody>
      </p:sp>
      <p:sp>
        <p:nvSpPr>
          <p:cNvPr id="20" name="Text Placeholder 15"/>
          <p:cNvSpPr>
            <a:spLocks noGrp="1"/>
          </p:cNvSpPr>
          <p:nvPr>
            <p:ph type="body" sz="quarter" idx="22" hasCustomPrompt="1"/>
          </p:nvPr>
        </p:nvSpPr>
        <p:spPr>
          <a:xfrm>
            <a:off x="7458953" y="2616200"/>
            <a:ext cx="1439333" cy="1515533"/>
          </a:xfrm>
        </p:spPr>
        <p:txBody>
          <a:bodyPr>
            <a:normAutofit/>
          </a:bodyPr>
          <a:lstStyle>
            <a:lvl1pPr marL="0" indent="0">
              <a:lnSpc>
                <a:spcPct val="100000"/>
              </a:lnSpc>
              <a:buNone/>
              <a:defRPr sz="1800">
                <a:solidFill>
                  <a:srgbClr val="453A6E"/>
                </a:solidFill>
              </a:defRPr>
            </a:lvl1pPr>
          </a:lstStyle>
          <a:p>
            <a:pPr lvl="0"/>
            <a:r>
              <a:rPr lang="en-CA"/>
              <a:t>Speaker name</a:t>
            </a:r>
          </a:p>
          <a:p>
            <a:pPr lvl="0"/>
            <a:r>
              <a:rPr lang="en-CA"/>
              <a:t>@twitter</a:t>
            </a:r>
            <a:endParaRPr lang="en-US"/>
          </a:p>
        </p:txBody>
      </p:sp>
    </p:spTree>
    <p:extLst>
      <p:ext uri="{BB962C8B-B14F-4D97-AF65-F5344CB8AC3E}">
        <p14:creationId xmlns:p14="http://schemas.microsoft.com/office/powerpoint/2010/main" val="260932385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OHA Logo 1.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73349" y="2095920"/>
            <a:ext cx="3797302" cy="680726"/>
          </a:xfrm>
          <a:prstGeom prst="rect">
            <a:avLst/>
          </a:prstGeom>
        </p:spPr>
      </p:pic>
    </p:spTree>
    <p:extLst>
      <p:ext uri="{BB962C8B-B14F-4D97-AF65-F5344CB8AC3E}">
        <p14:creationId xmlns:p14="http://schemas.microsoft.com/office/powerpoint/2010/main" val="11104191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8859" y="205979"/>
            <a:ext cx="8267075" cy="524271"/>
          </a:xfrm>
        </p:spPr>
        <p:txBody>
          <a:bodyPr/>
          <a:lstStyle>
            <a:lvl1pPr>
              <a:defRPr sz="2800"/>
            </a:lvl1pPr>
          </a:lstStyle>
          <a:p>
            <a:r>
              <a:rPr lang="en-US"/>
              <a:t>Click to edit agenda title</a:t>
            </a:r>
          </a:p>
        </p:txBody>
      </p:sp>
      <p:sp>
        <p:nvSpPr>
          <p:cNvPr id="5" name="Slide Number Placeholder 4"/>
          <p:cNvSpPr>
            <a:spLocks noGrp="1"/>
          </p:cNvSpPr>
          <p:nvPr>
            <p:ph type="sldNum" sz="quarter" idx="12"/>
          </p:nvPr>
        </p:nvSpPr>
        <p:spPr/>
        <p:txBody>
          <a:bodyPr/>
          <a:lstStyle/>
          <a:p>
            <a:fld id="{2066355A-084C-D24E-9AD2-7E4FC41EA627}" type="slidenum">
              <a:rPr lang="en-US" smtClean="0"/>
              <a:t>‹#›</a:t>
            </a:fld>
            <a:endParaRPr lang="en-US"/>
          </a:p>
        </p:txBody>
      </p:sp>
      <p:sp>
        <p:nvSpPr>
          <p:cNvPr id="16" name="Table Placeholder 15"/>
          <p:cNvSpPr>
            <a:spLocks noGrp="1"/>
          </p:cNvSpPr>
          <p:nvPr>
            <p:ph type="tbl" sz="quarter" idx="13" hasCustomPrompt="1"/>
          </p:nvPr>
        </p:nvSpPr>
        <p:spPr>
          <a:xfrm>
            <a:off x="258859" y="876301"/>
            <a:ext cx="8639426" cy="3600399"/>
          </a:xfrm>
        </p:spPr>
        <p:txBody>
          <a:bodyPr/>
          <a:lstStyle>
            <a:lvl1pPr marL="0" indent="0">
              <a:buNone/>
              <a:defRPr baseline="0"/>
            </a:lvl1pPr>
          </a:lstStyle>
          <a:p>
            <a:r>
              <a:rPr lang="en-US"/>
              <a:t>Click the icon to insert a table for the agenda</a:t>
            </a:r>
          </a:p>
        </p:txBody>
      </p:sp>
    </p:spTree>
    <p:extLst>
      <p:ext uri="{BB962C8B-B14F-4D97-AF65-F5344CB8AC3E}">
        <p14:creationId xmlns:p14="http://schemas.microsoft.com/office/powerpoint/2010/main" val="288287583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One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8859" y="205979"/>
            <a:ext cx="8267075" cy="540000"/>
          </a:xfrm>
        </p:spPr>
        <p:txBody>
          <a:bodyPr/>
          <a:lstStyle>
            <a:lvl1pPr>
              <a:defRPr sz="2800"/>
            </a:lvl1pPr>
          </a:lstStyle>
          <a:p>
            <a:r>
              <a:rPr lang="en-US"/>
              <a:t>Click to edit the title</a:t>
            </a:r>
          </a:p>
        </p:txBody>
      </p:sp>
      <p:sp>
        <p:nvSpPr>
          <p:cNvPr id="3" name="Content Placeholder 2"/>
          <p:cNvSpPr>
            <a:spLocks noGrp="1"/>
          </p:cNvSpPr>
          <p:nvPr>
            <p:ph idx="1" hasCustomPrompt="1"/>
          </p:nvPr>
        </p:nvSpPr>
        <p:spPr>
          <a:xfrm>
            <a:off x="258859" y="879078"/>
            <a:ext cx="8639426" cy="3599999"/>
          </a:xfrm>
        </p:spPr>
        <p:txBody>
          <a:bodyPr/>
          <a:lstStyle>
            <a:lvl1pPr marL="0" indent="0">
              <a:spcBef>
                <a:spcPts val="600"/>
              </a:spcBef>
              <a:spcAft>
                <a:spcPts val="0"/>
              </a:spcAft>
              <a:buClrTx/>
              <a:buFont typeface="Arial"/>
              <a:buNone/>
              <a:defRPr baseline="0"/>
            </a:lvl1pPr>
            <a:lvl2pPr marL="540000">
              <a:spcBef>
                <a:spcPts val="300"/>
              </a:spcBef>
              <a:defRPr/>
            </a:lvl2pPr>
            <a:lvl3pPr marL="720000">
              <a:defRPr/>
            </a:lvl3pPr>
            <a:lvl4pPr marL="936000">
              <a:defRPr/>
            </a:lvl4pPr>
            <a:lvl5pPr marL="1116000">
              <a:defRPr/>
            </a:lvl5pPr>
          </a:lstStyle>
          <a:p>
            <a:pPr lvl="0"/>
            <a:r>
              <a:rPr lang="en-US"/>
              <a:t>Click to edit the content</a:t>
            </a:r>
          </a:p>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87639187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wo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8859" y="205979"/>
            <a:ext cx="8267075" cy="540000"/>
          </a:xfrm>
        </p:spPr>
        <p:txBody>
          <a:bodyPr/>
          <a:lstStyle>
            <a:lvl1pPr>
              <a:defRPr sz="2800"/>
            </a:lvl1pPr>
          </a:lstStyle>
          <a:p>
            <a:r>
              <a:rPr lang="en-US"/>
              <a:t>Click to edit the title</a:t>
            </a:r>
          </a:p>
        </p:txBody>
      </p:sp>
      <p:sp>
        <p:nvSpPr>
          <p:cNvPr id="3" name="Content Placeholder 2"/>
          <p:cNvSpPr>
            <a:spLocks noGrp="1"/>
          </p:cNvSpPr>
          <p:nvPr>
            <p:ph idx="1" hasCustomPrompt="1"/>
          </p:nvPr>
        </p:nvSpPr>
        <p:spPr>
          <a:xfrm>
            <a:off x="258859" y="879078"/>
            <a:ext cx="4230591" cy="3599999"/>
          </a:xfrm>
        </p:spPr>
        <p:txBody>
          <a:bodyPr/>
          <a:lstStyle>
            <a:lvl1pPr marL="0" indent="0">
              <a:spcBef>
                <a:spcPts val="600"/>
              </a:spcBef>
              <a:spcAft>
                <a:spcPts val="0"/>
              </a:spcAft>
              <a:buClrTx/>
              <a:buFont typeface="Arial"/>
              <a:buNone/>
              <a:defRPr baseline="0"/>
            </a:lvl1pPr>
            <a:lvl2pPr marL="540000">
              <a:spcBef>
                <a:spcPts val="300"/>
              </a:spcBef>
              <a:defRPr/>
            </a:lvl2pPr>
            <a:lvl3pPr marL="720000">
              <a:defRPr/>
            </a:lvl3pPr>
            <a:lvl4pPr marL="936000">
              <a:defRPr/>
            </a:lvl4pPr>
            <a:lvl5pPr marL="1116000">
              <a:defRPr/>
            </a:lvl5pPr>
          </a:lstStyle>
          <a:p>
            <a:pPr lvl="0"/>
            <a:r>
              <a:rPr lang="en-US"/>
              <a:t>Click to edit the content</a:t>
            </a:r>
          </a:p>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
        <p:nvSpPr>
          <p:cNvPr id="5" name="Content Placeholder 2"/>
          <p:cNvSpPr>
            <a:spLocks noGrp="1"/>
          </p:cNvSpPr>
          <p:nvPr>
            <p:ph idx="13" hasCustomPrompt="1"/>
          </p:nvPr>
        </p:nvSpPr>
        <p:spPr>
          <a:xfrm>
            <a:off x="4667695" y="879078"/>
            <a:ext cx="4230591" cy="3599999"/>
          </a:xfrm>
        </p:spPr>
        <p:txBody>
          <a:bodyPr/>
          <a:lstStyle>
            <a:lvl1pPr marL="0" indent="0">
              <a:spcBef>
                <a:spcPts val="600"/>
              </a:spcBef>
              <a:spcAft>
                <a:spcPts val="0"/>
              </a:spcAft>
              <a:buClrTx/>
              <a:buFont typeface="Arial"/>
              <a:buNone/>
              <a:defRPr baseline="0"/>
            </a:lvl1pPr>
            <a:lvl2pPr marL="540000">
              <a:spcBef>
                <a:spcPts val="300"/>
              </a:spcBef>
              <a:defRPr/>
            </a:lvl2pPr>
            <a:lvl3pPr marL="720000">
              <a:defRPr/>
            </a:lvl3pPr>
            <a:lvl4pPr marL="936000">
              <a:defRPr/>
            </a:lvl4pPr>
            <a:lvl5pPr marL="1116000">
              <a:defRPr/>
            </a:lvl5pPr>
          </a:lstStyle>
          <a:p>
            <a:pPr lvl="0"/>
            <a:r>
              <a:rPr lang="en-US"/>
              <a:t>Click to edit the content</a:t>
            </a:r>
          </a:p>
          <a:p>
            <a:pPr lvl="0"/>
            <a:r>
              <a:rPr lang="en-US"/>
              <a:t>First level</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21406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One Column w/ 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8859" y="699956"/>
            <a:ext cx="8639426" cy="540000"/>
          </a:xfrm>
        </p:spPr>
        <p:txBody>
          <a:bodyPr/>
          <a:lstStyle>
            <a:lvl1pPr>
              <a:defRPr sz="2800"/>
            </a:lvl1pPr>
          </a:lstStyle>
          <a:p>
            <a:r>
              <a:rPr lang="en-US"/>
              <a:t>Click to edit the title</a:t>
            </a:r>
          </a:p>
        </p:txBody>
      </p:sp>
      <p:sp>
        <p:nvSpPr>
          <p:cNvPr id="3" name="Content Placeholder 2"/>
          <p:cNvSpPr>
            <a:spLocks noGrp="1"/>
          </p:cNvSpPr>
          <p:nvPr>
            <p:ph idx="1" hasCustomPrompt="1"/>
          </p:nvPr>
        </p:nvSpPr>
        <p:spPr>
          <a:xfrm>
            <a:off x="258859" y="1363136"/>
            <a:ext cx="8639426" cy="3242731"/>
          </a:xfrm>
        </p:spPr>
        <p:txBody>
          <a:bodyPr/>
          <a:lstStyle>
            <a:lvl1pPr marL="0" indent="0">
              <a:spcBef>
                <a:spcPts val="600"/>
              </a:spcBef>
              <a:spcAft>
                <a:spcPts val="0"/>
              </a:spcAft>
              <a:buClrTx/>
              <a:buFont typeface="Arial"/>
              <a:buNone/>
              <a:defRPr baseline="0"/>
            </a:lvl1pPr>
            <a:lvl2pPr marL="540000">
              <a:spcBef>
                <a:spcPts val="300"/>
              </a:spcBef>
              <a:defRPr/>
            </a:lvl2pPr>
            <a:lvl3pPr marL="720000">
              <a:defRPr/>
            </a:lvl3pPr>
            <a:lvl4pPr marL="936000">
              <a:defRPr/>
            </a:lvl4pPr>
            <a:lvl5pPr marL="1116000">
              <a:defRPr/>
            </a:lvl5pPr>
          </a:lstStyle>
          <a:p>
            <a:pPr lvl="0"/>
            <a:r>
              <a:rPr lang="en-US"/>
              <a:t>Click to edit the content</a:t>
            </a:r>
          </a:p>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
        <p:nvSpPr>
          <p:cNvPr id="8" name="Text Placeholder 7"/>
          <p:cNvSpPr>
            <a:spLocks noGrp="1"/>
          </p:cNvSpPr>
          <p:nvPr>
            <p:ph type="body" sz="quarter" idx="13" hasCustomPrompt="1"/>
          </p:nvPr>
        </p:nvSpPr>
        <p:spPr>
          <a:xfrm>
            <a:off x="258763" y="206375"/>
            <a:ext cx="8267171" cy="264981"/>
          </a:xfrm>
        </p:spPr>
        <p:txBody>
          <a:bodyPr>
            <a:noAutofit/>
          </a:bodyPr>
          <a:lstStyle>
            <a:lvl1pPr marL="0" indent="0">
              <a:buNone/>
              <a:defRPr sz="1200">
                <a:solidFill>
                  <a:srgbClr val="B7B8B9"/>
                </a:solidFill>
              </a:defRPr>
            </a:lvl1pPr>
          </a:lstStyle>
          <a:p>
            <a:pPr lvl="0"/>
            <a:r>
              <a:rPr lang="en-CA"/>
              <a:t>Section</a:t>
            </a:r>
            <a:endParaRPr lang="en-US"/>
          </a:p>
        </p:txBody>
      </p:sp>
      <p:cxnSp>
        <p:nvCxnSpPr>
          <p:cNvPr id="10" name="Straight Connector 9"/>
          <p:cNvCxnSpPr/>
          <p:nvPr userDrawn="1"/>
        </p:nvCxnSpPr>
        <p:spPr>
          <a:xfrm>
            <a:off x="258763" y="471356"/>
            <a:ext cx="8267171" cy="0"/>
          </a:xfrm>
          <a:prstGeom prst="line">
            <a:avLst/>
          </a:prstGeom>
          <a:ln w="3175" cmpd="sng"/>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45420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urple">
    <p:spTree>
      <p:nvGrpSpPr>
        <p:cNvPr id="1" name=""/>
        <p:cNvGrpSpPr/>
        <p:nvPr/>
      </p:nvGrpSpPr>
      <p:grpSpPr>
        <a:xfrm>
          <a:off x="0" y="0"/>
          <a:ext cx="0" cy="0"/>
          <a:chOff x="0" y="0"/>
          <a:chExt cx="0" cy="0"/>
        </a:xfrm>
      </p:grpSpPr>
      <p:sp>
        <p:nvSpPr>
          <p:cNvPr id="6" name="Rectangle 5"/>
          <p:cNvSpPr/>
          <p:nvPr userDrawn="1"/>
        </p:nvSpPr>
        <p:spPr>
          <a:xfrm>
            <a:off x="0" y="0"/>
            <a:ext cx="9144000" cy="5184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sp>
        <p:nvSpPr>
          <p:cNvPr id="2" name="Title 1"/>
          <p:cNvSpPr>
            <a:spLocks noGrp="1"/>
          </p:cNvSpPr>
          <p:nvPr>
            <p:ph type="title" hasCustomPrompt="1"/>
          </p:nvPr>
        </p:nvSpPr>
        <p:spPr>
          <a:xfrm>
            <a:off x="258859" y="205978"/>
            <a:ext cx="5760941" cy="2518172"/>
          </a:xfrm>
        </p:spPr>
        <p:txBody>
          <a:bodyPr>
            <a:normAutofit/>
          </a:bodyPr>
          <a:lstStyle>
            <a:lvl1pPr>
              <a:defRPr sz="3000">
                <a:solidFill>
                  <a:srgbClr val="FFFFFF"/>
                </a:solidFill>
              </a:defRPr>
            </a:lvl1pPr>
          </a:lstStyle>
          <a:p>
            <a:r>
              <a:rPr lang="en-US"/>
              <a:t>Click to edit this chapter/section divider page</a:t>
            </a:r>
          </a:p>
        </p:txBody>
      </p:sp>
    </p:spTree>
    <p:extLst>
      <p:ext uri="{BB962C8B-B14F-4D97-AF65-F5344CB8AC3E}">
        <p14:creationId xmlns:p14="http://schemas.microsoft.com/office/powerpoint/2010/main" val="279051353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Image Left Thir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41133" y="205979"/>
            <a:ext cx="5384801" cy="540000"/>
          </a:xfrm>
        </p:spPr>
        <p:txBody>
          <a:bodyPr/>
          <a:lstStyle>
            <a:lvl1pPr>
              <a:defRPr sz="2800"/>
            </a:lvl1pPr>
          </a:lstStyle>
          <a:p>
            <a:r>
              <a:rPr lang="en-US"/>
              <a:t>Click to edit the title</a:t>
            </a:r>
          </a:p>
        </p:txBody>
      </p:sp>
      <p:sp>
        <p:nvSpPr>
          <p:cNvPr id="3" name="Content Placeholder 2"/>
          <p:cNvSpPr>
            <a:spLocks noGrp="1"/>
          </p:cNvSpPr>
          <p:nvPr>
            <p:ph idx="1" hasCustomPrompt="1"/>
          </p:nvPr>
        </p:nvSpPr>
        <p:spPr>
          <a:xfrm>
            <a:off x="3141133" y="879078"/>
            <a:ext cx="5757153" cy="3599999"/>
          </a:xfrm>
        </p:spPr>
        <p:txBody>
          <a:bodyPr/>
          <a:lstStyle>
            <a:lvl1pPr marL="0" indent="0">
              <a:spcBef>
                <a:spcPts val="600"/>
              </a:spcBef>
              <a:spcAft>
                <a:spcPts val="0"/>
              </a:spcAft>
              <a:buClrTx/>
              <a:buFont typeface="Arial"/>
              <a:buNone/>
              <a:defRPr baseline="0"/>
            </a:lvl1pPr>
            <a:lvl2pPr marL="540000">
              <a:spcBef>
                <a:spcPts val="300"/>
              </a:spcBef>
              <a:defRPr/>
            </a:lvl2pPr>
            <a:lvl3pPr marL="720000">
              <a:defRPr/>
            </a:lvl3pPr>
            <a:lvl4pPr marL="936000">
              <a:defRPr/>
            </a:lvl4pPr>
            <a:lvl5pPr marL="1116000">
              <a:defRPr/>
            </a:lvl5pPr>
          </a:lstStyle>
          <a:p>
            <a:pPr lvl="0"/>
            <a:r>
              <a:rPr lang="en-US"/>
              <a:t>Click to edit the content</a:t>
            </a:r>
          </a:p>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
        <p:nvSpPr>
          <p:cNvPr id="7" name="Picture Placeholder 6"/>
          <p:cNvSpPr>
            <a:spLocks noGrp="1"/>
          </p:cNvSpPr>
          <p:nvPr>
            <p:ph type="pic" sz="quarter" idx="14" hasCustomPrompt="1"/>
          </p:nvPr>
        </p:nvSpPr>
        <p:spPr>
          <a:xfrm>
            <a:off x="0" y="0"/>
            <a:ext cx="2963333" cy="5143499"/>
          </a:xfrm>
          <a:solidFill>
            <a:srgbClr val="78818C"/>
          </a:solidFill>
        </p:spPr>
        <p:txBody>
          <a:bodyPr/>
          <a:lstStyle>
            <a:lvl1pPr marL="0" marR="0" indent="0" algn="l" defTabSz="457200" rtl="0" eaLnBrk="1" fontAlgn="auto" latinLnBrk="0" hangingPunct="1">
              <a:lnSpc>
                <a:spcPct val="110000"/>
              </a:lnSpc>
              <a:spcBef>
                <a:spcPts val="600"/>
              </a:spcBef>
              <a:spcAft>
                <a:spcPts val="0"/>
              </a:spcAft>
              <a:buClrTx/>
              <a:buSzTx/>
              <a:buFont typeface="Arial"/>
              <a:buNone/>
              <a:tabLst/>
              <a:defRPr baseline="0"/>
            </a:lvl1pPr>
          </a:lstStyle>
          <a:p>
            <a:r>
              <a:rPr lang="en-US"/>
              <a:t>Drag a picture into placeholder or click icon to add. </a:t>
            </a:r>
          </a:p>
        </p:txBody>
      </p:sp>
    </p:spTree>
    <p:extLst>
      <p:ext uri="{BB962C8B-B14F-4D97-AF65-F5344CB8AC3E}">
        <p14:creationId xmlns:p14="http://schemas.microsoft.com/office/powerpoint/2010/main" val="79658884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Image Right Thir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2557" y="205979"/>
            <a:ext cx="5757152" cy="540000"/>
          </a:xfrm>
        </p:spPr>
        <p:txBody>
          <a:bodyPr/>
          <a:lstStyle>
            <a:lvl1pPr>
              <a:defRPr sz="2800"/>
            </a:lvl1pPr>
          </a:lstStyle>
          <a:p>
            <a:r>
              <a:rPr lang="en-US"/>
              <a:t>Click to edit the title</a:t>
            </a:r>
          </a:p>
        </p:txBody>
      </p:sp>
      <p:sp>
        <p:nvSpPr>
          <p:cNvPr id="3" name="Content Placeholder 2"/>
          <p:cNvSpPr>
            <a:spLocks noGrp="1"/>
          </p:cNvSpPr>
          <p:nvPr>
            <p:ph idx="1" hasCustomPrompt="1"/>
          </p:nvPr>
        </p:nvSpPr>
        <p:spPr>
          <a:xfrm>
            <a:off x="262557" y="879078"/>
            <a:ext cx="5757153" cy="3599999"/>
          </a:xfrm>
        </p:spPr>
        <p:txBody>
          <a:bodyPr/>
          <a:lstStyle>
            <a:lvl1pPr marL="0" indent="0">
              <a:spcBef>
                <a:spcPts val="600"/>
              </a:spcBef>
              <a:spcAft>
                <a:spcPts val="0"/>
              </a:spcAft>
              <a:buClrTx/>
              <a:buFont typeface="Arial"/>
              <a:buNone/>
              <a:defRPr baseline="0"/>
            </a:lvl1pPr>
            <a:lvl2pPr marL="540000">
              <a:spcBef>
                <a:spcPts val="300"/>
              </a:spcBef>
              <a:defRPr/>
            </a:lvl2pPr>
            <a:lvl3pPr marL="720000">
              <a:defRPr/>
            </a:lvl3pPr>
            <a:lvl4pPr marL="936000">
              <a:defRPr/>
            </a:lvl4pPr>
            <a:lvl5pPr marL="1116000">
              <a:defRPr/>
            </a:lvl5pPr>
          </a:lstStyle>
          <a:p>
            <a:pPr lvl="0"/>
            <a:r>
              <a:rPr lang="en-US"/>
              <a:t>Click to edit the content</a:t>
            </a:r>
          </a:p>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
        <p:nvSpPr>
          <p:cNvPr id="7" name="Picture Placeholder 6"/>
          <p:cNvSpPr>
            <a:spLocks noGrp="1"/>
          </p:cNvSpPr>
          <p:nvPr>
            <p:ph type="pic" sz="quarter" idx="14" hasCustomPrompt="1"/>
          </p:nvPr>
        </p:nvSpPr>
        <p:spPr>
          <a:xfrm>
            <a:off x="6206067" y="0"/>
            <a:ext cx="2963333" cy="5143499"/>
          </a:xfrm>
          <a:solidFill>
            <a:srgbClr val="78818C"/>
          </a:solidFill>
        </p:spPr>
        <p:txBody>
          <a:bodyPr/>
          <a:lstStyle>
            <a:lvl1pPr marL="0" marR="0" indent="0" algn="l" defTabSz="457200" rtl="0" eaLnBrk="1" fontAlgn="auto" latinLnBrk="0" hangingPunct="1">
              <a:lnSpc>
                <a:spcPct val="110000"/>
              </a:lnSpc>
              <a:spcBef>
                <a:spcPts val="600"/>
              </a:spcBef>
              <a:spcAft>
                <a:spcPts val="0"/>
              </a:spcAft>
              <a:buClrTx/>
              <a:buSzTx/>
              <a:buFont typeface="Arial"/>
              <a:buNone/>
              <a:tabLst/>
              <a:defRPr baseline="0"/>
            </a:lvl1pPr>
          </a:lstStyle>
          <a:p>
            <a:r>
              <a:rPr lang="en-US"/>
              <a:t>Drag a picture into placeholder or click icon to add. </a:t>
            </a:r>
          </a:p>
        </p:txBody>
      </p:sp>
    </p:spTree>
    <p:extLst>
      <p:ext uri="{BB962C8B-B14F-4D97-AF65-F5344CB8AC3E}">
        <p14:creationId xmlns:p14="http://schemas.microsoft.com/office/powerpoint/2010/main" val="186590466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Image Left Half">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67695" y="205979"/>
            <a:ext cx="3858239" cy="540000"/>
          </a:xfrm>
        </p:spPr>
        <p:txBody>
          <a:bodyPr/>
          <a:lstStyle>
            <a:lvl1pPr>
              <a:defRPr sz="2800"/>
            </a:lvl1pPr>
          </a:lstStyle>
          <a:p>
            <a:r>
              <a:rPr lang="en-US"/>
              <a:t>Click to edit the title</a:t>
            </a:r>
          </a:p>
        </p:txBody>
      </p:sp>
      <p:sp>
        <p:nvSpPr>
          <p:cNvPr id="3" name="Content Placeholder 2"/>
          <p:cNvSpPr>
            <a:spLocks noGrp="1"/>
          </p:cNvSpPr>
          <p:nvPr>
            <p:ph idx="1" hasCustomPrompt="1"/>
          </p:nvPr>
        </p:nvSpPr>
        <p:spPr>
          <a:xfrm>
            <a:off x="4667695" y="879078"/>
            <a:ext cx="4230591" cy="3599999"/>
          </a:xfrm>
        </p:spPr>
        <p:txBody>
          <a:bodyPr/>
          <a:lstStyle>
            <a:lvl1pPr marL="0" indent="0">
              <a:spcBef>
                <a:spcPts val="600"/>
              </a:spcBef>
              <a:spcAft>
                <a:spcPts val="0"/>
              </a:spcAft>
              <a:buClrTx/>
              <a:buFont typeface="Arial"/>
              <a:buNone/>
              <a:defRPr baseline="0"/>
            </a:lvl1pPr>
            <a:lvl2pPr marL="540000">
              <a:spcBef>
                <a:spcPts val="300"/>
              </a:spcBef>
              <a:defRPr/>
            </a:lvl2pPr>
            <a:lvl3pPr marL="720000">
              <a:defRPr/>
            </a:lvl3pPr>
            <a:lvl4pPr marL="936000">
              <a:defRPr/>
            </a:lvl4pPr>
            <a:lvl5pPr marL="1116000">
              <a:defRPr/>
            </a:lvl5pPr>
          </a:lstStyle>
          <a:p>
            <a:pPr lvl="0"/>
            <a:r>
              <a:rPr lang="en-US"/>
              <a:t>Click to edit the content</a:t>
            </a:r>
          </a:p>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
        <p:nvSpPr>
          <p:cNvPr id="7" name="Picture Placeholder 6"/>
          <p:cNvSpPr>
            <a:spLocks noGrp="1"/>
          </p:cNvSpPr>
          <p:nvPr>
            <p:ph type="pic" sz="quarter" idx="14" hasCustomPrompt="1"/>
          </p:nvPr>
        </p:nvSpPr>
        <p:spPr>
          <a:xfrm>
            <a:off x="0" y="0"/>
            <a:ext cx="4489547" cy="5143499"/>
          </a:xfrm>
          <a:solidFill>
            <a:srgbClr val="78818C"/>
          </a:solidFill>
        </p:spPr>
        <p:txBody>
          <a:bodyPr/>
          <a:lstStyle>
            <a:lvl1pPr marL="0" marR="0" indent="0" algn="l" defTabSz="457200" rtl="0" eaLnBrk="1" fontAlgn="auto" latinLnBrk="0" hangingPunct="1">
              <a:lnSpc>
                <a:spcPct val="110000"/>
              </a:lnSpc>
              <a:spcBef>
                <a:spcPts val="600"/>
              </a:spcBef>
              <a:spcAft>
                <a:spcPts val="0"/>
              </a:spcAft>
              <a:buClrTx/>
              <a:buSzTx/>
              <a:buFont typeface="Arial"/>
              <a:buNone/>
              <a:tabLst/>
              <a:defRPr baseline="0"/>
            </a:lvl1pPr>
          </a:lstStyle>
          <a:p>
            <a:r>
              <a:rPr lang="en-US"/>
              <a:t>Drag a picture into placeholder or click icon to add. </a:t>
            </a:r>
          </a:p>
        </p:txBody>
      </p:sp>
    </p:spTree>
    <p:extLst>
      <p:ext uri="{BB962C8B-B14F-4D97-AF65-F5344CB8AC3E}">
        <p14:creationId xmlns:p14="http://schemas.microsoft.com/office/powerpoint/2010/main" val="285701773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Image Right Half">
    <p:spTree>
      <p:nvGrpSpPr>
        <p:cNvPr id="1" name=""/>
        <p:cNvGrpSpPr/>
        <p:nvPr/>
      </p:nvGrpSpPr>
      <p:grpSpPr>
        <a:xfrm>
          <a:off x="0" y="0"/>
          <a:ext cx="0" cy="0"/>
          <a:chOff x="0" y="0"/>
          <a:chExt cx="0" cy="0"/>
        </a:xfrm>
      </p:grpSpPr>
      <p:sp>
        <p:nvSpPr>
          <p:cNvPr id="8" name="Picture Placeholder 6"/>
          <p:cNvSpPr>
            <a:spLocks noGrp="1"/>
          </p:cNvSpPr>
          <p:nvPr>
            <p:ph type="pic" sz="quarter" idx="14" hasCustomPrompt="1"/>
          </p:nvPr>
        </p:nvSpPr>
        <p:spPr>
          <a:xfrm>
            <a:off x="4667250" y="0"/>
            <a:ext cx="4476750" cy="5143499"/>
          </a:xfrm>
          <a:solidFill>
            <a:srgbClr val="78818C"/>
          </a:solidFill>
        </p:spPr>
        <p:txBody>
          <a:bodyPr/>
          <a:lstStyle>
            <a:lvl1pPr marL="0" indent="0">
              <a:buNone/>
              <a:defRPr baseline="0"/>
            </a:lvl1pPr>
          </a:lstStyle>
          <a:p>
            <a:r>
              <a:rPr lang="en-US"/>
              <a:t>Drag a picture into placeholder or click icon to add. </a:t>
            </a:r>
          </a:p>
        </p:txBody>
      </p:sp>
      <p:sp>
        <p:nvSpPr>
          <p:cNvPr id="2" name="Title 1"/>
          <p:cNvSpPr>
            <a:spLocks noGrp="1"/>
          </p:cNvSpPr>
          <p:nvPr>
            <p:ph type="title" hasCustomPrompt="1"/>
          </p:nvPr>
        </p:nvSpPr>
        <p:spPr>
          <a:xfrm>
            <a:off x="258859" y="205979"/>
            <a:ext cx="4230591" cy="540000"/>
          </a:xfrm>
        </p:spPr>
        <p:txBody>
          <a:bodyPr/>
          <a:lstStyle>
            <a:lvl1pPr>
              <a:defRPr sz="2800"/>
            </a:lvl1pPr>
          </a:lstStyle>
          <a:p>
            <a:r>
              <a:rPr lang="en-US"/>
              <a:t>Click to edit the title</a:t>
            </a:r>
          </a:p>
        </p:txBody>
      </p:sp>
      <p:sp>
        <p:nvSpPr>
          <p:cNvPr id="3" name="Content Placeholder 2"/>
          <p:cNvSpPr>
            <a:spLocks noGrp="1"/>
          </p:cNvSpPr>
          <p:nvPr>
            <p:ph idx="1" hasCustomPrompt="1"/>
          </p:nvPr>
        </p:nvSpPr>
        <p:spPr>
          <a:xfrm>
            <a:off x="258859" y="879078"/>
            <a:ext cx="4230591" cy="3599999"/>
          </a:xfrm>
        </p:spPr>
        <p:txBody>
          <a:bodyPr/>
          <a:lstStyle>
            <a:lvl1pPr marL="0" indent="0">
              <a:spcBef>
                <a:spcPts val="600"/>
              </a:spcBef>
              <a:spcAft>
                <a:spcPts val="0"/>
              </a:spcAft>
              <a:buClrTx/>
              <a:buFont typeface="Arial"/>
              <a:buNone/>
              <a:defRPr baseline="0"/>
            </a:lvl1pPr>
            <a:lvl2pPr marL="540000">
              <a:spcBef>
                <a:spcPts val="300"/>
              </a:spcBef>
              <a:defRPr/>
            </a:lvl2pPr>
            <a:lvl3pPr marL="720000">
              <a:defRPr/>
            </a:lvl3pPr>
            <a:lvl4pPr marL="936000">
              <a:defRPr/>
            </a:lvl4pPr>
            <a:lvl5pPr marL="1116000">
              <a:defRPr/>
            </a:lvl5pPr>
          </a:lstStyle>
          <a:p>
            <a:pPr lvl="0"/>
            <a:r>
              <a:rPr lang="en-US"/>
              <a:t>Click to edit the content</a:t>
            </a:r>
          </a:p>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234678849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all-out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67251" y="205979"/>
            <a:ext cx="3858683" cy="540000"/>
          </a:xfrm>
        </p:spPr>
        <p:txBody>
          <a:bodyPr/>
          <a:lstStyle>
            <a:lvl1pPr>
              <a:defRPr sz="2800"/>
            </a:lvl1pPr>
          </a:lstStyle>
          <a:p>
            <a:r>
              <a:rPr lang="en-US"/>
              <a:t>Click to edit the title</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
        <p:nvSpPr>
          <p:cNvPr id="5" name="Content Placeholder 2"/>
          <p:cNvSpPr>
            <a:spLocks noGrp="1"/>
          </p:cNvSpPr>
          <p:nvPr>
            <p:ph idx="13" hasCustomPrompt="1"/>
          </p:nvPr>
        </p:nvSpPr>
        <p:spPr>
          <a:xfrm>
            <a:off x="0" y="0"/>
            <a:ext cx="4489895" cy="5143500"/>
          </a:xfrm>
          <a:solidFill>
            <a:schemeClr val="accent2"/>
          </a:solidFill>
          <a:effectLst/>
        </p:spPr>
        <p:txBody>
          <a:bodyPr wrap="square" lIns="360000" tIns="0" rIns="360000" bIns="720000" anchor="ctr" anchorCtr="0"/>
          <a:lstStyle>
            <a:lvl1pPr marL="0" indent="0" algn="l">
              <a:spcBef>
                <a:spcPts val="600"/>
              </a:spcBef>
              <a:spcAft>
                <a:spcPts val="0"/>
              </a:spcAft>
              <a:buClrTx/>
              <a:buFont typeface="Arial"/>
              <a:buNone/>
              <a:defRPr i="0" baseline="0">
                <a:solidFill>
                  <a:schemeClr val="tx2"/>
                </a:solidFill>
                <a:latin typeface="Georgia"/>
                <a:cs typeface="Georgia"/>
              </a:defRPr>
            </a:lvl1pPr>
            <a:lvl2pPr marL="540000">
              <a:spcBef>
                <a:spcPts val="300"/>
              </a:spcBef>
              <a:defRPr/>
            </a:lvl2pPr>
            <a:lvl3pPr marL="720000">
              <a:defRPr/>
            </a:lvl3pPr>
            <a:lvl4pPr marL="936000">
              <a:defRPr/>
            </a:lvl4pPr>
            <a:lvl5pPr marL="1116000">
              <a:defRPr/>
            </a:lvl5pPr>
          </a:lstStyle>
          <a:p>
            <a:pPr lvl="0"/>
            <a:r>
              <a:rPr lang="en-US"/>
              <a:t>Click here to insert a quote or call-out.</a:t>
            </a:r>
          </a:p>
        </p:txBody>
      </p:sp>
      <p:sp>
        <p:nvSpPr>
          <p:cNvPr id="7" name="Content Placeholder 2"/>
          <p:cNvSpPr>
            <a:spLocks noGrp="1"/>
          </p:cNvSpPr>
          <p:nvPr>
            <p:ph idx="1" hasCustomPrompt="1"/>
          </p:nvPr>
        </p:nvSpPr>
        <p:spPr>
          <a:xfrm>
            <a:off x="4667251" y="879078"/>
            <a:ext cx="4230591" cy="3599999"/>
          </a:xfrm>
        </p:spPr>
        <p:txBody>
          <a:bodyPr/>
          <a:lstStyle>
            <a:lvl1pPr marL="0" indent="0">
              <a:spcBef>
                <a:spcPts val="600"/>
              </a:spcBef>
              <a:spcAft>
                <a:spcPts val="0"/>
              </a:spcAft>
              <a:buClrTx/>
              <a:buFont typeface="Arial"/>
              <a:buNone/>
              <a:defRPr baseline="0"/>
            </a:lvl1pPr>
            <a:lvl2pPr marL="540000">
              <a:spcBef>
                <a:spcPts val="300"/>
              </a:spcBef>
              <a:defRPr/>
            </a:lvl2pPr>
            <a:lvl3pPr marL="720000">
              <a:defRPr/>
            </a:lvl3pPr>
            <a:lvl4pPr marL="936000">
              <a:defRPr/>
            </a:lvl4pPr>
            <a:lvl5pPr marL="1116000">
              <a:defRPr/>
            </a:lvl5pPr>
          </a:lstStyle>
          <a:p>
            <a:pPr lvl="0"/>
            <a:r>
              <a:rPr lang="en-US"/>
              <a:t>Click to edit the content</a:t>
            </a:r>
          </a:p>
          <a:p>
            <a:pPr lvl="0"/>
            <a:r>
              <a:rPr lang="en-US"/>
              <a:t>First level</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537771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Call-out Right">
    <p:spTree>
      <p:nvGrpSpPr>
        <p:cNvPr id="1" name=""/>
        <p:cNvGrpSpPr/>
        <p:nvPr/>
      </p:nvGrpSpPr>
      <p:grpSpPr>
        <a:xfrm>
          <a:off x="0" y="0"/>
          <a:ext cx="0" cy="0"/>
          <a:chOff x="0" y="0"/>
          <a:chExt cx="0" cy="0"/>
        </a:xfrm>
      </p:grpSpPr>
      <p:sp>
        <p:nvSpPr>
          <p:cNvPr id="5" name="Content Placeholder 2"/>
          <p:cNvSpPr>
            <a:spLocks noGrp="1"/>
          </p:cNvSpPr>
          <p:nvPr>
            <p:ph idx="13" hasCustomPrompt="1"/>
          </p:nvPr>
        </p:nvSpPr>
        <p:spPr>
          <a:xfrm>
            <a:off x="4667250" y="0"/>
            <a:ext cx="4476749" cy="5143500"/>
          </a:xfrm>
          <a:solidFill>
            <a:schemeClr val="accent3"/>
          </a:solidFill>
        </p:spPr>
        <p:txBody>
          <a:bodyPr wrap="square" lIns="360000" tIns="180000" rIns="360000" bIns="720000" anchor="ctr" anchorCtr="0"/>
          <a:lstStyle>
            <a:lvl1pPr marL="0" indent="0" algn="l">
              <a:spcBef>
                <a:spcPts val="600"/>
              </a:spcBef>
              <a:spcAft>
                <a:spcPts val="0"/>
              </a:spcAft>
              <a:buClrTx/>
              <a:buFont typeface="Arial"/>
              <a:buNone/>
              <a:defRPr i="0" baseline="0">
                <a:solidFill>
                  <a:srgbClr val="FFFFFF"/>
                </a:solidFill>
                <a:latin typeface="Georgia"/>
                <a:cs typeface="Georgia"/>
              </a:defRPr>
            </a:lvl1pPr>
            <a:lvl2pPr marL="540000">
              <a:spcBef>
                <a:spcPts val="300"/>
              </a:spcBef>
              <a:defRPr/>
            </a:lvl2pPr>
            <a:lvl3pPr marL="720000">
              <a:defRPr/>
            </a:lvl3pPr>
            <a:lvl4pPr marL="936000">
              <a:defRPr/>
            </a:lvl4pPr>
            <a:lvl5pPr marL="1116000">
              <a:defRPr/>
            </a:lvl5pPr>
          </a:lstStyle>
          <a:p>
            <a:pPr lvl="0"/>
            <a:r>
              <a:rPr lang="en-US"/>
              <a:t>Click here to insert a quote or call-out. </a:t>
            </a:r>
          </a:p>
        </p:txBody>
      </p:sp>
      <p:sp>
        <p:nvSpPr>
          <p:cNvPr id="2" name="Title 1"/>
          <p:cNvSpPr>
            <a:spLocks noGrp="1"/>
          </p:cNvSpPr>
          <p:nvPr>
            <p:ph type="title" hasCustomPrompt="1"/>
          </p:nvPr>
        </p:nvSpPr>
        <p:spPr>
          <a:xfrm>
            <a:off x="258859" y="205979"/>
            <a:ext cx="4230591" cy="540000"/>
          </a:xfrm>
        </p:spPr>
        <p:txBody>
          <a:bodyPr/>
          <a:lstStyle>
            <a:lvl1pPr>
              <a:defRPr sz="2800"/>
            </a:lvl1pPr>
          </a:lstStyle>
          <a:p>
            <a:r>
              <a:rPr lang="en-US"/>
              <a:t>Click to edit the title</a:t>
            </a:r>
          </a:p>
        </p:txBody>
      </p:sp>
      <p:sp>
        <p:nvSpPr>
          <p:cNvPr id="3" name="Content Placeholder 2"/>
          <p:cNvSpPr>
            <a:spLocks noGrp="1"/>
          </p:cNvSpPr>
          <p:nvPr>
            <p:ph idx="1" hasCustomPrompt="1"/>
          </p:nvPr>
        </p:nvSpPr>
        <p:spPr>
          <a:xfrm>
            <a:off x="258859" y="879078"/>
            <a:ext cx="4230591" cy="3599999"/>
          </a:xfrm>
        </p:spPr>
        <p:txBody>
          <a:bodyPr/>
          <a:lstStyle>
            <a:lvl1pPr marL="0" indent="0">
              <a:spcBef>
                <a:spcPts val="600"/>
              </a:spcBef>
              <a:spcAft>
                <a:spcPts val="0"/>
              </a:spcAft>
              <a:buClrTx/>
              <a:buFont typeface="Arial"/>
              <a:buNone/>
              <a:defRPr baseline="0"/>
            </a:lvl1pPr>
            <a:lvl2pPr marL="540000">
              <a:spcBef>
                <a:spcPts val="300"/>
              </a:spcBef>
              <a:defRPr/>
            </a:lvl2pPr>
            <a:lvl3pPr marL="720000">
              <a:defRPr/>
            </a:lvl3pPr>
            <a:lvl4pPr marL="936000">
              <a:defRPr/>
            </a:lvl4pPr>
            <a:lvl5pPr marL="1116000">
              <a:defRPr/>
            </a:lvl5pPr>
          </a:lstStyle>
          <a:p>
            <a:pPr lvl="0"/>
            <a:r>
              <a:rPr lang="en-US"/>
              <a:t>Click to edit the content</a:t>
            </a:r>
          </a:p>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272118467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Quote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67694" y="205979"/>
            <a:ext cx="3858239" cy="540000"/>
          </a:xfrm>
        </p:spPr>
        <p:txBody>
          <a:bodyPr/>
          <a:lstStyle>
            <a:lvl1pPr>
              <a:defRPr sz="2800"/>
            </a:lvl1pPr>
          </a:lstStyle>
          <a:p>
            <a:r>
              <a:rPr lang="en-US"/>
              <a:t>Click to edit the title</a:t>
            </a:r>
          </a:p>
        </p:txBody>
      </p:sp>
      <p:sp>
        <p:nvSpPr>
          <p:cNvPr id="3" name="Content Placeholder 2"/>
          <p:cNvSpPr>
            <a:spLocks noGrp="1"/>
          </p:cNvSpPr>
          <p:nvPr>
            <p:ph idx="1" hasCustomPrompt="1"/>
          </p:nvPr>
        </p:nvSpPr>
        <p:spPr>
          <a:xfrm>
            <a:off x="4667694" y="879078"/>
            <a:ext cx="4230591" cy="3599999"/>
          </a:xfrm>
        </p:spPr>
        <p:txBody>
          <a:bodyPr/>
          <a:lstStyle>
            <a:lvl1pPr marL="0" indent="0">
              <a:spcBef>
                <a:spcPts val="600"/>
              </a:spcBef>
              <a:spcAft>
                <a:spcPts val="0"/>
              </a:spcAft>
              <a:buClrTx/>
              <a:buFont typeface="Arial"/>
              <a:buNone/>
              <a:defRPr baseline="0"/>
            </a:lvl1pPr>
            <a:lvl2pPr marL="540000">
              <a:spcBef>
                <a:spcPts val="300"/>
              </a:spcBef>
              <a:defRPr/>
            </a:lvl2pPr>
            <a:lvl3pPr marL="720000">
              <a:defRPr/>
            </a:lvl3pPr>
            <a:lvl4pPr marL="936000">
              <a:defRPr/>
            </a:lvl4pPr>
            <a:lvl5pPr marL="1116000">
              <a:defRPr/>
            </a:lvl5pPr>
          </a:lstStyle>
          <a:p>
            <a:pPr lvl="0"/>
            <a:r>
              <a:rPr lang="en-US"/>
              <a:t>Click to edit the content</a:t>
            </a:r>
          </a:p>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
        <p:nvSpPr>
          <p:cNvPr id="12" name="Text Placeholder 10"/>
          <p:cNvSpPr>
            <a:spLocks noGrp="1"/>
          </p:cNvSpPr>
          <p:nvPr>
            <p:ph type="body" sz="quarter" idx="13" hasCustomPrompt="1"/>
          </p:nvPr>
        </p:nvSpPr>
        <p:spPr>
          <a:xfrm>
            <a:off x="258858" y="879476"/>
            <a:ext cx="4141691" cy="2985472"/>
          </a:xfrm>
          <a:solidFill>
            <a:schemeClr val="accent4"/>
          </a:solidFill>
        </p:spPr>
        <p:txBody>
          <a:bodyPr lIns="360000" tIns="180000" rIns="360000" bIns="720000" anchor="ctr" anchorCtr="0"/>
          <a:lstStyle>
            <a:lvl1pPr marL="0" indent="0" algn="l">
              <a:buNone/>
              <a:defRPr baseline="0">
                <a:solidFill>
                  <a:srgbClr val="FFFFFF"/>
                </a:solidFill>
                <a:latin typeface="Georgia"/>
                <a:cs typeface="Georgia"/>
              </a:defRPr>
            </a:lvl1pPr>
          </a:lstStyle>
          <a:p>
            <a:pPr lvl="0"/>
            <a:r>
              <a:rPr lang="en-CA"/>
              <a:t>Click here to insert a quote. Text and background colours can be customizable.</a:t>
            </a:r>
            <a:endParaRPr lang="en-US"/>
          </a:p>
        </p:txBody>
      </p:sp>
      <p:sp>
        <p:nvSpPr>
          <p:cNvPr id="7" name="Right Triangle 6"/>
          <p:cNvSpPr/>
          <p:nvPr userDrawn="1"/>
        </p:nvSpPr>
        <p:spPr>
          <a:xfrm rot="10800000" flipH="1">
            <a:off x="258859" y="3856481"/>
            <a:ext cx="730250" cy="596900"/>
          </a:xfrm>
          <a:prstGeom prst="rtTriangl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32098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Quote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8859" y="205979"/>
            <a:ext cx="4230591" cy="540000"/>
          </a:xfrm>
        </p:spPr>
        <p:txBody>
          <a:bodyPr/>
          <a:lstStyle>
            <a:lvl1pPr>
              <a:defRPr sz="2800"/>
            </a:lvl1pPr>
          </a:lstStyle>
          <a:p>
            <a:r>
              <a:rPr lang="en-US"/>
              <a:t>Click to edit the title</a:t>
            </a:r>
          </a:p>
        </p:txBody>
      </p:sp>
      <p:sp>
        <p:nvSpPr>
          <p:cNvPr id="3" name="Content Placeholder 2"/>
          <p:cNvSpPr>
            <a:spLocks noGrp="1"/>
          </p:cNvSpPr>
          <p:nvPr>
            <p:ph idx="1" hasCustomPrompt="1"/>
          </p:nvPr>
        </p:nvSpPr>
        <p:spPr>
          <a:xfrm>
            <a:off x="258859" y="879078"/>
            <a:ext cx="4230591" cy="3599999"/>
          </a:xfrm>
        </p:spPr>
        <p:txBody>
          <a:bodyPr/>
          <a:lstStyle>
            <a:lvl1pPr marL="0" indent="0">
              <a:spcBef>
                <a:spcPts val="600"/>
              </a:spcBef>
              <a:spcAft>
                <a:spcPts val="0"/>
              </a:spcAft>
              <a:buClrTx/>
              <a:buFont typeface="Arial"/>
              <a:buNone/>
              <a:defRPr baseline="0"/>
            </a:lvl1pPr>
            <a:lvl2pPr marL="540000">
              <a:spcBef>
                <a:spcPts val="300"/>
              </a:spcBef>
              <a:defRPr/>
            </a:lvl2pPr>
            <a:lvl3pPr marL="720000">
              <a:defRPr/>
            </a:lvl3pPr>
            <a:lvl4pPr marL="936000">
              <a:defRPr/>
            </a:lvl4pPr>
            <a:lvl5pPr marL="1116000">
              <a:defRPr/>
            </a:lvl5pPr>
          </a:lstStyle>
          <a:p>
            <a:pPr lvl="0"/>
            <a:r>
              <a:rPr lang="en-US"/>
              <a:t>Click to edit the content</a:t>
            </a:r>
          </a:p>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
        <p:nvSpPr>
          <p:cNvPr id="12" name="Text Placeholder 10"/>
          <p:cNvSpPr>
            <a:spLocks noGrp="1"/>
          </p:cNvSpPr>
          <p:nvPr>
            <p:ph type="body" sz="quarter" idx="13" hasCustomPrompt="1"/>
          </p:nvPr>
        </p:nvSpPr>
        <p:spPr>
          <a:xfrm>
            <a:off x="4667250" y="879475"/>
            <a:ext cx="4064000" cy="2955925"/>
          </a:xfrm>
          <a:solidFill>
            <a:schemeClr val="accent5"/>
          </a:solidFill>
          <a:ln>
            <a:noFill/>
          </a:ln>
        </p:spPr>
        <p:txBody>
          <a:bodyPr lIns="360000" tIns="180000" rIns="360000" bIns="720000" anchor="ctr" anchorCtr="0"/>
          <a:lstStyle>
            <a:lvl1pPr marL="0" indent="0" algn="l">
              <a:buNone/>
              <a:defRPr baseline="0">
                <a:solidFill>
                  <a:srgbClr val="453A6E"/>
                </a:solidFill>
                <a:latin typeface="Georgia"/>
                <a:cs typeface="Georgia"/>
              </a:defRPr>
            </a:lvl1pPr>
          </a:lstStyle>
          <a:p>
            <a:pPr lvl="0"/>
            <a:r>
              <a:rPr lang="en-CA"/>
              <a:t>Click here to insert a quote. Text and background colours can be customizable.</a:t>
            </a:r>
            <a:endParaRPr lang="en-US"/>
          </a:p>
        </p:txBody>
      </p:sp>
      <p:sp>
        <p:nvSpPr>
          <p:cNvPr id="13" name="Right Triangle 12"/>
          <p:cNvSpPr/>
          <p:nvPr userDrawn="1"/>
        </p:nvSpPr>
        <p:spPr>
          <a:xfrm rot="10800000">
            <a:off x="8001000" y="3826933"/>
            <a:ext cx="730250" cy="596900"/>
          </a:xfrm>
          <a:prstGeom prst="rtTriangl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310290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Disclaimer">
    <p:spTree>
      <p:nvGrpSpPr>
        <p:cNvPr id="1" name=""/>
        <p:cNvGrpSpPr/>
        <p:nvPr/>
      </p:nvGrpSpPr>
      <p:grpSpPr>
        <a:xfrm>
          <a:off x="0" y="0"/>
          <a:ext cx="0" cy="0"/>
          <a:chOff x="0" y="0"/>
          <a:chExt cx="0" cy="0"/>
        </a:xfrm>
      </p:grpSpPr>
      <p:sp>
        <p:nvSpPr>
          <p:cNvPr id="9" name="Text Placeholder 8"/>
          <p:cNvSpPr>
            <a:spLocks noGrp="1"/>
          </p:cNvSpPr>
          <p:nvPr>
            <p:ph type="body" sz="quarter" idx="12" hasCustomPrompt="1"/>
          </p:nvPr>
        </p:nvSpPr>
        <p:spPr>
          <a:xfrm>
            <a:off x="258859" y="4588670"/>
            <a:ext cx="6649941" cy="488949"/>
          </a:xfrm>
          <a:noFill/>
        </p:spPr>
        <p:txBody>
          <a:bodyPr lIns="0" tIns="0" rIns="0" bIns="0" anchor="ctr">
            <a:normAutofit/>
          </a:bodyPr>
          <a:lstStyle>
            <a:lvl1pPr marL="0" indent="0" algn="l">
              <a:buNone/>
              <a:defRPr sz="1600" b="1" baseline="0">
                <a:solidFill>
                  <a:schemeClr val="accent6"/>
                </a:solidFill>
              </a:defRPr>
            </a:lvl1pPr>
          </a:lstStyle>
          <a:p>
            <a:pPr lvl="0"/>
            <a:r>
              <a:rPr lang="en-CA"/>
              <a:t>Confidential – Not for Distribution</a:t>
            </a:r>
            <a:endParaRPr lang="en-US"/>
          </a:p>
        </p:txBody>
      </p:sp>
      <p:sp>
        <p:nvSpPr>
          <p:cNvPr id="11" name="Text Placeholder 10"/>
          <p:cNvSpPr>
            <a:spLocks noGrp="1"/>
          </p:cNvSpPr>
          <p:nvPr>
            <p:ph type="body" sz="quarter" idx="13" hasCustomPrompt="1"/>
          </p:nvPr>
        </p:nvSpPr>
        <p:spPr>
          <a:xfrm>
            <a:off x="258859" y="3714750"/>
            <a:ext cx="8639426" cy="791370"/>
          </a:xfrm>
          <a:noFill/>
          <a:ln>
            <a:noFill/>
          </a:ln>
        </p:spPr>
        <p:txBody>
          <a:bodyPr lIns="0" tIns="0" rIns="0" bIns="0">
            <a:normAutofit/>
          </a:bodyPr>
          <a:lstStyle>
            <a:lvl1pPr marL="0" indent="0">
              <a:buNone/>
              <a:defRPr lang="en-US" altLang="en-US" sz="1000" b="0" i="1" dirty="0">
                <a:solidFill>
                  <a:schemeClr val="bg2">
                    <a:lumMod val="10000"/>
                  </a:schemeClr>
                </a:solidFill>
              </a:defRPr>
            </a:lvl1pPr>
          </a:lstStyle>
          <a:p>
            <a:r>
              <a:rPr lang="en-US" altLang="en-US" sz="1200">
                <a:latin typeface="+mn-lt"/>
              </a:rPr>
              <a:t>Click to add disclaimer</a:t>
            </a:r>
          </a:p>
        </p:txBody>
      </p:sp>
      <p:sp>
        <p:nvSpPr>
          <p:cNvPr id="2" name="Title 1"/>
          <p:cNvSpPr>
            <a:spLocks noGrp="1"/>
          </p:cNvSpPr>
          <p:nvPr>
            <p:ph type="title"/>
          </p:nvPr>
        </p:nvSpPr>
        <p:spPr>
          <a:xfrm>
            <a:off x="258859" y="200425"/>
            <a:ext cx="8267075" cy="540000"/>
          </a:xfrm>
        </p:spPr>
        <p:txBody>
          <a:bodyPr/>
          <a:lstStyle/>
          <a:p>
            <a:r>
              <a:rPr lang="en-CA"/>
              <a:t>Click to edit</a:t>
            </a:r>
            <a:endParaRPr lang="en-US"/>
          </a:p>
        </p:txBody>
      </p:sp>
      <p:sp>
        <p:nvSpPr>
          <p:cNvPr id="3" name="Slide Number Placeholder 2"/>
          <p:cNvSpPr>
            <a:spLocks noGrp="1"/>
          </p:cNvSpPr>
          <p:nvPr>
            <p:ph type="sldNum" sz="quarter" idx="10"/>
          </p:nvPr>
        </p:nvSpPr>
        <p:spPr/>
        <p:txBody>
          <a:bodyPr/>
          <a:lstStyle/>
          <a:p>
            <a:fld id="{2066355A-084C-D24E-9AD2-7E4FC41EA627}" type="slidenum">
              <a:rPr lang="en-US" smtClean="0"/>
              <a:pPr/>
              <a:t>‹#›</a:t>
            </a:fld>
            <a:endParaRPr lang="en-US"/>
          </a:p>
        </p:txBody>
      </p:sp>
      <p:sp>
        <p:nvSpPr>
          <p:cNvPr id="5" name="Text Placeholder 4"/>
          <p:cNvSpPr>
            <a:spLocks noGrp="1"/>
          </p:cNvSpPr>
          <p:nvPr>
            <p:ph type="body" sz="quarter" idx="11"/>
          </p:nvPr>
        </p:nvSpPr>
        <p:spPr>
          <a:xfrm>
            <a:off x="258860" y="883446"/>
            <a:ext cx="2700240" cy="2704304"/>
          </a:xfrm>
        </p:spPr>
        <p:txBody>
          <a:bodyPr>
            <a:normAutofit/>
          </a:bodyPr>
          <a:lstStyle>
            <a:lvl1pPr marL="0" indent="0">
              <a:buFont typeface="Wingdings 2" pitchFamily="18" charset="2"/>
              <a:buNone/>
              <a:defRPr sz="1800">
                <a:solidFill>
                  <a:srgbClr val="000000"/>
                </a:solidFill>
                <a:latin typeface="Arial"/>
                <a:cs typeface="Arial"/>
              </a:defRPr>
            </a:lvl1pPr>
          </a:lstStyle>
          <a:p>
            <a:pPr marL="0" indent="0">
              <a:buFont typeface="Wingdings 2" pitchFamily="18" charset="2"/>
              <a:buNone/>
            </a:pPr>
            <a:endParaRPr lang="en-US" sz="1600">
              <a:latin typeface="Calibri" panose="020F0502020204030204" pitchFamily="34" charset="0"/>
            </a:endParaRPr>
          </a:p>
        </p:txBody>
      </p:sp>
      <p:sp>
        <p:nvSpPr>
          <p:cNvPr id="15" name="Text Placeholder 4"/>
          <p:cNvSpPr>
            <a:spLocks noGrp="1"/>
          </p:cNvSpPr>
          <p:nvPr>
            <p:ph type="body" sz="quarter" idx="14"/>
          </p:nvPr>
        </p:nvSpPr>
        <p:spPr>
          <a:xfrm>
            <a:off x="3224310" y="883446"/>
            <a:ext cx="2700240" cy="2704304"/>
          </a:xfrm>
        </p:spPr>
        <p:txBody>
          <a:bodyPr>
            <a:normAutofit/>
          </a:bodyPr>
          <a:lstStyle>
            <a:lvl1pPr marL="0" indent="0">
              <a:buFont typeface="Wingdings 2" pitchFamily="18" charset="2"/>
              <a:buNone/>
              <a:defRPr sz="1800">
                <a:solidFill>
                  <a:srgbClr val="000000"/>
                </a:solidFill>
                <a:latin typeface="Arial"/>
                <a:cs typeface="Arial"/>
              </a:defRPr>
            </a:lvl1pPr>
          </a:lstStyle>
          <a:p>
            <a:pPr marL="0" indent="0">
              <a:buFont typeface="Wingdings 2" pitchFamily="18" charset="2"/>
              <a:buNone/>
            </a:pPr>
            <a:endParaRPr lang="en-US" sz="1600">
              <a:latin typeface="Calibri" panose="020F0502020204030204" pitchFamily="34" charset="0"/>
            </a:endParaRPr>
          </a:p>
        </p:txBody>
      </p:sp>
      <p:sp>
        <p:nvSpPr>
          <p:cNvPr id="16" name="Text Placeholder 4"/>
          <p:cNvSpPr>
            <a:spLocks noGrp="1"/>
          </p:cNvSpPr>
          <p:nvPr>
            <p:ph type="body" sz="quarter" idx="15"/>
          </p:nvPr>
        </p:nvSpPr>
        <p:spPr>
          <a:xfrm>
            <a:off x="6198045" y="883446"/>
            <a:ext cx="2700240" cy="2704304"/>
          </a:xfrm>
        </p:spPr>
        <p:txBody>
          <a:bodyPr>
            <a:normAutofit/>
          </a:bodyPr>
          <a:lstStyle>
            <a:lvl1pPr marL="0" indent="0">
              <a:buFont typeface="Wingdings 2" pitchFamily="18" charset="2"/>
              <a:buNone/>
              <a:defRPr sz="1800">
                <a:solidFill>
                  <a:srgbClr val="000000"/>
                </a:solidFill>
                <a:latin typeface="Arial"/>
                <a:cs typeface="Arial"/>
              </a:defRPr>
            </a:lvl1pPr>
          </a:lstStyle>
          <a:p>
            <a:pPr marL="0" indent="0">
              <a:buFont typeface="Wingdings 2" pitchFamily="18" charset="2"/>
              <a:buNone/>
            </a:pPr>
            <a:endParaRPr lang="en-US" sz="1600">
              <a:latin typeface="Calibri" panose="020F0502020204030204" pitchFamily="34" charset="0"/>
            </a:endParaRPr>
          </a:p>
        </p:txBody>
      </p:sp>
    </p:spTree>
    <p:extLst>
      <p:ext uri="{BB962C8B-B14F-4D97-AF65-F5344CB8AC3E}">
        <p14:creationId xmlns:p14="http://schemas.microsoft.com/office/powerpoint/2010/main" val="315780931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0761C-997E-4B12-8184-686576F72C8F}"/>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DE05D2F9-4219-4193-8615-70BFD101F724}"/>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FB46132A-7175-4665-8A2F-4DFF286DAE60}"/>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6027E0E-4FC0-4292-ABD8-B8E05CA5672B}"/>
              </a:ext>
            </a:extLst>
          </p:cNvPr>
          <p:cNvSpPr>
            <a:spLocks noGrp="1"/>
          </p:cNvSpPr>
          <p:nvPr>
            <p:ph type="dt" sz="half" idx="10"/>
          </p:nvPr>
        </p:nvSpPr>
        <p:spPr/>
        <p:txBody>
          <a:bodyPr/>
          <a:lstStyle/>
          <a:p>
            <a:fld id="{CEF89CB0-19C5-446C-81C8-A8ABC17E9EB0}" type="datetimeFigureOut">
              <a:rPr lang="en-US" smtClean="0"/>
              <a:t>11/9/2022</a:t>
            </a:fld>
            <a:endParaRPr lang="en-US"/>
          </a:p>
        </p:txBody>
      </p:sp>
      <p:sp>
        <p:nvSpPr>
          <p:cNvPr id="6" name="Footer Placeholder 5">
            <a:extLst>
              <a:ext uri="{FF2B5EF4-FFF2-40B4-BE49-F238E27FC236}">
                <a16:creationId xmlns:a16="http://schemas.microsoft.com/office/drawing/2014/main" id="{8E5072F4-32E1-4033-B018-0484283D86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F45765-C0CF-497A-9DF1-916F5A426F3E}"/>
              </a:ext>
            </a:extLst>
          </p:cNvPr>
          <p:cNvSpPr>
            <a:spLocks noGrp="1"/>
          </p:cNvSpPr>
          <p:nvPr>
            <p:ph type="sldNum" sz="quarter" idx="12"/>
          </p:nvPr>
        </p:nvSpPr>
        <p:spPr/>
        <p:txBody>
          <a:bodyPr/>
          <a:lstStyle/>
          <a:p>
            <a:fld id="{CDCAC002-FB94-44BE-A67A-4463FEC3C908}" type="slidenum">
              <a:rPr lang="en-US" smtClean="0"/>
              <a:t>‹#›</a:t>
            </a:fld>
            <a:endParaRPr lang="en-US"/>
          </a:p>
        </p:txBody>
      </p:sp>
    </p:spTree>
    <p:extLst>
      <p:ext uri="{BB962C8B-B14F-4D97-AF65-F5344CB8AC3E}">
        <p14:creationId xmlns:p14="http://schemas.microsoft.com/office/powerpoint/2010/main" val="506672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qua">
    <p:spTree>
      <p:nvGrpSpPr>
        <p:cNvPr id="1" name=""/>
        <p:cNvGrpSpPr/>
        <p:nvPr/>
      </p:nvGrpSpPr>
      <p:grpSpPr>
        <a:xfrm>
          <a:off x="0" y="0"/>
          <a:ext cx="0" cy="0"/>
          <a:chOff x="0" y="0"/>
          <a:chExt cx="0" cy="0"/>
        </a:xfrm>
      </p:grpSpPr>
      <p:sp>
        <p:nvSpPr>
          <p:cNvPr id="6" name="Rectangle 5"/>
          <p:cNvSpPr/>
          <p:nvPr userDrawn="1"/>
        </p:nvSpPr>
        <p:spPr>
          <a:xfrm>
            <a:off x="0" y="0"/>
            <a:ext cx="9144000" cy="5184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58859" y="205978"/>
            <a:ext cx="5763808" cy="2492772"/>
          </a:xfrm>
        </p:spPr>
        <p:txBody>
          <a:bodyPr>
            <a:normAutofit/>
          </a:bodyPr>
          <a:lstStyle>
            <a:lvl1pPr>
              <a:defRPr sz="3000">
                <a:solidFill>
                  <a:schemeClr val="tx1"/>
                </a:solidFill>
              </a:defRPr>
            </a:lvl1pPr>
          </a:lstStyle>
          <a:p>
            <a:r>
              <a:rPr lang="en-US"/>
              <a:t>Click to edit this chapter/section divider page</a:t>
            </a:r>
          </a:p>
        </p:txBody>
      </p:sp>
    </p:spTree>
    <p:extLst>
      <p:ext uri="{BB962C8B-B14F-4D97-AF65-F5344CB8AC3E}">
        <p14:creationId xmlns:p14="http://schemas.microsoft.com/office/powerpoint/2010/main" val="178869203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8859" y="205979"/>
            <a:ext cx="8267075" cy="524271"/>
          </a:xfrm>
        </p:spPr>
        <p:txBody>
          <a:bodyPr/>
          <a:lstStyle>
            <a:lvl1pPr>
              <a:defRPr sz="2800"/>
            </a:lvl1pPr>
          </a:lstStyle>
          <a:p>
            <a:r>
              <a:rPr lang="en-US"/>
              <a:t>Click to edit agenda title</a:t>
            </a:r>
          </a:p>
        </p:txBody>
      </p:sp>
      <p:sp>
        <p:nvSpPr>
          <p:cNvPr id="5" name="Slide Number Placeholder 4"/>
          <p:cNvSpPr>
            <a:spLocks noGrp="1"/>
          </p:cNvSpPr>
          <p:nvPr>
            <p:ph type="sldNum" sz="quarter" idx="12"/>
          </p:nvPr>
        </p:nvSpPr>
        <p:spPr/>
        <p:txBody>
          <a:bodyPr/>
          <a:lstStyle/>
          <a:p>
            <a:fld id="{2066355A-084C-D24E-9AD2-7E4FC41EA627}" type="slidenum">
              <a:rPr lang="en-US" smtClean="0"/>
              <a:t>‹#›</a:t>
            </a:fld>
            <a:endParaRPr lang="en-US"/>
          </a:p>
        </p:txBody>
      </p:sp>
      <p:sp>
        <p:nvSpPr>
          <p:cNvPr id="16" name="Table Placeholder 15"/>
          <p:cNvSpPr>
            <a:spLocks noGrp="1"/>
          </p:cNvSpPr>
          <p:nvPr>
            <p:ph type="tbl" sz="quarter" idx="13" hasCustomPrompt="1"/>
          </p:nvPr>
        </p:nvSpPr>
        <p:spPr>
          <a:xfrm>
            <a:off x="258859" y="876301"/>
            <a:ext cx="8639426" cy="3600399"/>
          </a:xfrm>
        </p:spPr>
        <p:txBody>
          <a:bodyPr/>
          <a:lstStyle>
            <a:lvl1pPr marL="0" indent="0">
              <a:buNone/>
              <a:defRPr baseline="0"/>
            </a:lvl1pPr>
          </a:lstStyle>
          <a:p>
            <a:r>
              <a:rPr lang="en-US"/>
              <a:t>Click the icon to insert a table for the agenda</a:t>
            </a:r>
          </a:p>
        </p:txBody>
      </p:sp>
    </p:spTree>
    <p:extLst>
      <p:ext uri="{BB962C8B-B14F-4D97-AF65-F5344CB8AC3E}">
        <p14:creationId xmlns:p14="http://schemas.microsoft.com/office/powerpoint/2010/main" val="259860583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One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8859" y="205979"/>
            <a:ext cx="8267075" cy="540000"/>
          </a:xfrm>
        </p:spPr>
        <p:txBody>
          <a:bodyPr/>
          <a:lstStyle>
            <a:lvl1pPr>
              <a:defRPr sz="2800"/>
            </a:lvl1pPr>
          </a:lstStyle>
          <a:p>
            <a:r>
              <a:rPr lang="en-US"/>
              <a:t>Click to edit the title</a:t>
            </a:r>
          </a:p>
        </p:txBody>
      </p:sp>
      <p:sp>
        <p:nvSpPr>
          <p:cNvPr id="3" name="Content Placeholder 2"/>
          <p:cNvSpPr>
            <a:spLocks noGrp="1"/>
          </p:cNvSpPr>
          <p:nvPr>
            <p:ph idx="1" hasCustomPrompt="1"/>
          </p:nvPr>
        </p:nvSpPr>
        <p:spPr>
          <a:xfrm>
            <a:off x="258859" y="879078"/>
            <a:ext cx="8639426" cy="3599999"/>
          </a:xfrm>
        </p:spPr>
        <p:txBody>
          <a:bodyPr/>
          <a:lstStyle>
            <a:lvl1pPr marL="0" indent="0">
              <a:spcBef>
                <a:spcPts val="600"/>
              </a:spcBef>
              <a:spcAft>
                <a:spcPts val="0"/>
              </a:spcAft>
              <a:buClrTx/>
              <a:buFont typeface="Arial"/>
              <a:buNone/>
              <a:defRPr baseline="0"/>
            </a:lvl1pPr>
            <a:lvl2pPr marL="540000">
              <a:spcBef>
                <a:spcPts val="300"/>
              </a:spcBef>
              <a:defRPr/>
            </a:lvl2pPr>
            <a:lvl3pPr marL="720000">
              <a:defRPr/>
            </a:lvl3pPr>
            <a:lvl4pPr marL="936000">
              <a:defRPr/>
            </a:lvl4pPr>
            <a:lvl5pPr marL="1116000">
              <a:defRPr/>
            </a:lvl5pPr>
          </a:lstStyle>
          <a:p>
            <a:pPr lvl="0"/>
            <a:r>
              <a:rPr lang="en-US"/>
              <a:t>Click to edit the content</a:t>
            </a:r>
          </a:p>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89186208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wo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8859" y="205979"/>
            <a:ext cx="8267075" cy="540000"/>
          </a:xfrm>
        </p:spPr>
        <p:txBody>
          <a:bodyPr/>
          <a:lstStyle>
            <a:lvl1pPr>
              <a:defRPr sz="2800"/>
            </a:lvl1pPr>
          </a:lstStyle>
          <a:p>
            <a:r>
              <a:rPr lang="en-US"/>
              <a:t>Click to edit the title</a:t>
            </a:r>
          </a:p>
        </p:txBody>
      </p:sp>
      <p:sp>
        <p:nvSpPr>
          <p:cNvPr id="3" name="Content Placeholder 2"/>
          <p:cNvSpPr>
            <a:spLocks noGrp="1"/>
          </p:cNvSpPr>
          <p:nvPr>
            <p:ph idx="1" hasCustomPrompt="1"/>
          </p:nvPr>
        </p:nvSpPr>
        <p:spPr>
          <a:xfrm>
            <a:off x="258859" y="879078"/>
            <a:ext cx="4230591" cy="3599999"/>
          </a:xfrm>
        </p:spPr>
        <p:txBody>
          <a:bodyPr/>
          <a:lstStyle>
            <a:lvl1pPr marL="0" indent="0">
              <a:spcBef>
                <a:spcPts val="600"/>
              </a:spcBef>
              <a:spcAft>
                <a:spcPts val="0"/>
              </a:spcAft>
              <a:buClrTx/>
              <a:buFont typeface="Arial"/>
              <a:buNone/>
              <a:defRPr baseline="0"/>
            </a:lvl1pPr>
            <a:lvl2pPr marL="540000">
              <a:spcBef>
                <a:spcPts val="300"/>
              </a:spcBef>
              <a:defRPr/>
            </a:lvl2pPr>
            <a:lvl3pPr marL="720000">
              <a:defRPr/>
            </a:lvl3pPr>
            <a:lvl4pPr marL="936000">
              <a:defRPr/>
            </a:lvl4pPr>
            <a:lvl5pPr marL="1116000">
              <a:defRPr/>
            </a:lvl5pPr>
          </a:lstStyle>
          <a:p>
            <a:pPr lvl="0"/>
            <a:r>
              <a:rPr lang="en-US"/>
              <a:t>Click to edit the content</a:t>
            </a:r>
          </a:p>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
        <p:nvSpPr>
          <p:cNvPr id="5" name="Content Placeholder 2"/>
          <p:cNvSpPr>
            <a:spLocks noGrp="1"/>
          </p:cNvSpPr>
          <p:nvPr>
            <p:ph idx="13" hasCustomPrompt="1"/>
          </p:nvPr>
        </p:nvSpPr>
        <p:spPr>
          <a:xfrm>
            <a:off x="4667695" y="879078"/>
            <a:ext cx="4230591" cy="3599999"/>
          </a:xfrm>
        </p:spPr>
        <p:txBody>
          <a:bodyPr/>
          <a:lstStyle>
            <a:lvl1pPr marL="0" indent="0">
              <a:spcBef>
                <a:spcPts val="600"/>
              </a:spcBef>
              <a:spcAft>
                <a:spcPts val="0"/>
              </a:spcAft>
              <a:buClrTx/>
              <a:buFont typeface="Arial"/>
              <a:buNone/>
              <a:defRPr baseline="0"/>
            </a:lvl1pPr>
            <a:lvl2pPr marL="540000">
              <a:spcBef>
                <a:spcPts val="300"/>
              </a:spcBef>
              <a:defRPr/>
            </a:lvl2pPr>
            <a:lvl3pPr marL="720000">
              <a:defRPr/>
            </a:lvl3pPr>
            <a:lvl4pPr marL="936000">
              <a:defRPr/>
            </a:lvl4pPr>
            <a:lvl5pPr marL="1116000">
              <a:defRPr/>
            </a:lvl5pPr>
          </a:lstStyle>
          <a:p>
            <a:pPr lvl="0"/>
            <a:r>
              <a:rPr lang="en-US"/>
              <a:t>Click to edit the content</a:t>
            </a:r>
          </a:p>
          <a:p>
            <a:pPr lvl="0"/>
            <a:r>
              <a:rPr lang="en-US"/>
              <a:t>First level</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527403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One Column w/ 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8859" y="699956"/>
            <a:ext cx="8639426" cy="540000"/>
          </a:xfrm>
        </p:spPr>
        <p:txBody>
          <a:bodyPr/>
          <a:lstStyle>
            <a:lvl1pPr>
              <a:defRPr sz="2800"/>
            </a:lvl1pPr>
          </a:lstStyle>
          <a:p>
            <a:r>
              <a:rPr lang="en-US"/>
              <a:t>Click to edit the title</a:t>
            </a:r>
          </a:p>
        </p:txBody>
      </p:sp>
      <p:sp>
        <p:nvSpPr>
          <p:cNvPr id="3" name="Content Placeholder 2"/>
          <p:cNvSpPr>
            <a:spLocks noGrp="1"/>
          </p:cNvSpPr>
          <p:nvPr>
            <p:ph idx="1" hasCustomPrompt="1"/>
          </p:nvPr>
        </p:nvSpPr>
        <p:spPr>
          <a:xfrm>
            <a:off x="258859" y="1363136"/>
            <a:ext cx="8639426" cy="3242731"/>
          </a:xfrm>
        </p:spPr>
        <p:txBody>
          <a:bodyPr/>
          <a:lstStyle>
            <a:lvl1pPr marL="0" indent="0">
              <a:spcBef>
                <a:spcPts val="600"/>
              </a:spcBef>
              <a:spcAft>
                <a:spcPts val="0"/>
              </a:spcAft>
              <a:buClrTx/>
              <a:buFont typeface="Arial"/>
              <a:buNone/>
              <a:defRPr baseline="0"/>
            </a:lvl1pPr>
            <a:lvl2pPr marL="540000">
              <a:spcBef>
                <a:spcPts val="300"/>
              </a:spcBef>
              <a:defRPr/>
            </a:lvl2pPr>
            <a:lvl3pPr marL="720000">
              <a:defRPr/>
            </a:lvl3pPr>
            <a:lvl4pPr marL="936000">
              <a:defRPr/>
            </a:lvl4pPr>
            <a:lvl5pPr marL="1116000">
              <a:defRPr/>
            </a:lvl5pPr>
          </a:lstStyle>
          <a:p>
            <a:pPr lvl="0"/>
            <a:r>
              <a:rPr lang="en-US"/>
              <a:t>Click to edit the content</a:t>
            </a:r>
          </a:p>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
        <p:nvSpPr>
          <p:cNvPr id="8" name="Text Placeholder 7"/>
          <p:cNvSpPr>
            <a:spLocks noGrp="1"/>
          </p:cNvSpPr>
          <p:nvPr>
            <p:ph type="body" sz="quarter" idx="13" hasCustomPrompt="1"/>
          </p:nvPr>
        </p:nvSpPr>
        <p:spPr>
          <a:xfrm>
            <a:off x="258763" y="206375"/>
            <a:ext cx="8267171" cy="264981"/>
          </a:xfrm>
        </p:spPr>
        <p:txBody>
          <a:bodyPr>
            <a:noAutofit/>
          </a:bodyPr>
          <a:lstStyle>
            <a:lvl1pPr marL="0" indent="0">
              <a:buNone/>
              <a:defRPr sz="1200">
                <a:solidFill>
                  <a:srgbClr val="B7B8B9"/>
                </a:solidFill>
              </a:defRPr>
            </a:lvl1pPr>
          </a:lstStyle>
          <a:p>
            <a:pPr lvl="0"/>
            <a:r>
              <a:rPr lang="en-CA"/>
              <a:t>Section</a:t>
            </a:r>
            <a:endParaRPr lang="en-US"/>
          </a:p>
        </p:txBody>
      </p:sp>
      <p:cxnSp>
        <p:nvCxnSpPr>
          <p:cNvPr id="10" name="Straight Connector 9"/>
          <p:cNvCxnSpPr/>
          <p:nvPr userDrawn="1"/>
        </p:nvCxnSpPr>
        <p:spPr>
          <a:xfrm>
            <a:off x="258763" y="471356"/>
            <a:ext cx="8267171" cy="0"/>
          </a:xfrm>
          <a:prstGeom prst="line">
            <a:avLst/>
          </a:prstGeom>
          <a:ln w="3175" cmpd="sng"/>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3734997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OHA Logo 1.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73349" y="2095920"/>
            <a:ext cx="3797302" cy="680726"/>
          </a:xfrm>
          <a:prstGeom prst="rect">
            <a:avLst/>
          </a:prstGeom>
        </p:spPr>
      </p:pic>
    </p:spTree>
    <p:extLst>
      <p:ext uri="{BB962C8B-B14F-4D97-AF65-F5344CB8AC3E}">
        <p14:creationId xmlns:p14="http://schemas.microsoft.com/office/powerpoint/2010/main" val="273785975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F23BC7B-79F1-4F3E-A6D9-7A769E5FD036}"/>
              </a:ext>
            </a:extLst>
          </p:cNvPr>
          <p:cNvSpPr>
            <a:spLocks noGrp="1"/>
          </p:cNvSpPr>
          <p:nvPr>
            <p:ph type="sldNum" sz="quarter" idx="12"/>
          </p:nvPr>
        </p:nvSpPr>
        <p:spPr>
          <a:xfrm>
            <a:off x="6457950" y="4767264"/>
            <a:ext cx="2057400" cy="273844"/>
          </a:xfrm>
          <a:prstGeom prst="rect">
            <a:avLst/>
          </a:prstGeom>
        </p:spPr>
        <p:txBody>
          <a:bodyPr/>
          <a:lstStyle/>
          <a:p>
            <a:fld id="{2DF1359E-C3E6-4F94-ADA3-04424943FDA4}" type="slidenum">
              <a:rPr lang="en-CA" smtClean="0"/>
              <a:t>‹#›</a:t>
            </a:fld>
            <a:endParaRPr lang="en-CA"/>
          </a:p>
        </p:txBody>
      </p:sp>
      <p:sp>
        <p:nvSpPr>
          <p:cNvPr id="5" name="Slide Number Placeholder 4">
            <a:extLst>
              <a:ext uri="{FF2B5EF4-FFF2-40B4-BE49-F238E27FC236}">
                <a16:creationId xmlns:a16="http://schemas.microsoft.com/office/drawing/2014/main" id="{61F81C59-BD89-4BFC-9314-1AC0693C6D5F}"/>
              </a:ext>
            </a:extLst>
          </p:cNvPr>
          <p:cNvSpPr txBox="1">
            <a:spLocks/>
          </p:cNvSpPr>
          <p:nvPr userDrawn="1"/>
        </p:nvSpPr>
        <p:spPr>
          <a:xfrm>
            <a:off x="8525934" y="69057"/>
            <a:ext cx="372352" cy="273844"/>
          </a:xfrm>
          <a:prstGeom prst="rect">
            <a:avLst/>
          </a:prstGeom>
        </p:spPr>
        <p:txBody>
          <a:bodyPr vert="horz" lIns="0" tIns="0" rIns="0" bIns="0" rtlCol="0" anchor="ctr"/>
          <a:lstStyle>
            <a:defPPr>
              <a:defRPr lang="en-US"/>
            </a:defPPr>
            <a:lvl1pPr marL="0" algn="r" defTabSz="457200" rtl="0" eaLnBrk="1" latinLnBrk="0" hangingPunct="1">
              <a:spcBef>
                <a:spcPts val="600"/>
              </a:spcBef>
              <a:spcAft>
                <a:spcPts val="0"/>
              </a:spcAft>
              <a:defRPr sz="1000" kern="1200">
                <a:solidFill>
                  <a:srgbClr val="78818C"/>
                </a:solidFill>
                <a:latin typeface="Georgia"/>
                <a:ea typeface="+mn-ea"/>
                <a:cs typeface="Georg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333"/>
            <a:fld id="{0DB70BDD-FE3B-4F60-81A1-634020E6A386}" type="slidenum">
              <a:rPr lang="en-US" sz="1000" smtClean="0">
                <a:solidFill>
                  <a:srgbClr val="000000">
                    <a:tint val="75000"/>
                  </a:srgbClr>
                </a:solidFill>
                <a:latin typeface="Arial" charset="0"/>
              </a:rPr>
              <a:pPr defTabSz="914333"/>
              <a:t>‹#›</a:t>
            </a:fld>
            <a:endParaRPr lang="en-US" sz="1000">
              <a:solidFill>
                <a:srgbClr val="000000">
                  <a:tint val="75000"/>
                </a:srgbClr>
              </a:solidFill>
              <a:latin typeface="Arial" charset="0"/>
            </a:endParaRPr>
          </a:p>
        </p:txBody>
      </p:sp>
    </p:spTree>
    <p:extLst>
      <p:ext uri="{BB962C8B-B14F-4D97-AF65-F5344CB8AC3E}">
        <p14:creationId xmlns:p14="http://schemas.microsoft.com/office/powerpoint/2010/main" val="196029325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1_Quote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8859" y="205979"/>
            <a:ext cx="4230591" cy="540000"/>
          </a:xfrm>
        </p:spPr>
        <p:txBody>
          <a:bodyPr/>
          <a:lstStyle>
            <a:lvl1pPr>
              <a:defRPr sz="2800"/>
            </a:lvl1pPr>
          </a:lstStyle>
          <a:p>
            <a:r>
              <a:rPr lang="en-US"/>
              <a:t>Click to edit the title</a:t>
            </a:r>
          </a:p>
        </p:txBody>
      </p:sp>
      <p:sp>
        <p:nvSpPr>
          <p:cNvPr id="3" name="Content Placeholder 2"/>
          <p:cNvSpPr>
            <a:spLocks noGrp="1"/>
          </p:cNvSpPr>
          <p:nvPr>
            <p:ph idx="1" hasCustomPrompt="1"/>
          </p:nvPr>
        </p:nvSpPr>
        <p:spPr>
          <a:xfrm>
            <a:off x="258859" y="879078"/>
            <a:ext cx="4230591" cy="3599999"/>
          </a:xfrm>
        </p:spPr>
        <p:txBody>
          <a:bodyPr/>
          <a:lstStyle>
            <a:lvl1pPr marL="0" indent="0">
              <a:spcBef>
                <a:spcPts val="600"/>
              </a:spcBef>
              <a:spcAft>
                <a:spcPts val="0"/>
              </a:spcAft>
              <a:buClrTx/>
              <a:buFont typeface="Arial"/>
              <a:buNone/>
              <a:defRPr baseline="0"/>
            </a:lvl1pPr>
            <a:lvl2pPr marL="540000">
              <a:spcBef>
                <a:spcPts val="300"/>
              </a:spcBef>
              <a:defRPr/>
            </a:lvl2pPr>
            <a:lvl3pPr marL="720000">
              <a:defRPr/>
            </a:lvl3pPr>
            <a:lvl4pPr marL="936000">
              <a:defRPr/>
            </a:lvl4pPr>
            <a:lvl5pPr marL="1116000">
              <a:defRPr/>
            </a:lvl5pPr>
          </a:lstStyle>
          <a:p>
            <a:pPr lvl="0"/>
            <a:r>
              <a:rPr lang="en-US"/>
              <a:t>Click to edit the content</a:t>
            </a:r>
          </a:p>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2549411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1_Image Right Thir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2558" y="205979"/>
            <a:ext cx="5757152" cy="540000"/>
          </a:xfrm>
        </p:spPr>
        <p:txBody>
          <a:bodyPr/>
          <a:lstStyle>
            <a:lvl1pPr>
              <a:defRPr sz="2800"/>
            </a:lvl1pPr>
          </a:lstStyle>
          <a:p>
            <a:r>
              <a:rPr lang="en-US"/>
              <a:t>Click to edit the title</a:t>
            </a:r>
          </a:p>
        </p:txBody>
      </p:sp>
      <p:sp>
        <p:nvSpPr>
          <p:cNvPr id="3" name="Content Placeholder 2"/>
          <p:cNvSpPr>
            <a:spLocks noGrp="1"/>
          </p:cNvSpPr>
          <p:nvPr>
            <p:ph idx="1" hasCustomPrompt="1"/>
          </p:nvPr>
        </p:nvSpPr>
        <p:spPr>
          <a:xfrm>
            <a:off x="262558" y="879079"/>
            <a:ext cx="5757153" cy="3599999"/>
          </a:xfrm>
          <a:prstGeom prst="rect">
            <a:avLst/>
          </a:prstGeom>
        </p:spPr>
        <p:txBody>
          <a:bodyPr/>
          <a:lstStyle>
            <a:lvl1pPr marL="0" indent="0">
              <a:spcBef>
                <a:spcPts val="600"/>
              </a:spcBef>
              <a:spcAft>
                <a:spcPts val="0"/>
              </a:spcAft>
              <a:buClrTx/>
              <a:buFont typeface="Arial"/>
              <a:buNone/>
              <a:defRPr baseline="0"/>
            </a:lvl1pPr>
            <a:lvl2pPr marL="539987">
              <a:spcBef>
                <a:spcPts val="300"/>
              </a:spcBef>
              <a:defRPr/>
            </a:lvl2pPr>
            <a:lvl3pPr marL="719982">
              <a:defRPr/>
            </a:lvl3pPr>
            <a:lvl4pPr marL="935977">
              <a:defRPr/>
            </a:lvl4pPr>
            <a:lvl5pPr marL="1115972">
              <a:defRPr/>
            </a:lvl5pPr>
          </a:lstStyle>
          <a:p>
            <a:pPr lvl="0"/>
            <a:r>
              <a:rPr lang="en-US"/>
              <a:t>Click to edit the content</a:t>
            </a:r>
          </a:p>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
        <p:nvSpPr>
          <p:cNvPr id="7" name="Picture Placeholder 6"/>
          <p:cNvSpPr>
            <a:spLocks noGrp="1"/>
          </p:cNvSpPr>
          <p:nvPr>
            <p:ph type="pic" sz="quarter" idx="14" hasCustomPrompt="1"/>
          </p:nvPr>
        </p:nvSpPr>
        <p:spPr>
          <a:xfrm>
            <a:off x="6206068" y="1"/>
            <a:ext cx="2963333" cy="5143499"/>
          </a:xfrm>
          <a:prstGeom prst="rect">
            <a:avLst/>
          </a:prstGeom>
          <a:solidFill>
            <a:srgbClr val="78818C"/>
          </a:solidFill>
        </p:spPr>
        <p:txBody>
          <a:bodyPr/>
          <a:lstStyle>
            <a:lvl1pPr marL="0" marR="0" indent="0" algn="l" defTabSz="457189" rtl="0" eaLnBrk="1" fontAlgn="auto" latinLnBrk="0" hangingPunct="1">
              <a:lnSpc>
                <a:spcPct val="110000"/>
              </a:lnSpc>
              <a:spcBef>
                <a:spcPts val="600"/>
              </a:spcBef>
              <a:spcAft>
                <a:spcPts val="0"/>
              </a:spcAft>
              <a:buClrTx/>
              <a:buSzTx/>
              <a:buFont typeface="Arial"/>
              <a:buNone/>
              <a:tabLst/>
              <a:defRPr baseline="0"/>
            </a:lvl1pPr>
          </a:lstStyle>
          <a:p>
            <a:r>
              <a:rPr lang="en-US"/>
              <a:t>Drag a picture into placeholder or click icon to add. </a:t>
            </a:r>
          </a:p>
        </p:txBody>
      </p:sp>
    </p:spTree>
    <p:extLst>
      <p:ext uri="{BB962C8B-B14F-4D97-AF65-F5344CB8AC3E}">
        <p14:creationId xmlns:p14="http://schemas.microsoft.com/office/powerpoint/2010/main" val="180062795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Quote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8860" y="205979"/>
            <a:ext cx="4230591" cy="540000"/>
          </a:xfrm>
        </p:spPr>
        <p:txBody>
          <a:bodyPr/>
          <a:lstStyle>
            <a:lvl1pPr>
              <a:defRPr sz="2800"/>
            </a:lvl1pPr>
          </a:lstStyle>
          <a:p>
            <a:r>
              <a:rPr lang="en-US"/>
              <a:t>Click to edit the title</a:t>
            </a:r>
          </a:p>
        </p:txBody>
      </p:sp>
      <p:sp>
        <p:nvSpPr>
          <p:cNvPr id="3" name="Content Placeholder 2"/>
          <p:cNvSpPr>
            <a:spLocks noGrp="1"/>
          </p:cNvSpPr>
          <p:nvPr>
            <p:ph idx="1" hasCustomPrompt="1"/>
          </p:nvPr>
        </p:nvSpPr>
        <p:spPr>
          <a:xfrm>
            <a:off x="258860" y="879079"/>
            <a:ext cx="4230591" cy="3599999"/>
          </a:xfrm>
        </p:spPr>
        <p:txBody>
          <a:bodyPr/>
          <a:lstStyle>
            <a:lvl1pPr marL="0" indent="0">
              <a:spcBef>
                <a:spcPts val="600"/>
              </a:spcBef>
              <a:spcAft>
                <a:spcPts val="0"/>
              </a:spcAft>
              <a:buClrTx/>
              <a:buFont typeface="Arial"/>
              <a:buNone/>
              <a:defRPr baseline="0"/>
            </a:lvl1pPr>
            <a:lvl2pPr marL="539987">
              <a:spcBef>
                <a:spcPts val="300"/>
              </a:spcBef>
              <a:defRPr/>
            </a:lvl2pPr>
            <a:lvl3pPr marL="719982">
              <a:defRPr/>
            </a:lvl3pPr>
            <a:lvl4pPr marL="935977">
              <a:defRPr/>
            </a:lvl4pPr>
            <a:lvl5pPr marL="1115972">
              <a:defRPr/>
            </a:lvl5pPr>
          </a:lstStyle>
          <a:p>
            <a:pPr lvl="0"/>
            <a:r>
              <a:rPr lang="en-US"/>
              <a:t>Click to edit the content</a:t>
            </a:r>
          </a:p>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225619176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Violet">
    <p:spTree>
      <p:nvGrpSpPr>
        <p:cNvPr id="1" name=""/>
        <p:cNvGrpSpPr/>
        <p:nvPr/>
      </p:nvGrpSpPr>
      <p:grpSpPr>
        <a:xfrm>
          <a:off x="0" y="0"/>
          <a:ext cx="0" cy="0"/>
          <a:chOff x="0" y="0"/>
          <a:chExt cx="0" cy="0"/>
        </a:xfrm>
      </p:grpSpPr>
      <p:sp>
        <p:nvSpPr>
          <p:cNvPr id="6" name="Rectangle 5"/>
          <p:cNvSpPr/>
          <p:nvPr userDrawn="1"/>
        </p:nvSpPr>
        <p:spPr>
          <a:xfrm>
            <a:off x="0" y="0"/>
            <a:ext cx="9144000" cy="5184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58859" y="205978"/>
            <a:ext cx="5754591" cy="2511822"/>
          </a:xfrm>
        </p:spPr>
        <p:txBody>
          <a:bodyPr>
            <a:normAutofit/>
          </a:bodyPr>
          <a:lstStyle>
            <a:lvl1pPr>
              <a:defRPr sz="3000">
                <a:solidFill>
                  <a:srgbClr val="FFFFFF"/>
                </a:solidFill>
              </a:defRPr>
            </a:lvl1pPr>
          </a:lstStyle>
          <a:p>
            <a:r>
              <a:rPr lang="en-US"/>
              <a:t>Click to edit this chapter/section divider page</a:t>
            </a:r>
          </a:p>
        </p:txBody>
      </p:sp>
    </p:spTree>
    <p:extLst>
      <p:ext uri="{BB962C8B-B14F-4D97-AF65-F5344CB8AC3E}">
        <p14:creationId xmlns:p14="http://schemas.microsoft.com/office/powerpoint/2010/main" val="17368073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18" Type="http://schemas.openxmlformats.org/officeDocument/2006/relationships/slideLayout" Target="../slideLayouts/slideLayout25.xml"/><Relationship Id="rId26" Type="http://schemas.openxmlformats.org/officeDocument/2006/relationships/slideLayout" Target="../slideLayouts/slideLayout33.xml"/><Relationship Id="rId3" Type="http://schemas.openxmlformats.org/officeDocument/2006/relationships/slideLayout" Target="../slideLayouts/slideLayout10.xml"/><Relationship Id="rId21" Type="http://schemas.openxmlformats.org/officeDocument/2006/relationships/slideLayout" Target="../slideLayouts/slideLayout28.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slideLayout" Target="../slideLayouts/slideLayout24.xml"/><Relationship Id="rId25" Type="http://schemas.openxmlformats.org/officeDocument/2006/relationships/slideLayout" Target="../slideLayouts/slideLayout32.xml"/><Relationship Id="rId2" Type="http://schemas.openxmlformats.org/officeDocument/2006/relationships/slideLayout" Target="../slideLayouts/slideLayout9.xml"/><Relationship Id="rId16" Type="http://schemas.openxmlformats.org/officeDocument/2006/relationships/slideLayout" Target="../slideLayouts/slideLayout23.xml"/><Relationship Id="rId20" Type="http://schemas.openxmlformats.org/officeDocument/2006/relationships/slideLayout" Target="../slideLayouts/slideLayout27.xml"/><Relationship Id="rId29" Type="http://schemas.openxmlformats.org/officeDocument/2006/relationships/theme" Target="../theme/theme2.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24" Type="http://schemas.openxmlformats.org/officeDocument/2006/relationships/slideLayout" Target="../slideLayouts/slideLayout31.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23" Type="http://schemas.openxmlformats.org/officeDocument/2006/relationships/slideLayout" Target="../slideLayouts/slideLayout30.xml"/><Relationship Id="rId28" Type="http://schemas.openxmlformats.org/officeDocument/2006/relationships/slideLayout" Target="../slideLayouts/slideLayout35.xml"/><Relationship Id="rId10" Type="http://schemas.openxmlformats.org/officeDocument/2006/relationships/slideLayout" Target="../slideLayouts/slideLayout17.xml"/><Relationship Id="rId19" Type="http://schemas.openxmlformats.org/officeDocument/2006/relationships/slideLayout" Target="../slideLayouts/slideLayout26.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 Id="rId22" Type="http://schemas.openxmlformats.org/officeDocument/2006/relationships/slideLayout" Target="../slideLayouts/slideLayout29.xml"/><Relationship Id="rId27" Type="http://schemas.openxmlformats.org/officeDocument/2006/relationships/slideLayout" Target="../slideLayouts/slideLayout34.xml"/><Relationship Id="rId30" Type="http://schemas.openxmlformats.org/officeDocument/2006/relationships/image" Target="../media/image1.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slideLayout" Target="../slideLayouts/slideLayout61.xml"/><Relationship Id="rId39" Type="http://schemas.openxmlformats.org/officeDocument/2006/relationships/slideLayout" Target="../slideLayouts/slideLayout74.xml"/><Relationship Id="rId3" Type="http://schemas.openxmlformats.org/officeDocument/2006/relationships/slideLayout" Target="../slideLayouts/slideLayout38.xml"/><Relationship Id="rId21" Type="http://schemas.openxmlformats.org/officeDocument/2006/relationships/slideLayout" Target="../slideLayouts/slideLayout56.xml"/><Relationship Id="rId34" Type="http://schemas.openxmlformats.org/officeDocument/2006/relationships/slideLayout" Target="../slideLayouts/slideLayout69.xml"/><Relationship Id="rId42" Type="http://schemas.openxmlformats.org/officeDocument/2006/relationships/image" Target="../media/image1.emf"/><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slideLayout" Target="../slideLayouts/slideLayout60.xml"/><Relationship Id="rId33" Type="http://schemas.openxmlformats.org/officeDocument/2006/relationships/slideLayout" Target="../slideLayouts/slideLayout68.xml"/><Relationship Id="rId38" Type="http://schemas.openxmlformats.org/officeDocument/2006/relationships/slideLayout" Target="../slideLayouts/slideLayout73.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29" Type="http://schemas.openxmlformats.org/officeDocument/2006/relationships/slideLayout" Target="../slideLayouts/slideLayout64.xml"/><Relationship Id="rId41" Type="http://schemas.openxmlformats.org/officeDocument/2006/relationships/theme" Target="../theme/theme3.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32" Type="http://schemas.openxmlformats.org/officeDocument/2006/relationships/slideLayout" Target="../slideLayouts/slideLayout67.xml"/><Relationship Id="rId37" Type="http://schemas.openxmlformats.org/officeDocument/2006/relationships/slideLayout" Target="../slideLayouts/slideLayout72.xml"/><Relationship Id="rId40" Type="http://schemas.openxmlformats.org/officeDocument/2006/relationships/slideLayout" Target="../slideLayouts/slideLayout75.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28" Type="http://schemas.openxmlformats.org/officeDocument/2006/relationships/slideLayout" Target="../slideLayouts/slideLayout63.xml"/><Relationship Id="rId36" Type="http://schemas.openxmlformats.org/officeDocument/2006/relationships/slideLayout" Target="../slideLayouts/slideLayout71.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31" Type="http://schemas.openxmlformats.org/officeDocument/2006/relationships/slideLayout" Target="../slideLayouts/slideLayout66.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slideLayout" Target="../slideLayouts/slideLayout62.xml"/><Relationship Id="rId30" Type="http://schemas.openxmlformats.org/officeDocument/2006/relationships/slideLayout" Target="../slideLayouts/slideLayout65.xml"/><Relationship Id="rId35" Type="http://schemas.openxmlformats.org/officeDocument/2006/relationships/slideLayout" Target="../slideLayouts/slideLayout7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6" Type="http://schemas.openxmlformats.org/officeDocument/2006/relationships/image" Target="../media/image1.emf"/><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theme" Target="../theme/theme4.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image" Target="../media/image1.emf"/><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theme" Target="../theme/theme5.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4" Type="http://schemas.openxmlformats.org/officeDocument/2006/relationships/image" Target="../media/image1.emf"/></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7.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slideLayout" Target="../slideLayouts/slideLayout125.xml"/><Relationship Id="rId18" Type="http://schemas.openxmlformats.org/officeDocument/2006/relationships/slideLayout" Target="../slideLayouts/slideLayout130.xml"/><Relationship Id="rId26" Type="http://schemas.openxmlformats.org/officeDocument/2006/relationships/slideLayout" Target="../slideLayouts/slideLayout138.xml"/><Relationship Id="rId3" Type="http://schemas.openxmlformats.org/officeDocument/2006/relationships/slideLayout" Target="../slideLayouts/slideLayout115.xml"/><Relationship Id="rId21" Type="http://schemas.openxmlformats.org/officeDocument/2006/relationships/slideLayout" Target="../slideLayouts/slideLayout133.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17" Type="http://schemas.openxmlformats.org/officeDocument/2006/relationships/slideLayout" Target="../slideLayouts/slideLayout129.xml"/><Relationship Id="rId25" Type="http://schemas.openxmlformats.org/officeDocument/2006/relationships/slideLayout" Target="../slideLayouts/slideLayout137.xml"/><Relationship Id="rId2" Type="http://schemas.openxmlformats.org/officeDocument/2006/relationships/slideLayout" Target="../slideLayouts/slideLayout114.xml"/><Relationship Id="rId16" Type="http://schemas.openxmlformats.org/officeDocument/2006/relationships/slideLayout" Target="../slideLayouts/slideLayout128.xml"/><Relationship Id="rId20" Type="http://schemas.openxmlformats.org/officeDocument/2006/relationships/slideLayout" Target="../slideLayouts/slideLayout132.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24" Type="http://schemas.openxmlformats.org/officeDocument/2006/relationships/slideLayout" Target="../slideLayouts/slideLayout136.xml"/><Relationship Id="rId5" Type="http://schemas.openxmlformats.org/officeDocument/2006/relationships/slideLayout" Target="../slideLayouts/slideLayout117.xml"/><Relationship Id="rId15" Type="http://schemas.openxmlformats.org/officeDocument/2006/relationships/slideLayout" Target="../slideLayouts/slideLayout127.xml"/><Relationship Id="rId23" Type="http://schemas.openxmlformats.org/officeDocument/2006/relationships/slideLayout" Target="../slideLayouts/slideLayout135.xml"/><Relationship Id="rId28" Type="http://schemas.openxmlformats.org/officeDocument/2006/relationships/theme" Target="../theme/theme8.xml"/><Relationship Id="rId10" Type="http://schemas.openxmlformats.org/officeDocument/2006/relationships/slideLayout" Target="../slideLayouts/slideLayout122.xml"/><Relationship Id="rId19" Type="http://schemas.openxmlformats.org/officeDocument/2006/relationships/slideLayout" Target="../slideLayouts/slideLayout131.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slideLayout" Target="../slideLayouts/slideLayout126.xml"/><Relationship Id="rId22" Type="http://schemas.openxmlformats.org/officeDocument/2006/relationships/slideLayout" Target="../slideLayouts/slideLayout134.xml"/><Relationship Id="rId27" Type="http://schemas.openxmlformats.org/officeDocument/2006/relationships/slideLayout" Target="../slideLayouts/slideLayout1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8859" y="205979"/>
            <a:ext cx="7869141" cy="540000"/>
          </a:xfrm>
          <a:prstGeom prst="rect">
            <a:avLst/>
          </a:prstGeom>
        </p:spPr>
        <p:txBody>
          <a:bodyPr vert="horz" lIns="0" tIns="0" rIns="0" bIns="0" rtlCol="0" anchor="t" anchorCtr="0">
            <a:normAutofit/>
          </a:bodyPr>
          <a:lstStyle/>
          <a:p>
            <a:r>
              <a:rPr lang="en-US"/>
              <a:t>Click to edit title style</a:t>
            </a:r>
          </a:p>
        </p:txBody>
      </p:sp>
      <p:sp>
        <p:nvSpPr>
          <p:cNvPr id="3" name="Text Placeholder 2"/>
          <p:cNvSpPr>
            <a:spLocks noGrp="1"/>
          </p:cNvSpPr>
          <p:nvPr>
            <p:ph type="body" idx="1"/>
          </p:nvPr>
        </p:nvSpPr>
        <p:spPr>
          <a:xfrm>
            <a:off x="258859" y="889000"/>
            <a:ext cx="8639427" cy="3699273"/>
          </a:xfrm>
          <a:prstGeom prst="rect">
            <a:avLst/>
          </a:prstGeom>
        </p:spPr>
        <p:txBody>
          <a:bodyPr vert="horz" lIns="0" tIns="0" rIns="0" bIns="0" rtlCol="0">
            <a:normAutofit/>
          </a:bodyPr>
          <a:lstStyle/>
          <a:p>
            <a:pPr lvl="0"/>
            <a:r>
              <a:rPr lang="en-US"/>
              <a:t>Click to edit subtitle style</a:t>
            </a:r>
          </a:p>
        </p:txBody>
      </p:sp>
      <p:pic>
        <p:nvPicPr>
          <p:cNvPr id="7" name="Picture 6"/>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8242745" y="4757733"/>
            <a:ext cx="655541" cy="187968"/>
          </a:xfrm>
          <a:prstGeom prst="rect">
            <a:avLst/>
          </a:prstGeom>
        </p:spPr>
      </p:pic>
      <p:sp>
        <p:nvSpPr>
          <p:cNvPr id="8" name="Slide Number Placeholder 5"/>
          <p:cNvSpPr>
            <a:spLocks noGrp="1"/>
          </p:cNvSpPr>
          <p:nvPr>
            <p:ph type="sldNum" sz="quarter" idx="4"/>
          </p:nvPr>
        </p:nvSpPr>
        <p:spPr>
          <a:xfrm>
            <a:off x="8525934" y="69057"/>
            <a:ext cx="372352" cy="273844"/>
          </a:xfrm>
          <a:prstGeom prst="rect">
            <a:avLst/>
          </a:prstGeom>
        </p:spPr>
        <p:txBody>
          <a:bodyPr vert="horz" lIns="0" tIns="0" rIns="0" bIns="0" rtlCol="0" anchor="ctr"/>
          <a:lstStyle>
            <a:lvl1pPr marL="0" algn="r">
              <a:spcBef>
                <a:spcPts val="600"/>
              </a:spcBef>
              <a:spcAft>
                <a:spcPts val="0"/>
              </a:spcAft>
              <a:defRPr sz="1000">
                <a:solidFill>
                  <a:srgbClr val="78818C"/>
                </a:solidFill>
                <a:latin typeface="Georgia"/>
                <a:cs typeface="Georgia"/>
              </a:defRPr>
            </a:lvl1pPr>
          </a:lstStyle>
          <a:p>
            <a:fld id="{2066355A-084C-D24E-9AD2-7E4FC41EA627}" type="slidenum">
              <a:rPr lang="en-US" smtClean="0"/>
              <a:pPr/>
              <a:t>‹#›</a:t>
            </a:fld>
            <a:endParaRPr lang="en-US"/>
          </a:p>
        </p:txBody>
      </p:sp>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56" r:id="rId1"/>
    <p:sldLayoutId id="2147493490" r:id="rId2"/>
    <p:sldLayoutId id="2147493491" r:id="rId3"/>
    <p:sldLayoutId id="2147493645" r:id="rId4"/>
    <p:sldLayoutId id="2147493467" r:id="rId5"/>
    <p:sldLayoutId id="2147493468" r:id="rId6"/>
    <p:sldLayoutId id="2147493698" r:id="rId7"/>
  </p:sldLayoutIdLst>
  <p:hf hdr="0" ftr="0" dt="0"/>
  <p:txStyles>
    <p:titleStyle>
      <a:lvl1pPr marL="0" indent="0" algn="l" defTabSz="457200" rtl="0" eaLnBrk="1" latinLnBrk="0" hangingPunct="1">
        <a:spcBef>
          <a:spcPts val="600"/>
        </a:spcBef>
        <a:spcAft>
          <a:spcPts val="0"/>
        </a:spcAft>
        <a:buNone/>
        <a:defRPr sz="3000" b="0" kern="1200">
          <a:solidFill>
            <a:srgbClr val="000000"/>
          </a:solidFill>
          <a:latin typeface="+mj-lt"/>
          <a:ea typeface="+mj-ea"/>
          <a:cs typeface="+mj-cs"/>
        </a:defRPr>
      </a:lvl1pPr>
    </p:titleStyle>
    <p:bodyStyle>
      <a:lvl1pPr marL="0" indent="0" algn="l" defTabSz="457200" rtl="0" eaLnBrk="1" latinLnBrk="0" hangingPunct="1">
        <a:lnSpc>
          <a:spcPct val="110000"/>
        </a:lnSpc>
        <a:spcBef>
          <a:spcPts val="600"/>
        </a:spcBef>
        <a:spcAft>
          <a:spcPts val="0"/>
        </a:spcAft>
        <a:buFont typeface="Arial"/>
        <a:buNone/>
        <a:defRPr sz="1800" kern="1200">
          <a:solidFill>
            <a:srgbClr val="000000"/>
          </a:solidFill>
          <a:latin typeface="Arial"/>
          <a:ea typeface="+mn-ea"/>
          <a:cs typeface="Arial"/>
        </a:defRPr>
      </a:lvl1pPr>
      <a:lvl2pPr marL="432000" indent="-180000" algn="l" defTabSz="457200" rtl="0" eaLnBrk="1" latinLnBrk="0" hangingPunct="1">
        <a:lnSpc>
          <a:spcPct val="110000"/>
        </a:lnSpc>
        <a:spcBef>
          <a:spcPts val="300"/>
        </a:spcBef>
        <a:spcAft>
          <a:spcPts val="0"/>
        </a:spcAft>
        <a:buSzPct val="100000"/>
        <a:buFont typeface="Arial"/>
        <a:buChar char="–"/>
        <a:defRPr sz="2000" kern="1200">
          <a:solidFill>
            <a:schemeClr val="tx1"/>
          </a:solidFill>
          <a:latin typeface="Arial"/>
          <a:ea typeface="+mn-ea"/>
          <a:cs typeface="Arial"/>
        </a:defRPr>
      </a:lvl2pPr>
      <a:lvl3pPr marL="612000" indent="-180000" algn="l" defTabSz="457200" rtl="0" eaLnBrk="1" latinLnBrk="0" hangingPunct="1">
        <a:lnSpc>
          <a:spcPct val="110000"/>
        </a:lnSpc>
        <a:spcBef>
          <a:spcPts val="300"/>
        </a:spcBef>
        <a:spcAft>
          <a:spcPts val="0"/>
        </a:spcAft>
        <a:buFont typeface="Arial"/>
        <a:buChar char="•"/>
        <a:defRPr sz="1800" kern="1200">
          <a:solidFill>
            <a:schemeClr val="tx1"/>
          </a:solidFill>
          <a:latin typeface="Arial"/>
          <a:ea typeface="+mn-ea"/>
          <a:cs typeface="Arial"/>
        </a:defRPr>
      </a:lvl3pPr>
      <a:lvl4pPr marL="864000" indent="-180000" algn="l" defTabSz="457200" rtl="0" eaLnBrk="1" latinLnBrk="0" hangingPunct="1">
        <a:lnSpc>
          <a:spcPct val="110000"/>
        </a:lnSpc>
        <a:spcBef>
          <a:spcPts val="600"/>
        </a:spcBef>
        <a:spcAft>
          <a:spcPts val="0"/>
        </a:spcAft>
        <a:buFont typeface="Arial"/>
        <a:buChar char="–"/>
        <a:defRPr sz="1600" kern="1200">
          <a:solidFill>
            <a:schemeClr val="tx1"/>
          </a:solidFill>
          <a:latin typeface="Arial"/>
          <a:ea typeface="+mn-ea"/>
          <a:cs typeface="Arial"/>
        </a:defRPr>
      </a:lvl4pPr>
      <a:lvl5pPr marL="1044000" indent="-180000" algn="l" defTabSz="457200" rtl="0" eaLnBrk="1" latinLnBrk="0" hangingPunct="1">
        <a:lnSpc>
          <a:spcPct val="110000"/>
        </a:lnSpc>
        <a:spcBef>
          <a:spcPts val="600"/>
        </a:spcBef>
        <a:spcAft>
          <a:spcPts val="0"/>
        </a:spcAft>
        <a:buFont typeface="Arial"/>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8859" y="205978"/>
            <a:ext cx="5754591" cy="2499121"/>
          </a:xfrm>
          <a:prstGeom prst="rect">
            <a:avLst/>
          </a:prstGeom>
        </p:spPr>
        <p:txBody>
          <a:bodyPr vert="horz" lIns="0" tIns="0" rIns="0" bIns="0" rtlCol="0" anchor="t" anchorCtr="0">
            <a:normAutofit/>
          </a:bodyPr>
          <a:lstStyle/>
          <a:p>
            <a:r>
              <a:rPr lang="en-US"/>
              <a:t>Click to edit chapter/section title style</a:t>
            </a:r>
          </a:p>
        </p:txBody>
      </p:sp>
      <p:pic>
        <p:nvPicPr>
          <p:cNvPr id="5" name="Picture 4"/>
          <p:cNvPicPr>
            <a:picLocks noChangeAspect="1"/>
          </p:cNvPicPr>
          <p:nvPr userDrawn="1"/>
        </p:nvPicPr>
        <p:blipFill>
          <a:blip r:embed="rId30">
            <a:extLst>
              <a:ext uri="{28A0092B-C50C-407E-A947-70E740481C1C}">
                <a14:useLocalDpi xmlns:a14="http://schemas.microsoft.com/office/drawing/2010/main" val="0"/>
              </a:ext>
            </a:extLst>
          </a:blip>
          <a:stretch>
            <a:fillRect/>
          </a:stretch>
        </p:blipFill>
        <p:spPr>
          <a:xfrm>
            <a:off x="8242745" y="4757733"/>
            <a:ext cx="655541" cy="187968"/>
          </a:xfrm>
          <a:prstGeom prst="rect">
            <a:avLst/>
          </a:prstGeom>
        </p:spPr>
      </p:pic>
      <p:sp>
        <p:nvSpPr>
          <p:cNvPr id="7" name="Slide Number Placeholder 5"/>
          <p:cNvSpPr>
            <a:spLocks noGrp="1"/>
          </p:cNvSpPr>
          <p:nvPr>
            <p:ph type="sldNum" sz="quarter" idx="4"/>
          </p:nvPr>
        </p:nvSpPr>
        <p:spPr>
          <a:xfrm>
            <a:off x="8525934" y="69057"/>
            <a:ext cx="372352" cy="273844"/>
          </a:xfrm>
          <a:prstGeom prst="rect">
            <a:avLst/>
          </a:prstGeom>
        </p:spPr>
        <p:txBody>
          <a:bodyPr vert="horz" lIns="0" tIns="0" rIns="0" bIns="0" rtlCol="0" anchor="ctr"/>
          <a:lstStyle>
            <a:lvl1pPr marL="0" algn="r">
              <a:spcBef>
                <a:spcPts val="600"/>
              </a:spcBef>
              <a:spcAft>
                <a:spcPts val="0"/>
              </a:spcAft>
              <a:defRPr sz="1000">
                <a:solidFill>
                  <a:srgbClr val="78818C"/>
                </a:solidFill>
                <a:latin typeface="Georgia"/>
                <a:cs typeface="Georgia"/>
              </a:defRPr>
            </a:lvl1pPr>
          </a:lstStyle>
          <a:p>
            <a:fld id="{2066355A-084C-D24E-9AD2-7E4FC41EA627}" type="slidenum">
              <a:rPr lang="en-US" smtClean="0"/>
              <a:pPr/>
              <a:t>‹#›</a:t>
            </a:fld>
            <a:endParaRPr lang="en-US"/>
          </a:p>
        </p:txBody>
      </p:sp>
    </p:spTree>
    <p:extLst>
      <p:ext uri="{BB962C8B-B14F-4D97-AF65-F5344CB8AC3E}">
        <p14:creationId xmlns:p14="http://schemas.microsoft.com/office/powerpoint/2010/main" val="4249128448"/>
      </p:ext>
    </p:extLst>
  </p:cSld>
  <p:clrMap bg1="lt1" tx1="dk1" bg2="lt2" tx2="dk2" accent1="accent1" accent2="accent2" accent3="accent3" accent4="accent4" accent5="accent5" accent6="accent6" hlink="hlink" folHlink="folHlink"/>
  <p:sldLayoutIdLst>
    <p:sldLayoutId id="2147493527" r:id="rId1"/>
    <p:sldLayoutId id="2147493528" r:id="rId2"/>
    <p:sldLayoutId id="2147493529" r:id="rId3"/>
    <p:sldLayoutId id="2147493533" r:id="rId4"/>
    <p:sldLayoutId id="2147493532" r:id="rId5"/>
    <p:sldLayoutId id="2147493577" r:id="rId6"/>
    <p:sldLayoutId id="2147493526" r:id="rId7"/>
    <p:sldLayoutId id="2147493530" r:id="rId8"/>
    <p:sldLayoutId id="2147493531" r:id="rId9"/>
    <p:sldLayoutId id="2147493576" r:id="rId10"/>
    <p:sldLayoutId id="2147493587" r:id="rId11"/>
    <p:sldLayoutId id="2147493588" r:id="rId12"/>
    <p:sldLayoutId id="2147493589" r:id="rId13"/>
    <p:sldLayoutId id="2147493575" r:id="rId14"/>
    <p:sldLayoutId id="2147493578" r:id="rId15"/>
    <p:sldLayoutId id="2147493579" r:id="rId16"/>
    <p:sldLayoutId id="2147493580" r:id="rId17"/>
    <p:sldLayoutId id="2147493581" r:id="rId18"/>
    <p:sldLayoutId id="2147493590" r:id="rId19"/>
    <p:sldLayoutId id="2147493582" r:id="rId20"/>
    <p:sldLayoutId id="2147493583" r:id="rId21"/>
    <p:sldLayoutId id="2147493584" r:id="rId22"/>
    <p:sldLayoutId id="2147493585" r:id="rId23"/>
    <p:sldLayoutId id="2147493586" r:id="rId24"/>
    <p:sldLayoutId id="2147493690" r:id="rId25"/>
    <p:sldLayoutId id="2147493694" r:id="rId26"/>
    <p:sldLayoutId id="2147493699" r:id="rId27"/>
    <p:sldLayoutId id="2147493734" r:id="rId28"/>
  </p:sldLayoutIdLst>
  <p:hf hdr="0" ftr="0" dt="0"/>
  <p:txStyles>
    <p:titleStyle>
      <a:lvl1pPr marL="0" indent="0" algn="l" defTabSz="457200" rtl="0" eaLnBrk="1" latinLnBrk="0" hangingPunct="1">
        <a:spcBef>
          <a:spcPts val="600"/>
        </a:spcBef>
        <a:spcAft>
          <a:spcPts val="0"/>
        </a:spcAft>
        <a:buNone/>
        <a:defRPr sz="3000" b="0" kern="1200">
          <a:solidFill>
            <a:srgbClr val="000000"/>
          </a:solidFill>
          <a:latin typeface="+mj-lt"/>
          <a:ea typeface="+mj-ea"/>
          <a:cs typeface="+mj-cs"/>
        </a:defRPr>
      </a:lvl1pPr>
    </p:titleStyle>
    <p:bodyStyle>
      <a:lvl1pPr marL="0" indent="-180000" algn="l" defTabSz="457200" rtl="0" eaLnBrk="1" latinLnBrk="0" hangingPunct="1">
        <a:lnSpc>
          <a:spcPct val="110000"/>
        </a:lnSpc>
        <a:spcBef>
          <a:spcPts val="600"/>
        </a:spcBef>
        <a:spcAft>
          <a:spcPts val="0"/>
        </a:spcAft>
        <a:buFont typeface="Arial"/>
        <a:buChar char="•"/>
        <a:defRPr sz="2400" kern="1200">
          <a:solidFill>
            <a:schemeClr val="tx1"/>
          </a:solidFill>
          <a:latin typeface="Arial"/>
          <a:ea typeface="+mn-ea"/>
          <a:cs typeface="Arial"/>
        </a:defRPr>
      </a:lvl1pPr>
      <a:lvl2pPr marL="432000" indent="-180000" algn="l" defTabSz="457200" rtl="0" eaLnBrk="1" latinLnBrk="0" hangingPunct="1">
        <a:lnSpc>
          <a:spcPct val="110000"/>
        </a:lnSpc>
        <a:spcBef>
          <a:spcPts val="300"/>
        </a:spcBef>
        <a:spcAft>
          <a:spcPts val="0"/>
        </a:spcAft>
        <a:buSzPct val="100000"/>
        <a:buFont typeface="Arial"/>
        <a:buChar char="–"/>
        <a:defRPr sz="2000" kern="1200">
          <a:solidFill>
            <a:schemeClr val="tx1"/>
          </a:solidFill>
          <a:latin typeface="Arial"/>
          <a:ea typeface="+mn-ea"/>
          <a:cs typeface="Arial"/>
        </a:defRPr>
      </a:lvl2pPr>
      <a:lvl3pPr marL="612000" indent="-180000" algn="l" defTabSz="457200" rtl="0" eaLnBrk="1" latinLnBrk="0" hangingPunct="1">
        <a:lnSpc>
          <a:spcPct val="110000"/>
        </a:lnSpc>
        <a:spcBef>
          <a:spcPts val="300"/>
        </a:spcBef>
        <a:spcAft>
          <a:spcPts val="0"/>
        </a:spcAft>
        <a:buFont typeface="Arial"/>
        <a:buChar char="•"/>
        <a:defRPr sz="1800" kern="1200">
          <a:solidFill>
            <a:schemeClr val="tx1"/>
          </a:solidFill>
          <a:latin typeface="Arial"/>
          <a:ea typeface="+mn-ea"/>
          <a:cs typeface="Arial"/>
        </a:defRPr>
      </a:lvl3pPr>
      <a:lvl4pPr marL="864000" indent="-180000" algn="l" defTabSz="457200" rtl="0" eaLnBrk="1" latinLnBrk="0" hangingPunct="1">
        <a:lnSpc>
          <a:spcPct val="110000"/>
        </a:lnSpc>
        <a:spcBef>
          <a:spcPts val="600"/>
        </a:spcBef>
        <a:spcAft>
          <a:spcPts val="0"/>
        </a:spcAft>
        <a:buFont typeface="Arial"/>
        <a:buChar char="–"/>
        <a:defRPr sz="1600" kern="1200">
          <a:solidFill>
            <a:schemeClr val="tx1"/>
          </a:solidFill>
          <a:latin typeface="Arial"/>
          <a:ea typeface="+mn-ea"/>
          <a:cs typeface="Arial"/>
        </a:defRPr>
      </a:lvl4pPr>
      <a:lvl5pPr marL="1044000" indent="-180000" algn="l" defTabSz="457200" rtl="0" eaLnBrk="1" latinLnBrk="0" hangingPunct="1">
        <a:lnSpc>
          <a:spcPct val="110000"/>
        </a:lnSpc>
        <a:spcBef>
          <a:spcPts val="600"/>
        </a:spcBef>
        <a:spcAft>
          <a:spcPts val="0"/>
        </a:spcAft>
        <a:buFont typeface="Arial"/>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8859" y="205979"/>
            <a:ext cx="8267075" cy="540000"/>
          </a:xfrm>
          <a:prstGeom prst="rect">
            <a:avLst/>
          </a:prstGeom>
        </p:spPr>
        <p:txBody>
          <a:bodyPr vert="horz" lIns="0" tIns="0" rIns="0" bIns="0" rtlCol="0" anchor="t" anchorCtr="0">
            <a:normAutofit/>
          </a:bodyPr>
          <a:lstStyle/>
          <a:p>
            <a:r>
              <a:rPr lang="en-US"/>
              <a:t>Click to edit title style</a:t>
            </a:r>
          </a:p>
        </p:txBody>
      </p:sp>
      <p:sp>
        <p:nvSpPr>
          <p:cNvPr id="3" name="Text Placeholder 2"/>
          <p:cNvSpPr>
            <a:spLocks noGrp="1"/>
          </p:cNvSpPr>
          <p:nvPr>
            <p:ph type="body" idx="1"/>
          </p:nvPr>
        </p:nvSpPr>
        <p:spPr>
          <a:xfrm>
            <a:off x="258859" y="889000"/>
            <a:ext cx="8639427" cy="3589867"/>
          </a:xfrm>
          <a:prstGeom prst="rect">
            <a:avLst/>
          </a:prstGeom>
        </p:spPr>
        <p:txBody>
          <a:bodyPr vert="horz" lIns="0" tIns="0" rIns="0" bIns="0" rtlCol="0">
            <a:normAutofit/>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525934" y="69057"/>
            <a:ext cx="372352" cy="273844"/>
          </a:xfrm>
          <a:prstGeom prst="rect">
            <a:avLst/>
          </a:prstGeom>
        </p:spPr>
        <p:txBody>
          <a:bodyPr vert="horz" lIns="0" tIns="0" rIns="0" bIns="0" rtlCol="0" anchor="ctr"/>
          <a:lstStyle>
            <a:lvl1pPr marL="0" algn="r">
              <a:spcBef>
                <a:spcPts val="600"/>
              </a:spcBef>
              <a:spcAft>
                <a:spcPts val="0"/>
              </a:spcAft>
              <a:defRPr sz="1000">
                <a:solidFill>
                  <a:srgbClr val="78818C"/>
                </a:solidFill>
                <a:latin typeface="Georgia"/>
                <a:cs typeface="Georgia"/>
              </a:defRPr>
            </a:lvl1pPr>
          </a:lstStyle>
          <a:p>
            <a:fld id="{2066355A-084C-D24E-9AD2-7E4FC41EA627}" type="slidenum">
              <a:rPr lang="en-US" smtClean="0"/>
              <a:pPr/>
              <a:t>‹#›</a:t>
            </a:fld>
            <a:endParaRPr lang="en-US"/>
          </a:p>
        </p:txBody>
      </p:sp>
      <p:pic>
        <p:nvPicPr>
          <p:cNvPr id="8" name="Picture 7"/>
          <p:cNvPicPr>
            <a:picLocks noChangeAspect="1"/>
          </p:cNvPicPr>
          <p:nvPr userDrawn="1"/>
        </p:nvPicPr>
        <p:blipFill>
          <a:blip r:embed="rId42">
            <a:extLst>
              <a:ext uri="{28A0092B-C50C-407E-A947-70E740481C1C}">
                <a14:useLocalDpi xmlns:a14="http://schemas.microsoft.com/office/drawing/2010/main" val="0"/>
              </a:ext>
            </a:extLst>
          </a:blip>
          <a:stretch>
            <a:fillRect/>
          </a:stretch>
        </p:blipFill>
        <p:spPr>
          <a:xfrm>
            <a:off x="8242745" y="4757733"/>
            <a:ext cx="655541" cy="187968"/>
          </a:xfrm>
          <a:prstGeom prst="rect">
            <a:avLst/>
          </a:prstGeom>
        </p:spPr>
      </p:pic>
    </p:spTree>
    <p:extLst>
      <p:ext uri="{BB962C8B-B14F-4D97-AF65-F5344CB8AC3E}">
        <p14:creationId xmlns:p14="http://schemas.microsoft.com/office/powerpoint/2010/main" val="74500874"/>
      </p:ext>
    </p:extLst>
  </p:cSld>
  <p:clrMap bg1="lt1" tx1="dk1" bg2="lt2" tx2="dk2" accent1="accent1" accent2="accent2" accent3="accent3" accent4="accent4" accent5="accent5" accent6="accent6" hlink="hlink" folHlink="folHlink"/>
  <p:sldLayoutIdLst>
    <p:sldLayoutId id="2147493631" r:id="rId1"/>
    <p:sldLayoutId id="2147493632" r:id="rId2"/>
    <p:sldLayoutId id="2147493612" r:id="rId3"/>
    <p:sldLayoutId id="2147493647" r:id="rId4"/>
    <p:sldLayoutId id="2147493648" r:id="rId5"/>
    <p:sldLayoutId id="2147493622" r:id="rId6"/>
    <p:sldLayoutId id="2147493649" r:id="rId7"/>
    <p:sldLayoutId id="2147493650" r:id="rId8"/>
    <p:sldLayoutId id="2147493672" r:id="rId9"/>
    <p:sldLayoutId id="2147493673" r:id="rId10"/>
    <p:sldLayoutId id="2147493674" r:id="rId11"/>
    <p:sldLayoutId id="2147493675" r:id="rId12"/>
    <p:sldLayoutId id="2147493655" r:id="rId13"/>
    <p:sldLayoutId id="2147493657" r:id="rId14"/>
    <p:sldLayoutId id="2147493658" r:id="rId15"/>
    <p:sldLayoutId id="2147493653" r:id="rId16"/>
    <p:sldLayoutId id="2147493663" r:id="rId17"/>
    <p:sldLayoutId id="2147493662" r:id="rId18"/>
    <p:sldLayoutId id="2147493654" r:id="rId19"/>
    <p:sldLayoutId id="2147493651" r:id="rId20"/>
    <p:sldLayoutId id="2147493652" r:id="rId21"/>
    <p:sldLayoutId id="2147493646" r:id="rId22"/>
    <p:sldLayoutId id="2147493656" r:id="rId23"/>
    <p:sldLayoutId id="2147493659" r:id="rId24"/>
    <p:sldLayoutId id="2147493660" r:id="rId25"/>
    <p:sldLayoutId id="2147493661" r:id="rId26"/>
    <p:sldLayoutId id="2147493664" r:id="rId27"/>
    <p:sldLayoutId id="2147493665" r:id="rId28"/>
    <p:sldLayoutId id="2147493666" r:id="rId29"/>
    <p:sldLayoutId id="2147493667" r:id="rId30"/>
    <p:sldLayoutId id="2147493668" r:id="rId31"/>
    <p:sldLayoutId id="2147493669" r:id="rId32"/>
    <p:sldLayoutId id="2147493670" r:id="rId33"/>
    <p:sldLayoutId id="2147493671" r:id="rId34"/>
    <p:sldLayoutId id="2147493620" r:id="rId35"/>
    <p:sldLayoutId id="2147493621" r:id="rId36"/>
    <p:sldLayoutId id="2147493508" r:id="rId37"/>
    <p:sldLayoutId id="2147493624" r:id="rId38"/>
    <p:sldLayoutId id="2147493625" r:id="rId39"/>
    <p:sldLayoutId id="2147493644" r:id="rId40"/>
  </p:sldLayoutIdLst>
  <p:hf hdr="0" ftr="0" dt="0"/>
  <p:txStyles>
    <p:titleStyle>
      <a:lvl1pPr marL="0" indent="0" algn="l" defTabSz="457200" rtl="0" eaLnBrk="1" latinLnBrk="0" hangingPunct="1">
        <a:spcBef>
          <a:spcPts val="600"/>
        </a:spcBef>
        <a:spcAft>
          <a:spcPts val="0"/>
        </a:spcAft>
        <a:buNone/>
        <a:defRPr sz="3000" b="0" kern="1200">
          <a:solidFill>
            <a:schemeClr val="tx1"/>
          </a:solidFill>
          <a:latin typeface="+mj-lt"/>
          <a:ea typeface="+mj-ea"/>
          <a:cs typeface="+mj-cs"/>
        </a:defRPr>
      </a:lvl1pPr>
    </p:titleStyle>
    <p:bodyStyle>
      <a:lvl1pPr marL="0" indent="-180000" algn="l" defTabSz="457200" rtl="0" eaLnBrk="1" latinLnBrk="0" hangingPunct="1">
        <a:lnSpc>
          <a:spcPct val="110000"/>
        </a:lnSpc>
        <a:spcBef>
          <a:spcPts val="600"/>
        </a:spcBef>
        <a:spcAft>
          <a:spcPts val="0"/>
        </a:spcAft>
        <a:buClrTx/>
        <a:buFont typeface="Arial"/>
        <a:buChar char="•"/>
        <a:defRPr sz="2000" kern="1200">
          <a:solidFill>
            <a:srgbClr val="000000"/>
          </a:solidFill>
          <a:latin typeface="Arial"/>
          <a:ea typeface="+mn-ea"/>
          <a:cs typeface="Arial"/>
        </a:defRPr>
      </a:lvl1pPr>
      <a:lvl2pPr marL="432000" indent="-180000" algn="l" defTabSz="457200" rtl="0" eaLnBrk="1" latinLnBrk="0" hangingPunct="1">
        <a:lnSpc>
          <a:spcPct val="110000"/>
        </a:lnSpc>
        <a:spcBef>
          <a:spcPts val="300"/>
        </a:spcBef>
        <a:spcAft>
          <a:spcPts val="0"/>
        </a:spcAft>
        <a:buClrTx/>
        <a:buSzPct val="100000"/>
        <a:buFont typeface="Arial"/>
        <a:buChar char="–"/>
        <a:defRPr sz="1800" kern="1200">
          <a:solidFill>
            <a:srgbClr val="000000"/>
          </a:solidFill>
          <a:latin typeface="Arial"/>
          <a:ea typeface="+mn-ea"/>
          <a:cs typeface="Arial"/>
        </a:defRPr>
      </a:lvl2pPr>
      <a:lvl3pPr marL="612000" indent="-180000" algn="l" defTabSz="457200" rtl="0" eaLnBrk="1" latinLnBrk="0" hangingPunct="1">
        <a:lnSpc>
          <a:spcPct val="110000"/>
        </a:lnSpc>
        <a:spcBef>
          <a:spcPts val="300"/>
        </a:spcBef>
        <a:spcAft>
          <a:spcPts val="0"/>
        </a:spcAft>
        <a:buClrTx/>
        <a:buFont typeface="Arial"/>
        <a:buChar char="•"/>
        <a:defRPr sz="1600" kern="1200">
          <a:solidFill>
            <a:srgbClr val="000000"/>
          </a:solidFill>
          <a:latin typeface="Arial"/>
          <a:ea typeface="+mn-ea"/>
          <a:cs typeface="Arial"/>
        </a:defRPr>
      </a:lvl3pPr>
      <a:lvl4pPr marL="864000" indent="-180000" algn="l" defTabSz="457200" rtl="0" eaLnBrk="1" latinLnBrk="0" hangingPunct="1">
        <a:lnSpc>
          <a:spcPct val="110000"/>
        </a:lnSpc>
        <a:spcBef>
          <a:spcPts val="600"/>
        </a:spcBef>
        <a:spcAft>
          <a:spcPts val="0"/>
        </a:spcAft>
        <a:buClrTx/>
        <a:buFont typeface="Arial"/>
        <a:buChar char="–"/>
        <a:defRPr sz="1400" kern="1200">
          <a:solidFill>
            <a:srgbClr val="000000"/>
          </a:solidFill>
          <a:latin typeface="Arial"/>
          <a:ea typeface="+mn-ea"/>
          <a:cs typeface="Arial"/>
        </a:defRPr>
      </a:lvl4pPr>
      <a:lvl5pPr marL="1044000" indent="-180000" algn="l" defTabSz="457200" rtl="0" eaLnBrk="1" latinLnBrk="0" hangingPunct="1">
        <a:lnSpc>
          <a:spcPct val="110000"/>
        </a:lnSpc>
        <a:spcBef>
          <a:spcPts val="600"/>
        </a:spcBef>
        <a:spcAft>
          <a:spcPts val="0"/>
        </a:spcAft>
        <a:buClrTx/>
        <a:buFont typeface="Arial"/>
        <a:buChar char="•"/>
        <a:defRPr sz="1200" kern="1200">
          <a:solidFill>
            <a:srgbClr val="000000"/>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8859" y="205979"/>
            <a:ext cx="8267075" cy="540000"/>
          </a:xfrm>
          <a:prstGeom prst="rect">
            <a:avLst/>
          </a:prstGeom>
        </p:spPr>
        <p:txBody>
          <a:bodyPr vert="horz" lIns="0" tIns="0" rIns="0" bIns="0" rtlCol="0" anchor="t" anchorCtr="0">
            <a:normAutofit/>
          </a:bodyPr>
          <a:lstStyle/>
          <a:p>
            <a:r>
              <a:rPr lang="en-US"/>
              <a:t>Click to edit title style</a:t>
            </a:r>
          </a:p>
        </p:txBody>
      </p:sp>
      <p:sp>
        <p:nvSpPr>
          <p:cNvPr id="3" name="Text Placeholder 2"/>
          <p:cNvSpPr>
            <a:spLocks noGrp="1"/>
          </p:cNvSpPr>
          <p:nvPr>
            <p:ph type="body" idx="1"/>
          </p:nvPr>
        </p:nvSpPr>
        <p:spPr>
          <a:xfrm>
            <a:off x="258859" y="889000"/>
            <a:ext cx="8639427" cy="3589867"/>
          </a:xfrm>
          <a:prstGeom prst="rect">
            <a:avLst/>
          </a:prstGeom>
        </p:spPr>
        <p:txBody>
          <a:bodyPr vert="horz" lIns="0" tIns="0" rIns="0" bIns="0" rtlCol="0">
            <a:normAutofit/>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525934" y="69057"/>
            <a:ext cx="372352" cy="273844"/>
          </a:xfrm>
          <a:prstGeom prst="rect">
            <a:avLst/>
          </a:prstGeom>
        </p:spPr>
        <p:txBody>
          <a:bodyPr vert="horz" lIns="0" tIns="0" rIns="0" bIns="0" rtlCol="0" anchor="ctr"/>
          <a:lstStyle>
            <a:lvl1pPr marL="0" algn="r">
              <a:spcBef>
                <a:spcPts val="600"/>
              </a:spcBef>
              <a:spcAft>
                <a:spcPts val="0"/>
              </a:spcAft>
              <a:defRPr sz="1000">
                <a:solidFill>
                  <a:srgbClr val="78818C"/>
                </a:solidFill>
                <a:latin typeface="Georgia"/>
                <a:cs typeface="Georgia"/>
              </a:defRPr>
            </a:lvl1pPr>
          </a:lstStyle>
          <a:p>
            <a:fld id="{2066355A-084C-D24E-9AD2-7E4FC41EA627}" type="slidenum">
              <a:rPr lang="en-US" smtClean="0"/>
              <a:pPr/>
              <a:t>‹#›</a:t>
            </a:fld>
            <a:endParaRPr lang="en-US"/>
          </a:p>
        </p:txBody>
      </p:sp>
      <p:pic>
        <p:nvPicPr>
          <p:cNvPr id="8" name="Picture 7"/>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8242745" y="4757733"/>
            <a:ext cx="655541" cy="187968"/>
          </a:xfrm>
          <a:prstGeom prst="rect">
            <a:avLst/>
          </a:prstGeom>
        </p:spPr>
      </p:pic>
    </p:spTree>
    <p:extLst>
      <p:ext uri="{BB962C8B-B14F-4D97-AF65-F5344CB8AC3E}">
        <p14:creationId xmlns:p14="http://schemas.microsoft.com/office/powerpoint/2010/main" val="2563453942"/>
      </p:ext>
    </p:extLst>
  </p:cSld>
  <p:clrMap bg1="lt1" tx1="dk1" bg2="lt2" tx2="dk2" accent1="accent1" accent2="accent2" accent3="accent3" accent4="accent4" accent5="accent5" accent6="accent6" hlink="hlink" folHlink="folHlink"/>
  <p:sldLayoutIdLst>
    <p:sldLayoutId id="2147493507" r:id="rId1"/>
    <p:sldLayoutId id="2147493623" r:id="rId2"/>
    <p:sldLayoutId id="2147493509" r:id="rId3"/>
    <p:sldLayoutId id="2147493592" r:id="rId4"/>
    <p:sldLayoutId id="2147493591" r:id="rId5"/>
    <p:sldLayoutId id="2147493574" r:id="rId6"/>
    <p:sldLayoutId id="2147493573" r:id="rId7"/>
    <p:sldLayoutId id="2147493510" r:id="rId8"/>
    <p:sldLayoutId id="2147493513" r:id="rId9"/>
    <p:sldLayoutId id="2147493512" r:id="rId10"/>
    <p:sldLayoutId id="2147493515" r:id="rId11"/>
    <p:sldLayoutId id="2147493514" r:id="rId12"/>
    <p:sldLayoutId id="2147493572" r:id="rId13"/>
    <p:sldLayoutId id="2147493702" r:id="rId14"/>
  </p:sldLayoutIdLst>
  <p:hf hdr="0" ftr="0" dt="0"/>
  <p:txStyles>
    <p:titleStyle>
      <a:lvl1pPr marL="0" indent="0" algn="l" defTabSz="457200" rtl="0" eaLnBrk="1" latinLnBrk="0" hangingPunct="1">
        <a:spcBef>
          <a:spcPts val="600"/>
        </a:spcBef>
        <a:spcAft>
          <a:spcPts val="0"/>
        </a:spcAft>
        <a:buNone/>
        <a:defRPr sz="3000" b="0" kern="1200">
          <a:solidFill>
            <a:schemeClr val="tx1"/>
          </a:solidFill>
          <a:latin typeface="+mj-lt"/>
          <a:ea typeface="+mj-ea"/>
          <a:cs typeface="+mj-cs"/>
        </a:defRPr>
      </a:lvl1pPr>
    </p:titleStyle>
    <p:bodyStyle>
      <a:lvl1pPr marL="0" indent="-180000" algn="l" defTabSz="457200" rtl="0" eaLnBrk="1" latinLnBrk="0" hangingPunct="1">
        <a:lnSpc>
          <a:spcPct val="110000"/>
        </a:lnSpc>
        <a:spcBef>
          <a:spcPts val="600"/>
        </a:spcBef>
        <a:spcAft>
          <a:spcPts val="0"/>
        </a:spcAft>
        <a:buClrTx/>
        <a:buFont typeface="Arial"/>
        <a:buChar char="•"/>
        <a:defRPr sz="2000" kern="1200">
          <a:solidFill>
            <a:srgbClr val="000000"/>
          </a:solidFill>
          <a:latin typeface="Arial"/>
          <a:ea typeface="+mn-ea"/>
          <a:cs typeface="Arial"/>
        </a:defRPr>
      </a:lvl1pPr>
      <a:lvl2pPr marL="432000" indent="-180000" algn="l" defTabSz="457200" rtl="0" eaLnBrk="1" latinLnBrk="0" hangingPunct="1">
        <a:lnSpc>
          <a:spcPct val="110000"/>
        </a:lnSpc>
        <a:spcBef>
          <a:spcPts val="300"/>
        </a:spcBef>
        <a:spcAft>
          <a:spcPts val="0"/>
        </a:spcAft>
        <a:buClrTx/>
        <a:buSzPct val="100000"/>
        <a:buFont typeface="Arial"/>
        <a:buChar char="–"/>
        <a:defRPr sz="1800" kern="1200">
          <a:solidFill>
            <a:srgbClr val="000000"/>
          </a:solidFill>
          <a:latin typeface="Arial"/>
          <a:ea typeface="+mn-ea"/>
          <a:cs typeface="Arial"/>
        </a:defRPr>
      </a:lvl2pPr>
      <a:lvl3pPr marL="612000" indent="-180000" algn="l" defTabSz="457200" rtl="0" eaLnBrk="1" latinLnBrk="0" hangingPunct="1">
        <a:lnSpc>
          <a:spcPct val="110000"/>
        </a:lnSpc>
        <a:spcBef>
          <a:spcPts val="300"/>
        </a:spcBef>
        <a:spcAft>
          <a:spcPts val="0"/>
        </a:spcAft>
        <a:buClrTx/>
        <a:buFont typeface="Arial"/>
        <a:buChar char="•"/>
        <a:defRPr sz="1600" kern="1200">
          <a:solidFill>
            <a:srgbClr val="000000"/>
          </a:solidFill>
          <a:latin typeface="Arial"/>
          <a:ea typeface="+mn-ea"/>
          <a:cs typeface="Arial"/>
        </a:defRPr>
      </a:lvl3pPr>
      <a:lvl4pPr marL="864000" indent="-180000" algn="l" defTabSz="457200" rtl="0" eaLnBrk="1" latinLnBrk="0" hangingPunct="1">
        <a:lnSpc>
          <a:spcPct val="110000"/>
        </a:lnSpc>
        <a:spcBef>
          <a:spcPts val="600"/>
        </a:spcBef>
        <a:spcAft>
          <a:spcPts val="0"/>
        </a:spcAft>
        <a:buClrTx/>
        <a:buFont typeface="Arial"/>
        <a:buChar char="–"/>
        <a:defRPr sz="1400" kern="1200">
          <a:solidFill>
            <a:srgbClr val="000000"/>
          </a:solidFill>
          <a:latin typeface="Arial"/>
          <a:ea typeface="+mn-ea"/>
          <a:cs typeface="Arial"/>
        </a:defRPr>
      </a:lvl4pPr>
      <a:lvl5pPr marL="1044000" indent="-180000" algn="l" defTabSz="457200" rtl="0" eaLnBrk="1" latinLnBrk="0" hangingPunct="1">
        <a:lnSpc>
          <a:spcPct val="110000"/>
        </a:lnSpc>
        <a:spcBef>
          <a:spcPts val="600"/>
        </a:spcBef>
        <a:spcAft>
          <a:spcPts val="0"/>
        </a:spcAft>
        <a:buClrTx/>
        <a:buFont typeface="Arial"/>
        <a:buChar char="•"/>
        <a:defRPr sz="1200" kern="1200">
          <a:solidFill>
            <a:srgbClr val="000000"/>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8859" y="205979"/>
            <a:ext cx="8267075" cy="540000"/>
          </a:xfrm>
          <a:prstGeom prst="rect">
            <a:avLst/>
          </a:prstGeom>
        </p:spPr>
        <p:txBody>
          <a:bodyPr vert="horz" lIns="0" tIns="0" rIns="0" bIns="0" rtlCol="0" anchor="t" anchorCtr="0">
            <a:normAutofit/>
          </a:bodyPr>
          <a:lstStyle/>
          <a:p>
            <a:r>
              <a:rPr lang="en-US"/>
              <a:t>Click to edit title style</a:t>
            </a:r>
          </a:p>
        </p:txBody>
      </p:sp>
      <p:sp>
        <p:nvSpPr>
          <p:cNvPr id="3" name="Text Placeholder 2"/>
          <p:cNvSpPr>
            <a:spLocks noGrp="1"/>
          </p:cNvSpPr>
          <p:nvPr>
            <p:ph type="body" idx="1"/>
          </p:nvPr>
        </p:nvSpPr>
        <p:spPr>
          <a:xfrm>
            <a:off x="258859" y="889000"/>
            <a:ext cx="8639427" cy="3589867"/>
          </a:xfrm>
          <a:prstGeom prst="rect">
            <a:avLst/>
          </a:prstGeom>
        </p:spPr>
        <p:txBody>
          <a:bodyPr vert="horz" lIns="0" tIns="0" rIns="0" bIns="0" rtlCol="0">
            <a:normAutofit/>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525934" y="69057"/>
            <a:ext cx="372352" cy="273844"/>
          </a:xfrm>
          <a:prstGeom prst="rect">
            <a:avLst/>
          </a:prstGeom>
        </p:spPr>
        <p:txBody>
          <a:bodyPr vert="horz" lIns="0" tIns="0" rIns="0" bIns="0" rtlCol="0" anchor="ctr"/>
          <a:lstStyle>
            <a:lvl1pPr marL="0" algn="r">
              <a:spcBef>
                <a:spcPts val="600"/>
              </a:spcBef>
              <a:spcAft>
                <a:spcPts val="0"/>
              </a:spcAft>
              <a:defRPr sz="1000">
                <a:solidFill>
                  <a:srgbClr val="78818C"/>
                </a:solidFill>
                <a:latin typeface="Georgia"/>
                <a:cs typeface="Georgia"/>
              </a:defRPr>
            </a:lvl1pPr>
          </a:lstStyle>
          <a:p>
            <a:fld id="{2066355A-084C-D24E-9AD2-7E4FC41EA627}" type="slidenum">
              <a:rPr lang="en-US" smtClean="0"/>
              <a:pPr/>
              <a:t>‹#›</a:t>
            </a:fld>
            <a:endParaRPr lang="en-US"/>
          </a:p>
        </p:txBody>
      </p:sp>
      <p:pic>
        <p:nvPicPr>
          <p:cNvPr id="8" name="Picture 7"/>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8242745" y="4663749"/>
            <a:ext cx="655541" cy="187968"/>
          </a:xfrm>
          <a:prstGeom prst="rect">
            <a:avLst/>
          </a:prstGeom>
        </p:spPr>
      </p:pic>
      <p:sp>
        <p:nvSpPr>
          <p:cNvPr id="7" name="Rectangle 6"/>
          <p:cNvSpPr/>
          <p:nvPr userDrawn="1"/>
        </p:nvSpPr>
        <p:spPr>
          <a:xfrm>
            <a:off x="0" y="5035500"/>
            <a:ext cx="9144000" cy="10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2402377"/>
      </p:ext>
    </p:extLst>
  </p:cSld>
  <p:clrMap bg1="lt1" tx1="dk1" bg2="lt2" tx2="dk2" accent1="accent1" accent2="accent2" accent3="accent3" accent4="accent4" accent5="accent5" accent6="accent6" hlink="hlink" folHlink="folHlink"/>
  <p:sldLayoutIdLst>
    <p:sldLayoutId id="2147493627" r:id="rId1"/>
    <p:sldLayoutId id="2147493628" r:id="rId2"/>
    <p:sldLayoutId id="2147493629" r:id="rId3"/>
    <p:sldLayoutId id="2147493630" r:id="rId4"/>
    <p:sldLayoutId id="2147493696" r:id="rId5"/>
    <p:sldLayoutId id="2147493700" r:id="rId6"/>
    <p:sldLayoutId id="2147493701" r:id="rId7"/>
    <p:sldLayoutId id="2147493731" r:id="rId8"/>
    <p:sldLayoutId id="2147493732" r:id="rId9"/>
    <p:sldLayoutId id="2147493735" r:id="rId10"/>
  </p:sldLayoutIdLst>
  <p:hf hdr="0" ftr="0" dt="0"/>
  <p:txStyles>
    <p:titleStyle>
      <a:lvl1pPr marL="0" indent="0" algn="l" defTabSz="457200" rtl="0" eaLnBrk="1" latinLnBrk="0" hangingPunct="1">
        <a:spcBef>
          <a:spcPts val="600"/>
        </a:spcBef>
        <a:spcAft>
          <a:spcPts val="0"/>
        </a:spcAft>
        <a:buNone/>
        <a:defRPr sz="3000" b="0" kern="1200">
          <a:solidFill>
            <a:schemeClr val="tx1"/>
          </a:solidFill>
          <a:latin typeface="+mj-lt"/>
          <a:ea typeface="+mj-ea"/>
          <a:cs typeface="+mj-cs"/>
        </a:defRPr>
      </a:lvl1pPr>
    </p:titleStyle>
    <p:bodyStyle>
      <a:lvl1pPr marL="0" indent="-180000" algn="l" defTabSz="457200" rtl="0" eaLnBrk="1" latinLnBrk="0" hangingPunct="1">
        <a:lnSpc>
          <a:spcPct val="110000"/>
        </a:lnSpc>
        <a:spcBef>
          <a:spcPts val="600"/>
        </a:spcBef>
        <a:spcAft>
          <a:spcPts val="0"/>
        </a:spcAft>
        <a:buClrTx/>
        <a:buFont typeface="Arial"/>
        <a:buChar char="•"/>
        <a:defRPr sz="2000" kern="1200">
          <a:solidFill>
            <a:srgbClr val="000000"/>
          </a:solidFill>
          <a:latin typeface="Arial"/>
          <a:ea typeface="+mn-ea"/>
          <a:cs typeface="Arial"/>
        </a:defRPr>
      </a:lvl1pPr>
      <a:lvl2pPr marL="432000" indent="-180000" algn="l" defTabSz="457200" rtl="0" eaLnBrk="1" latinLnBrk="0" hangingPunct="1">
        <a:lnSpc>
          <a:spcPct val="110000"/>
        </a:lnSpc>
        <a:spcBef>
          <a:spcPts val="300"/>
        </a:spcBef>
        <a:spcAft>
          <a:spcPts val="0"/>
        </a:spcAft>
        <a:buClrTx/>
        <a:buSzPct val="100000"/>
        <a:buFont typeface="Arial"/>
        <a:buChar char="–"/>
        <a:defRPr sz="1800" kern="1200">
          <a:solidFill>
            <a:srgbClr val="000000"/>
          </a:solidFill>
          <a:latin typeface="Arial"/>
          <a:ea typeface="+mn-ea"/>
          <a:cs typeface="Arial"/>
        </a:defRPr>
      </a:lvl2pPr>
      <a:lvl3pPr marL="612000" indent="-180000" algn="l" defTabSz="457200" rtl="0" eaLnBrk="1" latinLnBrk="0" hangingPunct="1">
        <a:lnSpc>
          <a:spcPct val="110000"/>
        </a:lnSpc>
        <a:spcBef>
          <a:spcPts val="300"/>
        </a:spcBef>
        <a:spcAft>
          <a:spcPts val="0"/>
        </a:spcAft>
        <a:buClrTx/>
        <a:buFont typeface="Arial"/>
        <a:buChar char="•"/>
        <a:defRPr sz="1600" kern="1200">
          <a:solidFill>
            <a:srgbClr val="000000"/>
          </a:solidFill>
          <a:latin typeface="Arial"/>
          <a:ea typeface="+mn-ea"/>
          <a:cs typeface="Arial"/>
        </a:defRPr>
      </a:lvl3pPr>
      <a:lvl4pPr marL="864000" indent="-180000" algn="l" defTabSz="457200" rtl="0" eaLnBrk="1" latinLnBrk="0" hangingPunct="1">
        <a:lnSpc>
          <a:spcPct val="110000"/>
        </a:lnSpc>
        <a:spcBef>
          <a:spcPts val="600"/>
        </a:spcBef>
        <a:spcAft>
          <a:spcPts val="0"/>
        </a:spcAft>
        <a:buClrTx/>
        <a:buFont typeface="Arial"/>
        <a:buChar char="–"/>
        <a:defRPr sz="1400" kern="1200">
          <a:solidFill>
            <a:srgbClr val="000000"/>
          </a:solidFill>
          <a:latin typeface="Arial"/>
          <a:ea typeface="+mn-ea"/>
          <a:cs typeface="Arial"/>
        </a:defRPr>
      </a:lvl4pPr>
      <a:lvl5pPr marL="1044000" indent="-180000" algn="l" defTabSz="457200" rtl="0" eaLnBrk="1" latinLnBrk="0" hangingPunct="1">
        <a:lnSpc>
          <a:spcPct val="110000"/>
        </a:lnSpc>
        <a:spcBef>
          <a:spcPts val="600"/>
        </a:spcBef>
        <a:spcAft>
          <a:spcPts val="0"/>
        </a:spcAft>
        <a:buClrTx/>
        <a:buFont typeface="Arial"/>
        <a:buChar char="•"/>
        <a:defRPr sz="1200" kern="1200">
          <a:solidFill>
            <a:srgbClr val="000000"/>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8859" y="205979"/>
            <a:ext cx="8267075" cy="540000"/>
          </a:xfrm>
          <a:prstGeom prst="rect">
            <a:avLst/>
          </a:prstGeom>
        </p:spPr>
        <p:txBody>
          <a:bodyPr vert="horz" lIns="0" tIns="0" rIns="0" bIns="0" rtlCol="0" anchor="t" anchorCtr="0">
            <a:normAutofit/>
          </a:bodyPr>
          <a:lstStyle/>
          <a:p>
            <a:r>
              <a:rPr lang="en-US"/>
              <a:t>Click to edit Master title style</a:t>
            </a:r>
          </a:p>
        </p:txBody>
      </p:sp>
      <p:sp>
        <p:nvSpPr>
          <p:cNvPr id="3" name="Text Placeholder 2"/>
          <p:cNvSpPr>
            <a:spLocks noGrp="1"/>
          </p:cNvSpPr>
          <p:nvPr>
            <p:ph type="body" idx="1"/>
          </p:nvPr>
        </p:nvSpPr>
        <p:spPr>
          <a:xfrm>
            <a:off x="258859" y="745980"/>
            <a:ext cx="8639427" cy="3842294"/>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242745" y="4757733"/>
            <a:ext cx="655541" cy="187968"/>
          </a:xfrm>
          <a:prstGeom prst="rect">
            <a:avLst/>
          </a:prstGeom>
        </p:spPr>
      </p:pic>
      <p:sp>
        <p:nvSpPr>
          <p:cNvPr id="7" name="Slide Number Placeholder 5"/>
          <p:cNvSpPr>
            <a:spLocks noGrp="1"/>
          </p:cNvSpPr>
          <p:nvPr>
            <p:ph type="sldNum" sz="quarter" idx="4"/>
          </p:nvPr>
        </p:nvSpPr>
        <p:spPr>
          <a:xfrm>
            <a:off x="8525934" y="69057"/>
            <a:ext cx="372352" cy="273844"/>
          </a:xfrm>
          <a:prstGeom prst="rect">
            <a:avLst/>
          </a:prstGeom>
        </p:spPr>
        <p:txBody>
          <a:bodyPr vert="horz" lIns="0" tIns="0" rIns="0" bIns="0" rtlCol="0" anchor="ctr"/>
          <a:lstStyle>
            <a:lvl1pPr marL="0" algn="r">
              <a:spcBef>
                <a:spcPts val="600"/>
              </a:spcBef>
              <a:spcAft>
                <a:spcPts val="0"/>
              </a:spcAft>
              <a:defRPr sz="1000">
                <a:solidFill>
                  <a:srgbClr val="78818C"/>
                </a:solidFill>
                <a:latin typeface="Georgia"/>
                <a:cs typeface="Georgia"/>
              </a:defRPr>
            </a:lvl1pPr>
          </a:lstStyle>
          <a:p>
            <a:fld id="{2066355A-084C-D24E-9AD2-7E4FC41EA627}" type="slidenum">
              <a:rPr lang="en-US" smtClean="0"/>
              <a:pPr/>
              <a:t>‹#›</a:t>
            </a:fld>
            <a:endParaRPr lang="en-US"/>
          </a:p>
        </p:txBody>
      </p:sp>
    </p:spTree>
    <p:extLst>
      <p:ext uri="{BB962C8B-B14F-4D97-AF65-F5344CB8AC3E}">
        <p14:creationId xmlns:p14="http://schemas.microsoft.com/office/powerpoint/2010/main" val="735701794"/>
      </p:ext>
    </p:extLst>
  </p:cSld>
  <p:clrMap bg1="lt1" tx1="dk1" bg2="lt2" tx2="dk2" accent1="accent1" accent2="accent2" accent3="accent3" accent4="accent4" accent5="accent5" accent6="accent6" hlink="hlink" folHlink="folHlink"/>
  <p:sldLayoutIdLst>
    <p:sldLayoutId id="2147493570" r:id="rId1"/>
    <p:sldLayoutId id="2147493571" r:id="rId2"/>
  </p:sldLayoutIdLst>
  <p:hf hdr="0" ftr="0" dt="0"/>
  <p:txStyles>
    <p:titleStyle>
      <a:lvl1pPr marL="0" indent="0" algn="l" defTabSz="457200" rtl="0" eaLnBrk="1" latinLnBrk="0" hangingPunct="1">
        <a:spcBef>
          <a:spcPts val="600"/>
        </a:spcBef>
        <a:spcAft>
          <a:spcPts val="0"/>
        </a:spcAft>
        <a:buNone/>
        <a:defRPr sz="1600" b="1" kern="1200">
          <a:solidFill>
            <a:schemeClr val="tx1"/>
          </a:solidFill>
          <a:latin typeface="+mj-lt"/>
          <a:ea typeface="+mj-ea"/>
          <a:cs typeface="+mj-cs"/>
        </a:defRPr>
      </a:lvl1pPr>
    </p:titleStyle>
    <p:bodyStyle>
      <a:lvl1pPr marL="0" indent="-180000" algn="l" defTabSz="457200" rtl="0" eaLnBrk="1" latinLnBrk="0" hangingPunct="1">
        <a:lnSpc>
          <a:spcPct val="110000"/>
        </a:lnSpc>
        <a:spcBef>
          <a:spcPts val="600"/>
        </a:spcBef>
        <a:spcAft>
          <a:spcPts val="0"/>
        </a:spcAft>
        <a:buFont typeface="Arial"/>
        <a:buChar char="•"/>
        <a:defRPr sz="2400" kern="1200">
          <a:solidFill>
            <a:srgbClr val="000000"/>
          </a:solidFill>
          <a:latin typeface="Arial"/>
          <a:ea typeface="+mn-ea"/>
          <a:cs typeface="Arial"/>
        </a:defRPr>
      </a:lvl1pPr>
      <a:lvl2pPr marL="432000" indent="-180000" algn="l" defTabSz="457200" rtl="0" eaLnBrk="1" latinLnBrk="0" hangingPunct="1">
        <a:lnSpc>
          <a:spcPct val="110000"/>
        </a:lnSpc>
        <a:spcBef>
          <a:spcPts val="300"/>
        </a:spcBef>
        <a:spcAft>
          <a:spcPts val="0"/>
        </a:spcAft>
        <a:buSzPct val="100000"/>
        <a:buFont typeface="Arial"/>
        <a:buChar char="–"/>
        <a:defRPr sz="2000" kern="1200">
          <a:solidFill>
            <a:srgbClr val="000000"/>
          </a:solidFill>
          <a:latin typeface="Arial"/>
          <a:ea typeface="+mn-ea"/>
          <a:cs typeface="Arial"/>
        </a:defRPr>
      </a:lvl2pPr>
      <a:lvl3pPr marL="612000" indent="-180000" algn="l" defTabSz="457200" rtl="0" eaLnBrk="1" latinLnBrk="0" hangingPunct="1">
        <a:lnSpc>
          <a:spcPct val="110000"/>
        </a:lnSpc>
        <a:spcBef>
          <a:spcPts val="300"/>
        </a:spcBef>
        <a:spcAft>
          <a:spcPts val="0"/>
        </a:spcAft>
        <a:buFont typeface="Arial"/>
        <a:buChar char="•"/>
        <a:defRPr sz="1800" kern="1200">
          <a:solidFill>
            <a:srgbClr val="000000"/>
          </a:solidFill>
          <a:latin typeface="Arial"/>
          <a:ea typeface="+mn-ea"/>
          <a:cs typeface="Arial"/>
        </a:defRPr>
      </a:lvl3pPr>
      <a:lvl4pPr marL="864000" indent="-180000" algn="l" defTabSz="457200" rtl="0" eaLnBrk="1" latinLnBrk="0" hangingPunct="1">
        <a:lnSpc>
          <a:spcPct val="110000"/>
        </a:lnSpc>
        <a:spcBef>
          <a:spcPts val="600"/>
        </a:spcBef>
        <a:spcAft>
          <a:spcPts val="0"/>
        </a:spcAft>
        <a:buFont typeface="Arial"/>
        <a:buChar char="–"/>
        <a:defRPr sz="1600" kern="1200">
          <a:solidFill>
            <a:srgbClr val="000000"/>
          </a:solidFill>
          <a:latin typeface="Arial"/>
          <a:ea typeface="+mn-ea"/>
          <a:cs typeface="Arial"/>
        </a:defRPr>
      </a:lvl4pPr>
      <a:lvl5pPr marL="1044000" indent="-180000" algn="l" defTabSz="457200" rtl="0" eaLnBrk="1" latinLnBrk="0" hangingPunct="1">
        <a:lnSpc>
          <a:spcPct val="110000"/>
        </a:lnSpc>
        <a:spcBef>
          <a:spcPts val="600"/>
        </a:spcBef>
        <a:spcAft>
          <a:spcPts val="0"/>
        </a:spcAft>
        <a:buFont typeface="Arial"/>
        <a:buChar char="•"/>
        <a:defRPr sz="1400" kern="1200">
          <a:solidFill>
            <a:srgbClr val="000000"/>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bwMode="auto">
          <a:xfrm>
            <a:off x="457200" y="205979"/>
            <a:ext cx="8257542" cy="8388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endParaRPr lang="en-CA" altLang="en-US"/>
          </a:p>
        </p:txBody>
      </p:sp>
      <p:sp>
        <p:nvSpPr>
          <p:cNvPr id="2052" name="Rectangle 3"/>
          <p:cNvSpPr>
            <a:spLocks noGrp="1" noChangeArrowheads="1"/>
          </p:cNvSpPr>
          <p:nvPr>
            <p:ph type="body" idx="1"/>
          </p:nvPr>
        </p:nvSpPr>
        <p:spPr bwMode="auto">
          <a:xfrm>
            <a:off x="457200" y="1221600"/>
            <a:ext cx="8229600" cy="32403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0800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CA" altLang="en-US"/>
          </a:p>
        </p:txBody>
      </p:sp>
      <p:sp>
        <p:nvSpPr>
          <p:cNvPr id="8" name="Footer Placeholder 7"/>
          <p:cNvSpPr>
            <a:spLocks noGrp="1" noChangeArrowheads="1"/>
          </p:cNvSpPr>
          <p:nvPr>
            <p:ph type="ftr" sz="quarter" idx="3"/>
          </p:nvPr>
        </p:nvSpPr>
        <p:spPr>
          <a:xfrm>
            <a:off x="390798" y="4831943"/>
            <a:ext cx="2813050" cy="183356"/>
          </a:xfrm>
          <a:prstGeom prst="rect">
            <a:avLst/>
          </a:prstGeom>
        </p:spPr>
        <p:txBody>
          <a:bodyPr vert="horz" wrap="square" lIns="91440" tIns="45720" rIns="91440" bIns="45720" numCol="1" anchor="t" anchorCtr="0" compatLnSpc="1">
            <a:prstTxWarp prst="textNoShape">
              <a:avLst/>
            </a:prstTxWarp>
          </a:bodyPr>
          <a:lstStyle>
            <a:lvl1pPr>
              <a:spcBef>
                <a:spcPct val="50000"/>
              </a:spcBef>
              <a:defRPr sz="675" b="1" i="0" u="none" spc="450">
                <a:solidFill>
                  <a:srgbClr val="0C6577"/>
                </a:solidFill>
                <a:latin typeface="Helvetica Neue"/>
                <a:ea typeface="ＭＳ Ｐゴシック" charset="0"/>
                <a:cs typeface="Helvetica Neue"/>
              </a:defRPr>
            </a:lvl1pPr>
          </a:lstStyle>
          <a:p>
            <a:pPr>
              <a:defRPr/>
            </a:pPr>
            <a:r>
              <a:rPr lang="en-US"/>
              <a:t>HQOntario.ca</a:t>
            </a:r>
            <a:endParaRPr lang="en-CA"/>
          </a:p>
        </p:txBody>
      </p:sp>
      <p:sp>
        <p:nvSpPr>
          <p:cNvPr id="7" name="Slide Number Placeholder 6"/>
          <p:cNvSpPr>
            <a:spLocks noGrp="1"/>
          </p:cNvSpPr>
          <p:nvPr>
            <p:ph type="sldNum" sz="quarter" idx="4"/>
          </p:nvPr>
        </p:nvSpPr>
        <p:spPr>
          <a:xfrm>
            <a:off x="4343400" y="4816501"/>
            <a:ext cx="457200" cy="225029"/>
          </a:xfrm>
          <a:prstGeom prst="rect">
            <a:avLst/>
          </a:prstGeom>
        </p:spPr>
        <p:txBody>
          <a:bodyPr vert="horz" wrap="square" lIns="91440" tIns="45720" rIns="91440" bIns="45720" numCol="1" anchor="ctr" anchorCtr="0" compatLnSpc="1">
            <a:prstTxWarp prst="textNoShape">
              <a:avLst/>
            </a:prstTxWarp>
          </a:bodyPr>
          <a:lstStyle>
            <a:lvl1pPr algn="ctr">
              <a:spcBef>
                <a:spcPct val="50000"/>
              </a:spcBef>
              <a:defRPr sz="900" b="1" u="none">
                <a:solidFill>
                  <a:srgbClr val="0C6577"/>
                </a:solidFill>
                <a:latin typeface="Helvetica Neue Light"/>
                <a:cs typeface="Helvetica Neue Light"/>
              </a:defRPr>
            </a:lvl1pPr>
          </a:lstStyle>
          <a:p>
            <a:fld id="{55891DED-E6B3-49D7-8D3B-5D621779D901}" type="slidenum">
              <a:rPr lang="en-US" altLang="en-US" smtClean="0"/>
              <a:pPr/>
              <a:t>‹#›</a:t>
            </a:fld>
            <a:endParaRPr lang="en-US" altLang="en-US"/>
          </a:p>
        </p:txBody>
      </p:sp>
    </p:spTree>
    <p:extLst>
      <p:ext uri="{BB962C8B-B14F-4D97-AF65-F5344CB8AC3E}">
        <p14:creationId xmlns:p14="http://schemas.microsoft.com/office/powerpoint/2010/main" val="3797230404"/>
      </p:ext>
    </p:extLst>
  </p:cSld>
  <p:clrMap bg1="lt1" tx1="dk1" bg2="lt2" tx2="dk2" accent1="accent1" accent2="accent2" accent3="accent3" accent4="accent4" accent5="accent5" accent6="accent6" hlink="hlink" folHlink="folHlink"/>
  <p:sldLayoutIdLst>
    <p:sldLayoutId id="2147493677" r:id="rId1"/>
    <p:sldLayoutId id="2147493678" r:id="rId2"/>
    <p:sldLayoutId id="2147493679" r:id="rId3"/>
    <p:sldLayoutId id="2147493680" r:id="rId4"/>
    <p:sldLayoutId id="2147493681" r:id="rId5"/>
    <p:sldLayoutId id="2147493682" r:id="rId6"/>
    <p:sldLayoutId id="2147493683" r:id="rId7"/>
    <p:sldLayoutId id="2147493684" r:id="rId8"/>
    <p:sldLayoutId id="2147493685" r:id="rId9"/>
    <p:sldLayoutId id="2147493686" r:id="rId10"/>
    <p:sldLayoutId id="2147493687" r:id="rId11"/>
  </p:sldLayoutIdLst>
  <p:hf sldNum="0" hdr="0" ftr="0" dt="0"/>
  <p:txStyles>
    <p:titleStyle>
      <a:lvl1pPr algn="l" rtl="0" eaLnBrk="1" fontAlgn="base" hangingPunct="1">
        <a:spcBef>
          <a:spcPct val="0"/>
        </a:spcBef>
        <a:spcAft>
          <a:spcPct val="0"/>
        </a:spcAft>
        <a:defRPr sz="2700" b="1">
          <a:solidFill>
            <a:srgbClr val="00A0AF"/>
          </a:solidFill>
          <a:latin typeface="Arial"/>
          <a:ea typeface="MS PGothic" panose="020B0600070205080204" pitchFamily="34" charset="-128"/>
          <a:cs typeface="Arial"/>
        </a:defRPr>
      </a:lvl1pPr>
      <a:lvl2pPr algn="ctr" rtl="0" eaLnBrk="1" fontAlgn="base" hangingPunct="1">
        <a:spcBef>
          <a:spcPct val="0"/>
        </a:spcBef>
        <a:spcAft>
          <a:spcPct val="0"/>
        </a:spcAft>
        <a:defRPr sz="2700" b="1">
          <a:solidFill>
            <a:srgbClr val="00788A"/>
          </a:solidFill>
          <a:latin typeface="Arial" charset="0"/>
          <a:ea typeface="MS PGothic" panose="020B0600070205080204" pitchFamily="34" charset="-128"/>
          <a:cs typeface="ＭＳ Ｐゴシック" charset="-128"/>
        </a:defRPr>
      </a:lvl2pPr>
      <a:lvl3pPr algn="ctr" rtl="0" eaLnBrk="1" fontAlgn="base" hangingPunct="1">
        <a:spcBef>
          <a:spcPct val="0"/>
        </a:spcBef>
        <a:spcAft>
          <a:spcPct val="0"/>
        </a:spcAft>
        <a:defRPr sz="2700" b="1">
          <a:solidFill>
            <a:srgbClr val="00788A"/>
          </a:solidFill>
          <a:latin typeface="Arial" charset="0"/>
          <a:ea typeface="MS PGothic" panose="020B0600070205080204" pitchFamily="34" charset="-128"/>
          <a:cs typeface="ＭＳ Ｐゴシック" charset="-128"/>
        </a:defRPr>
      </a:lvl3pPr>
      <a:lvl4pPr algn="ctr" rtl="0" eaLnBrk="1" fontAlgn="base" hangingPunct="1">
        <a:spcBef>
          <a:spcPct val="0"/>
        </a:spcBef>
        <a:spcAft>
          <a:spcPct val="0"/>
        </a:spcAft>
        <a:defRPr sz="2700" b="1">
          <a:solidFill>
            <a:srgbClr val="00788A"/>
          </a:solidFill>
          <a:latin typeface="Arial" charset="0"/>
          <a:ea typeface="MS PGothic" panose="020B0600070205080204" pitchFamily="34" charset="-128"/>
          <a:cs typeface="ＭＳ Ｐゴシック" charset="-128"/>
        </a:defRPr>
      </a:lvl4pPr>
      <a:lvl5pPr algn="ctr" rtl="0" eaLnBrk="1" fontAlgn="base" hangingPunct="1">
        <a:spcBef>
          <a:spcPct val="0"/>
        </a:spcBef>
        <a:spcAft>
          <a:spcPct val="0"/>
        </a:spcAft>
        <a:defRPr sz="2700" b="1">
          <a:solidFill>
            <a:srgbClr val="00788A"/>
          </a:solidFill>
          <a:latin typeface="Arial" charset="0"/>
          <a:ea typeface="MS PGothic" panose="020B0600070205080204" pitchFamily="34" charset="-128"/>
          <a:cs typeface="ＭＳ Ｐゴシック" charset="-128"/>
        </a:defRPr>
      </a:lvl5pPr>
      <a:lvl6pPr marL="342900" algn="ctr" rtl="0" eaLnBrk="1" fontAlgn="base" hangingPunct="1">
        <a:spcBef>
          <a:spcPct val="0"/>
        </a:spcBef>
        <a:spcAft>
          <a:spcPct val="0"/>
        </a:spcAft>
        <a:defRPr sz="2700" b="1">
          <a:solidFill>
            <a:srgbClr val="008E8F"/>
          </a:solidFill>
          <a:latin typeface="Arial" charset="0"/>
        </a:defRPr>
      </a:lvl6pPr>
      <a:lvl7pPr marL="685800" algn="ctr" rtl="0" eaLnBrk="1" fontAlgn="base" hangingPunct="1">
        <a:spcBef>
          <a:spcPct val="0"/>
        </a:spcBef>
        <a:spcAft>
          <a:spcPct val="0"/>
        </a:spcAft>
        <a:defRPr sz="2700" b="1">
          <a:solidFill>
            <a:srgbClr val="008E8F"/>
          </a:solidFill>
          <a:latin typeface="Arial" charset="0"/>
        </a:defRPr>
      </a:lvl7pPr>
      <a:lvl8pPr marL="1028700" algn="ctr" rtl="0" eaLnBrk="1" fontAlgn="base" hangingPunct="1">
        <a:spcBef>
          <a:spcPct val="0"/>
        </a:spcBef>
        <a:spcAft>
          <a:spcPct val="0"/>
        </a:spcAft>
        <a:defRPr sz="2700" b="1">
          <a:solidFill>
            <a:srgbClr val="008E8F"/>
          </a:solidFill>
          <a:latin typeface="Arial" charset="0"/>
        </a:defRPr>
      </a:lvl8pPr>
      <a:lvl9pPr marL="1371600" algn="ctr" rtl="0" eaLnBrk="1" fontAlgn="base" hangingPunct="1">
        <a:spcBef>
          <a:spcPct val="0"/>
        </a:spcBef>
        <a:spcAft>
          <a:spcPct val="0"/>
        </a:spcAft>
        <a:defRPr sz="2700" b="1">
          <a:solidFill>
            <a:srgbClr val="008E8F"/>
          </a:solidFill>
          <a:latin typeface="Arial" charset="0"/>
        </a:defRPr>
      </a:lvl9pPr>
    </p:titleStyle>
    <p:bodyStyle>
      <a:lvl1pPr marL="257175" indent="-257175" algn="l" rtl="0" eaLnBrk="1" fontAlgn="base" hangingPunct="1">
        <a:spcBef>
          <a:spcPts val="882"/>
        </a:spcBef>
        <a:spcAft>
          <a:spcPct val="0"/>
        </a:spcAft>
        <a:buClr>
          <a:srgbClr val="00858F"/>
        </a:buClr>
        <a:buChar char="•"/>
        <a:defRPr sz="1800">
          <a:solidFill>
            <a:schemeClr val="tx1"/>
          </a:solidFill>
          <a:latin typeface="Arial"/>
          <a:ea typeface="MS PGothic" panose="020B0600070205080204" pitchFamily="34" charset="-128"/>
          <a:cs typeface="Arial"/>
        </a:defRPr>
      </a:lvl1pPr>
      <a:lvl2pPr marL="557213" indent="-214313" algn="l" rtl="0" eaLnBrk="1" fontAlgn="base" hangingPunct="1">
        <a:spcBef>
          <a:spcPts val="882"/>
        </a:spcBef>
        <a:spcAft>
          <a:spcPct val="0"/>
        </a:spcAft>
        <a:buFont typeface="Arial" panose="020B0604020202020204" pitchFamily="34" charset="0"/>
        <a:buChar char="–"/>
        <a:defRPr sz="1500">
          <a:solidFill>
            <a:schemeClr val="tx1"/>
          </a:solidFill>
          <a:latin typeface="Arial"/>
          <a:ea typeface="MS PGothic" panose="020B0600070205080204" pitchFamily="34" charset="-128"/>
          <a:cs typeface="Arial"/>
        </a:defRPr>
      </a:lvl2pPr>
      <a:lvl3pPr marL="857250" indent="-171450" algn="l" rtl="0" eaLnBrk="1" fontAlgn="base" hangingPunct="1">
        <a:spcBef>
          <a:spcPts val="882"/>
        </a:spcBef>
        <a:spcAft>
          <a:spcPct val="0"/>
        </a:spcAft>
        <a:buFont typeface="Arial" panose="020B0604020202020204" pitchFamily="34" charset="0"/>
        <a:buChar char="•"/>
        <a:defRPr sz="1500">
          <a:solidFill>
            <a:schemeClr val="tx1"/>
          </a:solidFill>
          <a:latin typeface="Arial"/>
          <a:ea typeface="MS PGothic" panose="020B0600070205080204" pitchFamily="34" charset="-128"/>
          <a:cs typeface="Arial"/>
        </a:defRPr>
      </a:lvl3pPr>
      <a:lvl4pPr marL="1200150" indent="-171450" algn="l" rtl="0" eaLnBrk="1" fontAlgn="base" hangingPunct="1">
        <a:spcBef>
          <a:spcPts val="882"/>
        </a:spcBef>
        <a:spcAft>
          <a:spcPct val="0"/>
        </a:spcAft>
        <a:buChar char="–"/>
        <a:defRPr>
          <a:solidFill>
            <a:schemeClr val="tx1"/>
          </a:solidFill>
          <a:latin typeface="Arial"/>
          <a:ea typeface="MS PGothic" panose="020B0600070205080204" pitchFamily="34" charset="-128"/>
          <a:cs typeface="Arial"/>
        </a:defRPr>
      </a:lvl4pPr>
      <a:lvl5pPr marL="1543050" indent="-171450" algn="l" rtl="0" eaLnBrk="1" fontAlgn="base" hangingPunct="1">
        <a:spcBef>
          <a:spcPts val="882"/>
        </a:spcBef>
        <a:spcAft>
          <a:spcPct val="0"/>
        </a:spcAft>
        <a:buChar char="»"/>
        <a:defRPr>
          <a:solidFill>
            <a:schemeClr val="tx1"/>
          </a:solidFill>
          <a:latin typeface="Arial"/>
          <a:ea typeface="MS PGothic" panose="020B0600070205080204" pitchFamily="34" charset="-128"/>
          <a:cs typeface="Arial"/>
        </a:defRPr>
      </a:lvl5pPr>
      <a:lvl6pPr marL="1885950" indent="-171450" algn="l" rtl="0" eaLnBrk="1" fontAlgn="base" hangingPunct="1">
        <a:spcBef>
          <a:spcPct val="20000"/>
        </a:spcBef>
        <a:spcAft>
          <a:spcPct val="0"/>
        </a:spcAft>
        <a:buChar char="»"/>
        <a:defRPr>
          <a:solidFill>
            <a:schemeClr val="tx1"/>
          </a:solidFill>
          <a:latin typeface="+mn-lt"/>
        </a:defRPr>
      </a:lvl6pPr>
      <a:lvl7pPr marL="2228850" indent="-171450" algn="l" rtl="0" eaLnBrk="1" fontAlgn="base" hangingPunct="1">
        <a:spcBef>
          <a:spcPct val="20000"/>
        </a:spcBef>
        <a:spcAft>
          <a:spcPct val="0"/>
        </a:spcAft>
        <a:buChar char="»"/>
        <a:defRPr>
          <a:solidFill>
            <a:schemeClr val="tx1"/>
          </a:solidFill>
          <a:latin typeface="+mn-lt"/>
        </a:defRPr>
      </a:lvl7pPr>
      <a:lvl8pPr marL="2571750" indent="-171450" algn="l" rtl="0" eaLnBrk="1" fontAlgn="base" hangingPunct="1">
        <a:spcBef>
          <a:spcPct val="20000"/>
        </a:spcBef>
        <a:spcAft>
          <a:spcPct val="0"/>
        </a:spcAft>
        <a:buChar char="»"/>
        <a:defRPr>
          <a:solidFill>
            <a:schemeClr val="tx1"/>
          </a:solidFill>
          <a:latin typeface="+mn-lt"/>
        </a:defRPr>
      </a:lvl8pPr>
      <a:lvl9pPr marL="2914650" indent="-171450" algn="l" rtl="0" eaLnBrk="1" fontAlgn="base" hangingPunct="1">
        <a:spcBef>
          <a:spcPct val="20000"/>
        </a:spcBef>
        <a:spcAft>
          <a:spcPct val="0"/>
        </a:spcAft>
        <a:buChar char="»"/>
        <a:defRPr>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32B2ED4-4424-4B85-941A-56AE5032B2CF}"/>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E282BBF6-B1E9-4EA5-876D-24D4C874F2DA}"/>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85A6476E-9000-4C6F-9D17-7DFBEC4563AC}"/>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CA"/>
          </a:p>
        </p:txBody>
      </p:sp>
      <p:sp>
        <p:nvSpPr>
          <p:cNvPr id="5" name="Footer Placeholder 4">
            <a:extLst>
              <a:ext uri="{FF2B5EF4-FFF2-40B4-BE49-F238E27FC236}">
                <a16:creationId xmlns:a16="http://schemas.microsoft.com/office/drawing/2014/main" id="{D924CD2C-CDC8-43D1-B659-20DCA6451B7A}"/>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CA"/>
          </a:p>
        </p:txBody>
      </p:sp>
      <p:sp>
        <p:nvSpPr>
          <p:cNvPr id="7" name="TextBox 6">
            <a:extLst>
              <a:ext uri="{FF2B5EF4-FFF2-40B4-BE49-F238E27FC236}">
                <a16:creationId xmlns:a16="http://schemas.microsoft.com/office/drawing/2014/main" id="{69254F9C-6603-4334-9111-1B4955CA2B59}"/>
              </a:ext>
            </a:extLst>
          </p:cNvPr>
          <p:cNvSpPr txBox="1"/>
          <p:nvPr userDrawn="1"/>
        </p:nvSpPr>
        <p:spPr>
          <a:xfrm>
            <a:off x="8028641" y="4465295"/>
            <a:ext cx="576064" cy="400110"/>
          </a:xfrm>
          <a:prstGeom prst="rect">
            <a:avLst/>
          </a:prstGeom>
          <a:noFill/>
        </p:spPr>
        <p:txBody>
          <a:bodyPr wrap="square" rtlCol="0">
            <a:spAutoFit/>
          </a:bodyPr>
          <a:lstStyle/>
          <a:p>
            <a:pPr algn="ctr"/>
            <a:fld id="{07FCFE8E-B24B-4D0D-927A-7EB19BCEC9C1}" type="slidenum">
              <a:rPr lang="en-US" sz="2000" smtClean="0">
                <a:solidFill>
                  <a:schemeClr val="bg1"/>
                </a:solidFill>
                <a:effectLst>
                  <a:outerShdw blurRad="38100" dist="38100" dir="2700000" algn="tl">
                    <a:srgbClr val="000000">
                      <a:alpha val="43137"/>
                    </a:srgbClr>
                  </a:outerShdw>
                </a:effectLst>
              </a:rPr>
              <a:t>‹#›</a:t>
            </a:fld>
            <a:endParaRPr lang="en-CA" sz="200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0905223"/>
      </p:ext>
    </p:extLst>
  </p:cSld>
  <p:clrMap bg1="lt1" tx1="dk1" bg2="lt2" tx2="dk2" accent1="accent1" accent2="accent2" accent3="accent3" accent4="accent4" accent5="accent5" accent6="accent6" hlink="hlink" folHlink="folHlink"/>
  <p:sldLayoutIdLst>
    <p:sldLayoutId id="2147493704" r:id="rId1"/>
    <p:sldLayoutId id="2147493705" r:id="rId2"/>
    <p:sldLayoutId id="2147493706" r:id="rId3"/>
    <p:sldLayoutId id="2147493707" r:id="rId4"/>
    <p:sldLayoutId id="2147493708" r:id="rId5"/>
    <p:sldLayoutId id="2147493709" r:id="rId6"/>
    <p:sldLayoutId id="2147493710" r:id="rId7"/>
    <p:sldLayoutId id="2147493711" r:id="rId8"/>
    <p:sldLayoutId id="2147493712" r:id="rId9"/>
    <p:sldLayoutId id="2147493713" r:id="rId10"/>
    <p:sldLayoutId id="2147493714" r:id="rId11"/>
    <p:sldLayoutId id="2147493715" r:id="rId12"/>
    <p:sldLayoutId id="2147493716" r:id="rId13"/>
    <p:sldLayoutId id="2147493717" r:id="rId14"/>
    <p:sldLayoutId id="2147493718" r:id="rId15"/>
    <p:sldLayoutId id="2147493719" r:id="rId16"/>
    <p:sldLayoutId id="2147493720" r:id="rId17"/>
    <p:sldLayoutId id="2147493721" r:id="rId18"/>
    <p:sldLayoutId id="2147493722" r:id="rId19"/>
    <p:sldLayoutId id="2147493723" r:id="rId20"/>
    <p:sldLayoutId id="2147493724" r:id="rId21"/>
    <p:sldLayoutId id="2147493725" r:id="rId22"/>
    <p:sldLayoutId id="2147493726" r:id="rId23"/>
    <p:sldLayoutId id="2147493727" r:id="rId24"/>
    <p:sldLayoutId id="2147493728" r:id="rId25"/>
    <p:sldLayoutId id="2147493729" r:id="rId26"/>
    <p:sldLayoutId id="2147493730" r:id="rId27"/>
  </p:sldLayoutIdLst>
  <p:hf sldNum="0" hdr="0" ftr="0" dt="0"/>
  <p:txStyles>
    <p:titleStyle>
      <a:lvl1pPr algn="l" defTabSz="685800" rtl="0" eaLnBrk="1" latinLnBrk="0" hangingPunct="1">
        <a:lnSpc>
          <a:spcPct val="90000"/>
        </a:lnSpc>
        <a:spcBef>
          <a:spcPct val="0"/>
        </a:spcBef>
        <a:buNone/>
        <a:defRPr sz="2700" kern="1200">
          <a:solidFill>
            <a:schemeClr val="tx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96.xml"/></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92.xml"/><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3.png"/><Relationship Id="rId7"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91.xml"/><Relationship Id="rId6" Type="http://schemas.openxmlformats.org/officeDocument/2006/relationships/image" Target="../media/image46.png"/><Relationship Id="rId11" Type="http://schemas.openxmlformats.org/officeDocument/2006/relationships/image" Target="../media/image50.png"/><Relationship Id="rId5" Type="http://schemas.openxmlformats.org/officeDocument/2006/relationships/image" Target="../media/image45.png"/><Relationship Id="rId10" Type="http://schemas.openxmlformats.org/officeDocument/2006/relationships/image" Target="../media/image49.png"/><Relationship Id="rId4" Type="http://schemas.openxmlformats.org/officeDocument/2006/relationships/image" Target="../media/image44.png"/><Relationship Id="rId9"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9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91.xml"/><Relationship Id="rId6" Type="http://schemas.openxmlformats.org/officeDocument/2006/relationships/hyperlink" Target="https://www.oha.com/Documents/2018%20Mental%20Health%20Funding%20Methodologies%20Conference%20Proceedings%20-%20Final%20Report.pdf" TargetMode="External"/><Relationship Id="rId5" Type="http://schemas.openxmlformats.org/officeDocument/2006/relationships/image" Target="../media/image53.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1.xml"/></Relationships>
</file>

<file path=ppt/slides/_rels/slide17.xml.rels><?xml version="1.0" encoding="UTF-8" standalone="yes"?>
<Relationships xmlns="http://schemas.openxmlformats.org/package/2006/relationships"><Relationship Id="rId2" Type="http://schemas.openxmlformats.org/officeDocument/2006/relationships/image" Target="../media/image54.jfif"/><Relationship Id="rId1" Type="http://schemas.openxmlformats.org/officeDocument/2006/relationships/slideLayout" Target="../slideLayouts/slideLayout99.xml"/></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91.xml"/><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9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98.xml"/></Relationships>
</file>

<file path=ppt/slides/_rels/slide2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4.xml"/><Relationship Id="rId1" Type="http://schemas.openxmlformats.org/officeDocument/2006/relationships/slideLayout" Target="../slideLayouts/slideLayout95.xml"/></Relationships>
</file>

<file path=ppt/slides/_rels/slide22.xml.rels><?xml version="1.0" encoding="UTF-8" standalone="yes"?>
<Relationships xmlns="http://schemas.openxmlformats.org/package/2006/relationships"><Relationship Id="rId8" Type="http://schemas.openxmlformats.org/officeDocument/2006/relationships/image" Target="../media/image64.png"/><Relationship Id="rId13" Type="http://schemas.microsoft.com/office/2007/relationships/hdphoto" Target="../media/hdphoto4.wdp"/><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7.png"/><Relationship Id="rId2" Type="http://schemas.openxmlformats.org/officeDocument/2006/relationships/notesSlide" Target="../notesSlides/notesSlide15.xml"/><Relationship Id="rId16" Type="http://schemas.openxmlformats.org/officeDocument/2006/relationships/image" Target="../media/image69.png"/><Relationship Id="rId1" Type="http://schemas.openxmlformats.org/officeDocument/2006/relationships/slideLayout" Target="../slideLayouts/slideLayout95.xml"/><Relationship Id="rId6" Type="http://schemas.openxmlformats.org/officeDocument/2006/relationships/image" Target="../media/image62.png"/><Relationship Id="rId11" Type="http://schemas.microsoft.com/office/2007/relationships/hdphoto" Target="../media/hdphoto3.wdp"/><Relationship Id="rId5" Type="http://schemas.openxmlformats.org/officeDocument/2006/relationships/image" Target="../media/image61.png"/><Relationship Id="rId15" Type="http://schemas.microsoft.com/office/2007/relationships/hdphoto" Target="../media/hdphoto5.wdp"/><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 Id="rId14" Type="http://schemas.openxmlformats.org/officeDocument/2006/relationships/image" Target="../media/image68.png"/></Relationships>
</file>

<file path=ppt/slides/_rels/slide2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6.xml"/><Relationship Id="rId1" Type="http://schemas.openxmlformats.org/officeDocument/2006/relationships/slideLayout" Target="../slideLayouts/slideLayout7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5.xml"/></Relationships>
</file>

<file path=ppt/slides/_rels/slide2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8.xml"/><Relationship Id="rId1" Type="http://schemas.openxmlformats.org/officeDocument/2006/relationships/slideLayout" Target="../slideLayouts/slideLayout89.xml"/></Relationships>
</file>

<file path=ppt/slides/_rels/slide2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9.xml"/><Relationship Id="rId1" Type="http://schemas.openxmlformats.org/officeDocument/2006/relationships/slideLayout" Target="../slideLayouts/slideLayout89.xml"/></Relationships>
</file>

<file path=ppt/slides/_rels/slide2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0.xml"/><Relationship Id="rId1" Type="http://schemas.openxmlformats.org/officeDocument/2006/relationships/slideLayout" Target="../slideLayouts/slideLayout91.xml"/><Relationship Id="rId4" Type="http://schemas.openxmlformats.org/officeDocument/2006/relationships/image" Target="../media/image74.png"/></Relationships>
</file>

<file path=ppt/slides/_rels/slide2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91.xml"/><Relationship Id="rId4" Type="http://schemas.openxmlformats.org/officeDocument/2006/relationships/image" Target="../media/image77.png"/></Relationships>
</file>

<file path=ppt/slides/_rels/slide2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1.xml"/><Relationship Id="rId1" Type="http://schemas.openxmlformats.org/officeDocument/2006/relationships/slideLayout" Target="../slideLayouts/slideLayout91.xml"/></Relationships>
</file>

<file path=ppt/slides/_rels/slide3.xml.rels><?xml version="1.0" encoding="UTF-8" standalone="yes"?>
<Relationships xmlns="http://schemas.openxmlformats.org/package/2006/relationships"><Relationship Id="rId2" Type="http://schemas.openxmlformats.org/officeDocument/2006/relationships/image" Target="../media/image36.jfif"/><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2.xml"/><Relationship Id="rId1" Type="http://schemas.openxmlformats.org/officeDocument/2006/relationships/slideLayout" Target="../slideLayouts/slideLayout9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3.xml"/><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5.xml"/></Relationships>
</file>

<file path=ppt/slides/_rels/slide35.xml.rels><?xml version="1.0" encoding="UTF-8" standalone="yes"?>
<Relationships xmlns="http://schemas.openxmlformats.org/package/2006/relationships"><Relationship Id="rId8" Type="http://schemas.openxmlformats.org/officeDocument/2006/relationships/hyperlink" Target="http://stackoverflow.com/questions/28912059/labels-on-the-pie-chart-for-small-pieces-ggplot" TargetMode="External"/><Relationship Id="rId3" Type="http://schemas.openxmlformats.org/officeDocument/2006/relationships/image" Target="../media/image79.png"/><Relationship Id="rId7" Type="http://schemas.openxmlformats.org/officeDocument/2006/relationships/image" Target="../media/image82.png"/><Relationship Id="rId2" Type="http://schemas.openxmlformats.org/officeDocument/2006/relationships/notesSlide" Target="../notesSlides/notesSlide25.xml"/><Relationship Id="rId1" Type="http://schemas.openxmlformats.org/officeDocument/2006/relationships/slideLayout" Target="../slideLayouts/slideLayout95.xml"/><Relationship Id="rId6" Type="http://schemas.openxmlformats.org/officeDocument/2006/relationships/chart" Target="../charts/chart2.xml"/><Relationship Id="rId5" Type="http://schemas.openxmlformats.org/officeDocument/2006/relationships/image" Target="../media/image81.svg"/><Relationship Id="rId4" Type="http://schemas.openxmlformats.org/officeDocument/2006/relationships/image" Target="../media/image80.png"/></Relationships>
</file>

<file path=ppt/slides/_rels/slide3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6.xml"/><Relationship Id="rId1" Type="http://schemas.openxmlformats.org/officeDocument/2006/relationships/slideLayout" Target="../slideLayouts/slideLayout95.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hyperlink" Target="https://www.oha.com/data-and-analytics/finance-tools/mental-health-and-addictions-quality-standard-schizophrenia-care-dashboard"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7.xml"/><Relationship Id="rId1" Type="http://schemas.openxmlformats.org/officeDocument/2006/relationships/slideLayout" Target="../slideLayouts/slideLayout95.xml"/><Relationship Id="rId4" Type="http://schemas.openxmlformats.org/officeDocument/2006/relationships/image" Target="../media/image8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91.xml"/><Relationship Id="rId4" Type="http://schemas.openxmlformats.org/officeDocument/2006/relationships/image" Target="../media/image90.png"/></Relationships>
</file>

<file path=ppt/slides/_rels/slide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95.xml"/></Relationships>
</file>

<file path=ppt/slides/_rels/slide4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91.xml"/></Relationships>
</file>

<file path=ppt/slides/_rels/slide4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91.xml"/></Relationships>
</file>

<file path=ppt/slides/_rels/slide4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91.xml"/></Relationships>
</file>

<file path=ppt/slides/_rels/slide4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91.xml"/></Relationships>
</file>

<file path=ppt/slides/_rels/slide4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91.xml"/></Relationships>
</file>

<file path=ppt/slides/_rels/slide4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9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3.xml"/></Relationships>
</file>

<file path=ppt/slides/_rels/slide4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9.xml"/><Relationship Id="rId1" Type="http://schemas.openxmlformats.org/officeDocument/2006/relationships/slideLayout" Target="../slideLayouts/slideLayout32.xml"/><Relationship Id="rId4" Type="http://schemas.openxmlformats.org/officeDocument/2006/relationships/image" Target="../media/image101.png"/></Relationships>
</file>

<file path=ppt/slides/_rels/slide49.xml.rels><?xml version="1.0" encoding="UTF-8" standalone="yes"?>
<Relationships xmlns="http://schemas.openxmlformats.org/package/2006/relationships"><Relationship Id="rId8" Type="http://schemas.openxmlformats.org/officeDocument/2006/relationships/diagramData" Target="../diagrams/data4.xml"/><Relationship Id="rId13" Type="http://schemas.openxmlformats.org/officeDocument/2006/relationships/diagramData" Target="../diagrams/data5.xml"/><Relationship Id="rId18" Type="http://schemas.openxmlformats.org/officeDocument/2006/relationships/image" Target="../media/image102.png"/><Relationship Id="rId3" Type="http://schemas.openxmlformats.org/officeDocument/2006/relationships/diagramData" Target="../diagrams/data3.xml"/><Relationship Id="rId21" Type="http://schemas.openxmlformats.org/officeDocument/2006/relationships/diagramLayout" Target="../diagrams/layout6.xml"/><Relationship Id="rId7" Type="http://schemas.microsoft.com/office/2007/relationships/diagramDrawing" Target="../diagrams/drawing3.xml"/><Relationship Id="rId12" Type="http://schemas.microsoft.com/office/2007/relationships/diagramDrawing" Target="../diagrams/drawing4.xml"/><Relationship Id="rId17" Type="http://schemas.microsoft.com/office/2007/relationships/diagramDrawing" Target="../diagrams/drawing5.xml"/><Relationship Id="rId2" Type="http://schemas.openxmlformats.org/officeDocument/2006/relationships/notesSlide" Target="../notesSlides/notesSlide30.xml"/><Relationship Id="rId16" Type="http://schemas.openxmlformats.org/officeDocument/2006/relationships/diagramColors" Target="../diagrams/colors5.xml"/><Relationship Id="rId20" Type="http://schemas.openxmlformats.org/officeDocument/2006/relationships/diagramData" Target="../diagrams/data6.xml"/><Relationship Id="rId1" Type="http://schemas.openxmlformats.org/officeDocument/2006/relationships/slideLayout" Target="../slideLayouts/slideLayout32.xml"/><Relationship Id="rId6" Type="http://schemas.openxmlformats.org/officeDocument/2006/relationships/diagramColors" Target="../diagrams/colors3.xml"/><Relationship Id="rId11" Type="http://schemas.openxmlformats.org/officeDocument/2006/relationships/diagramColors" Target="../diagrams/colors4.xml"/><Relationship Id="rId24" Type="http://schemas.microsoft.com/office/2007/relationships/diagramDrawing" Target="../diagrams/drawing6.xml"/><Relationship Id="rId5" Type="http://schemas.openxmlformats.org/officeDocument/2006/relationships/diagramQuickStyle" Target="../diagrams/quickStyle3.xml"/><Relationship Id="rId15" Type="http://schemas.openxmlformats.org/officeDocument/2006/relationships/diagramQuickStyle" Target="../diagrams/quickStyle5.xml"/><Relationship Id="rId23" Type="http://schemas.openxmlformats.org/officeDocument/2006/relationships/diagramColors" Target="../diagrams/colors6.xml"/><Relationship Id="rId10" Type="http://schemas.openxmlformats.org/officeDocument/2006/relationships/diagramQuickStyle" Target="../diagrams/quickStyle4.xml"/><Relationship Id="rId19" Type="http://schemas.openxmlformats.org/officeDocument/2006/relationships/image" Target="../media/image69.png"/><Relationship Id="rId4" Type="http://schemas.openxmlformats.org/officeDocument/2006/relationships/diagramLayout" Target="../diagrams/layout3.xml"/><Relationship Id="rId9" Type="http://schemas.openxmlformats.org/officeDocument/2006/relationships/diagramLayout" Target="../diagrams/layout4.xml"/><Relationship Id="rId14" Type="http://schemas.openxmlformats.org/officeDocument/2006/relationships/diagramLayout" Target="../diagrams/layout5.xml"/><Relationship Id="rId22" Type="http://schemas.openxmlformats.org/officeDocument/2006/relationships/diagramQuickStyle" Target="../diagrams/quickStyle6.xml"/></Relationships>
</file>

<file path=ppt/slides/_rels/slide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91.xml"/></Relationships>
</file>

<file path=ppt/slides/_rels/slide50.xml.rels><?xml version="1.0" encoding="UTF-8" standalone="yes"?>
<Relationships xmlns="http://schemas.openxmlformats.org/package/2006/relationships"><Relationship Id="rId13" Type="http://schemas.openxmlformats.org/officeDocument/2006/relationships/image" Target="../media/image114.png"/><Relationship Id="rId18" Type="http://schemas.openxmlformats.org/officeDocument/2006/relationships/image" Target="../media/image119.png"/><Relationship Id="rId26" Type="http://schemas.openxmlformats.org/officeDocument/2006/relationships/image" Target="../media/image127.png"/><Relationship Id="rId39" Type="http://schemas.openxmlformats.org/officeDocument/2006/relationships/image" Target="../media/image140.png"/><Relationship Id="rId21" Type="http://schemas.openxmlformats.org/officeDocument/2006/relationships/image" Target="../media/image122.png"/><Relationship Id="rId34" Type="http://schemas.openxmlformats.org/officeDocument/2006/relationships/image" Target="../media/image135.png"/><Relationship Id="rId42" Type="http://schemas.openxmlformats.org/officeDocument/2006/relationships/image" Target="../media/image143.png"/><Relationship Id="rId47" Type="http://schemas.openxmlformats.org/officeDocument/2006/relationships/image" Target="../media/image148.png"/><Relationship Id="rId50" Type="http://schemas.openxmlformats.org/officeDocument/2006/relationships/image" Target="../media/image151.png"/><Relationship Id="rId55" Type="http://schemas.openxmlformats.org/officeDocument/2006/relationships/image" Target="../media/image156.png"/><Relationship Id="rId63" Type="http://schemas.openxmlformats.org/officeDocument/2006/relationships/image" Target="../media/image164.png"/><Relationship Id="rId68" Type="http://schemas.openxmlformats.org/officeDocument/2006/relationships/image" Target="../media/image169.png"/><Relationship Id="rId7" Type="http://schemas.openxmlformats.org/officeDocument/2006/relationships/image" Target="../media/image108.png"/><Relationship Id="rId71" Type="http://schemas.openxmlformats.org/officeDocument/2006/relationships/image" Target="../media/image172.png"/><Relationship Id="rId2" Type="http://schemas.openxmlformats.org/officeDocument/2006/relationships/image" Target="../media/image103.png"/><Relationship Id="rId16" Type="http://schemas.openxmlformats.org/officeDocument/2006/relationships/image" Target="../media/image117.png"/><Relationship Id="rId29" Type="http://schemas.openxmlformats.org/officeDocument/2006/relationships/image" Target="../media/image130.png"/><Relationship Id="rId11" Type="http://schemas.openxmlformats.org/officeDocument/2006/relationships/image" Target="../media/image112.png"/><Relationship Id="rId24" Type="http://schemas.openxmlformats.org/officeDocument/2006/relationships/image" Target="../media/image125.png"/><Relationship Id="rId32" Type="http://schemas.openxmlformats.org/officeDocument/2006/relationships/image" Target="../media/image133.png"/><Relationship Id="rId37" Type="http://schemas.openxmlformats.org/officeDocument/2006/relationships/image" Target="../media/image138.png"/><Relationship Id="rId40" Type="http://schemas.openxmlformats.org/officeDocument/2006/relationships/image" Target="../media/image141.png"/><Relationship Id="rId45" Type="http://schemas.openxmlformats.org/officeDocument/2006/relationships/image" Target="../media/image146.png"/><Relationship Id="rId53" Type="http://schemas.openxmlformats.org/officeDocument/2006/relationships/image" Target="../media/image154.png"/><Relationship Id="rId58" Type="http://schemas.openxmlformats.org/officeDocument/2006/relationships/image" Target="../media/image159.png"/><Relationship Id="rId66" Type="http://schemas.openxmlformats.org/officeDocument/2006/relationships/image" Target="../media/image167.png"/><Relationship Id="rId5" Type="http://schemas.openxmlformats.org/officeDocument/2006/relationships/image" Target="../media/image106.png"/><Relationship Id="rId15" Type="http://schemas.openxmlformats.org/officeDocument/2006/relationships/image" Target="../media/image116.png"/><Relationship Id="rId23" Type="http://schemas.openxmlformats.org/officeDocument/2006/relationships/image" Target="../media/image124.png"/><Relationship Id="rId28" Type="http://schemas.openxmlformats.org/officeDocument/2006/relationships/image" Target="../media/image129.png"/><Relationship Id="rId36" Type="http://schemas.openxmlformats.org/officeDocument/2006/relationships/image" Target="../media/image137.png"/><Relationship Id="rId49" Type="http://schemas.openxmlformats.org/officeDocument/2006/relationships/image" Target="../media/image150.png"/><Relationship Id="rId57" Type="http://schemas.openxmlformats.org/officeDocument/2006/relationships/image" Target="../media/image158.png"/><Relationship Id="rId61" Type="http://schemas.openxmlformats.org/officeDocument/2006/relationships/image" Target="../media/image162.png"/><Relationship Id="rId10" Type="http://schemas.openxmlformats.org/officeDocument/2006/relationships/image" Target="../media/image111.png"/><Relationship Id="rId19" Type="http://schemas.openxmlformats.org/officeDocument/2006/relationships/image" Target="../media/image120.png"/><Relationship Id="rId31" Type="http://schemas.openxmlformats.org/officeDocument/2006/relationships/image" Target="../media/image132.png"/><Relationship Id="rId44" Type="http://schemas.openxmlformats.org/officeDocument/2006/relationships/image" Target="../media/image145.png"/><Relationship Id="rId52" Type="http://schemas.openxmlformats.org/officeDocument/2006/relationships/image" Target="../media/image153.png"/><Relationship Id="rId60" Type="http://schemas.openxmlformats.org/officeDocument/2006/relationships/image" Target="../media/image161.png"/><Relationship Id="rId65" Type="http://schemas.openxmlformats.org/officeDocument/2006/relationships/image" Target="../media/image166.png"/><Relationship Id="rId73" Type="http://schemas.openxmlformats.org/officeDocument/2006/relationships/image" Target="../media/image174.png"/><Relationship Id="rId4" Type="http://schemas.openxmlformats.org/officeDocument/2006/relationships/image" Target="../media/image105.png"/><Relationship Id="rId9" Type="http://schemas.openxmlformats.org/officeDocument/2006/relationships/image" Target="../media/image110.png"/><Relationship Id="rId14" Type="http://schemas.openxmlformats.org/officeDocument/2006/relationships/image" Target="../media/image115.png"/><Relationship Id="rId22" Type="http://schemas.openxmlformats.org/officeDocument/2006/relationships/image" Target="../media/image123.png"/><Relationship Id="rId27" Type="http://schemas.openxmlformats.org/officeDocument/2006/relationships/image" Target="../media/image128.png"/><Relationship Id="rId30" Type="http://schemas.openxmlformats.org/officeDocument/2006/relationships/image" Target="../media/image131.png"/><Relationship Id="rId35" Type="http://schemas.openxmlformats.org/officeDocument/2006/relationships/image" Target="../media/image136.png"/><Relationship Id="rId43" Type="http://schemas.openxmlformats.org/officeDocument/2006/relationships/image" Target="../media/image144.png"/><Relationship Id="rId48" Type="http://schemas.openxmlformats.org/officeDocument/2006/relationships/image" Target="../media/image149.png"/><Relationship Id="rId56" Type="http://schemas.openxmlformats.org/officeDocument/2006/relationships/image" Target="../media/image157.png"/><Relationship Id="rId64" Type="http://schemas.openxmlformats.org/officeDocument/2006/relationships/image" Target="../media/image165.png"/><Relationship Id="rId69" Type="http://schemas.openxmlformats.org/officeDocument/2006/relationships/image" Target="../media/image170.png"/><Relationship Id="rId8" Type="http://schemas.openxmlformats.org/officeDocument/2006/relationships/image" Target="../media/image109.png"/><Relationship Id="rId51" Type="http://schemas.openxmlformats.org/officeDocument/2006/relationships/image" Target="../media/image152.png"/><Relationship Id="rId72" Type="http://schemas.openxmlformats.org/officeDocument/2006/relationships/image" Target="../media/image173.png"/><Relationship Id="rId3" Type="http://schemas.openxmlformats.org/officeDocument/2006/relationships/image" Target="../media/image104.png"/><Relationship Id="rId12" Type="http://schemas.openxmlformats.org/officeDocument/2006/relationships/image" Target="../media/image113.png"/><Relationship Id="rId17" Type="http://schemas.openxmlformats.org/officeDocument/2006/relationships/image" Target="../media/image118.png"/><Relationship Id="rId25" Type="http://schemas.openxmlformats.org/officeDocument/2006/relationships/image" Target="../media/image126.png"/><Relationship Id="rId33" Type="http://schemas.openxmlformats.org/officeDocument/2006/relationships/image" Target="../media/image134.png"/><Relationship Id="rId38" Type="http://schemas.openxmlformats.org/officeDocument/2006/relationships/image" Target="../media/image139.png"/><Relationship Id="rId46" Type="http://schemas.openxmlformats.org/officeDocument/2006/relationships/image" Target="../media/image147.png"/><Relationship Id="rId59" Type="http://schemas.openxmlformats.org/officeDocument/2006/relationships/image" Target="../media/image160.png"/><Relationship Id="rId67" Type="http://schemas.openxmlformats.org/officeDocument/2006/relationships/image" Target="../media/image168.png"/><Relationship Id="rId20" Type="http://schemas.openxmlformats.org/officeDocument/2006/relationships/image" Target="../media/image121.png"/><Relationship Id="rId41" Type="http://schemas.openxmlformats.org/officeDocument/2006/relationships/image" Target="../media/image142.png"/><Relationship Id="rId54" Type="http://schemas.openxmlformats.org/officeDocument/2006/relationships/image" Target="../media/image155.png"/><Relationship Id="rId62" Type="http://schemas.openxmlformats.org/officeDocument/2006/relationships/image" Target="../media/image163.png"/><Relationship Id="rId70" Type="http://schemas.openxmlformats.org/officeDocument/2006/relationships/image" Target="../media/image171.png"/><Relationship Id="rId1" Type="http://schemas.openxmlformats.org/officeDocument/2006/relationships/slideLayout" Target="../slideLayouts/slideLayout32.xml"/><Relationship Id="rId6" Type="http://schemas.openxmlformats.org/officeDocument/2006/relationships/image" Target="../media/image107.png"/></Relationships>
</file>

<file path=ppt/slides/_rels/slide51.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31.xml"/><Relationship Id="rId1" Type="http://schemas.openxmlformats.org/officeDocument/2006/relationships/slideLayout" Target="../slideLayouts/slideLayout34.xml"/></Relationships>
</file>

<file path=ppt/slides/_rels/slide52.xml.rels><?xml version="1.0" encoding="UTF-8" standalone="yes"?>
<Relationships xmlns="http://schemas.openxmlformats.org/package/2006/relationships"><Relationship Id="rId2" Type="http://schemas.openxmlformats.org/officeDocument/2006/relationships/image" Target="../media/image176.jpg"/><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2" Type="http://schemas.openxmlformats.org/officeDocument/2006/relationships/hyperlink" Target="mailto:idaniel@oha.com" TargetMode="External"/><Relationship Id="rId1" Type="http://schemas.openxmlformats.org/officeDocument/2006/relationships/slideLayout" Target="../slideLayouts/slideLayout9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6.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95.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9.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1003" y="144181"/>
            <a:ext cx="7935131" cy="1540246"/>
          </a:xfrm>
        </p:spPr>
        <p:txBody>
          <a:bodyPr>
            <a:normAutofit/>
          </a:bodyPr>
          <a:lstStyle/>
          <a:p>
            <a:r>
              <a:rPr lang="en-US"/>
              <a:t>Data driving quality-based funding for inpatient schizophrenia</a:t>
            </a:r>
            <a:endParaRPr lang="en-US" sz="2600"/>
          </a:p>
        </p:txBody>
      </p:sp>
      <p:sp>
        <p:nvSpPr>
          <p:cNvPr id="3" name="Subtitle 2"/>
          <p:cNvSpPr>
            <a:spLocks noGrp="1"/>
          </p:cNvSpPr>
          <p:nvPr>
            <p:ph type="subTitle" idx="1"/>
          </p:nvPr>
        </p:nvSpPr>
        <p:spPr>
          <a:xfrm>
            <a:off x="231003" y="1494437"/>
            <a:ext cx="8115622" cy="284744"/>
          </a:xfrm>
        </p:spPr>
        <p:txBody>
          <a:bodyPr>
            <a:normAutofit/>
          </a:bodyPr>
          <a:lstStyle/>
          <a:p>
            <a:r>
              <a:rPr lang="en-US"/>
              <a:t>November 10, 2022</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6039" b="11327"/>
          <a:stretch/>
        </p:blipFill>
        <p:spPr>
          <a:xfrm>
            <a:off x="3006436" y="1975605"/>
            <a:ext cx="5967419" cy="3133002"/>
          </a:xfrm>
          <a:prstGeom prst="rect">
            <a:avLst/>
          </a:prstGeom>
        </p:spPr>
      </p:pic>
    </p:spTree>
    <p:extLst>
      <p:ext uri="{BB962C8B-B14F-4D97-AF65-F5344CB8AC3E}">
        <p14:creationId xmlns:p14="http://schemas.microsoft.com/office/powerpoint/2010/main" val="20622077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0E30C-3A10-4F37-A901-4F86B4FAD3FE}"/>
              </a:ext>
            </a:extLst>
          </p:cNvPr>
          <p:cNvSpPr>
            <a:spLocks noGrp="1"/>
          </p:cNvSpPr>
          <p:nvPr>
            <p:ph type="title"/>
          </p:nvPr>
        </p:nvSpPr>
        <p:spPr>
          <a:xfrm>
            <a:off x="7092088" y="228651"/>
            <a:ext cx="2051912" cy="540000"/>
          </a:xfrm>
        </p:spPr>
        <p:txBody>
          <a:bodyPr>
            <a:normAutofit fontScale="90000"/>
          </a:bodyPr>
          <a:lstStyle/>
          <a:p>
            <a:r>
              <a:rPr lang="en-US"/>
              <a:t>Evolution of Ontario’s Mental Health Patient Classification System and its associated weights </a:t>
            </a:r>
            <a:br>
              <a:rPr lang="en-US"/>
            </a:br>
            <a:endParaRPr lang="en-US"/>
          </a:p>
        </p:txBody>
      </p:sp>
      <p:pic>
        <p:nvPicPr>
          <p:cNvPr id="8" name="Picture 7">
            <a:extLst>
              <a:ext uri="{FF2B5EF4-FFF2-40B4-BE49-F238E27FC236}">
                <a16:creationId xmlns:a16="http://schemas.microsoft.com/office/drawing/2014/main" id="{42DC3276-9510-4BF4-9DE7-E9B62650C99F}"/>
              </a:ext>
            </a:extLst>
          </p:cNvPr>
          <p:cNvPicPr>
            <a:picLocks noChangeAspect="1"/>
          </p:cNvPicPr>
          <p:nvPr/>
        </p:nvPicPr>
        <p:blipFill>
          <a:blip r:embed="rId3"/>
          <a:stretch>
            <a:fillRect/>
          </a:stretch>
        </p:blipFill>
        <p:spPr>
          <a:xfrm>
            <a:off x="82904" y="0"/>
            <a:ext cx="6881313" cy="5052291"/>
          </a:xfrm>
          <a:prstGeom prst="rect">
            <a:avLst/>
          </a:prstGeom>
        </p:spPr>
      </p:pic>
    </p:spTree>
    <p:extLst>
      <p:ext uri="{BB962C8B-B14F-4D97-AF65-F5344CB8AC3E}">
        <p14:creationId xmlns:p14="http://schemas.microsoft.com/office/powerpoint/2010/main" val="8289477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859" y="205979"/>
            <a:ext cx="8267075" cy="540000"/>
          </a:xfrm>
        </p:spPr>
        <p:txBody>
          <a:bodyPr anchor="t">
            <a:normAutofit/>
          </a:bodyPr>
          <a:lstStyle/>
          <a:p>
            <a:r>
              <a:rPr lang="en-CA"/>
              <a:t>SCIPP Groups: Schizophrenia &amp; Other Psych</a:t>
            </a:r>
          </a:p>
        </p:txBody>
      </p:sp>
      <p:pic>
        <p:nvPicPr>
          <p:cNvPr id="7" name="Picture 6" descr="A close up of a piece of paper&#10;&#10;Description automatically generated">
            <a:extLst>
              <a:ext uri="{FF2B5EF4-FFF2-40B4-BE49-F238E27FC236}">
                <a16:creationId xmlns:a16="http://schemas.microsoft.com/office/drawing/2014/main" id="{C8552FFA-D1D0-49A9-82BB-59C1FC04804A}"/>
              </a:ext>
            </a:extLst>
          </p:cNvPr>
          <p:cNvPicPr>
            <a:picLocks noChangeAspect="1"/>
          </p:cNvPicPr>
          <p:nvPr/>
        </p:nvPicPr>
        <p:blipFill>
          <a:blip r:embed="rId3"/>
          <a:stretch>
            <a:fillRect/>
          </a:stretch>
        </p:blipFill>
        <p:spPr>
          <a:xfrm>
            <a:off x="738625" y="879077"/>
            <a:ext cx="2744998" cy="3599999"/>
          </a:xfrm>
          <a:prstGeom prst="rect">
            <a:avLst/>
          </a:prstGeom>
          <a:noFill/>
        </p:spPr>
      </p:pic>
      <p:pic>
        <p:nvPicPr>
          <p:cNvPr id="1026" name="Picture 2" descr="A screenshot of a cell phone&#10;&#10;Description automatically generated"/>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887839" y="1005849"/>
            <a:ext cx="4994712" cy="3346456"/>
          </a:xfrm>
          <a:prstGeom prst="rect">
            <a:avLst/>
          </a:prstGeom>
          <a:solidFill>
            <a:schemeClr val="accent1"/>
          </a:solidFill>
          <a:ln>
            <a:noFill/>
          </a:ln>
          <a:extLs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hidden="1"/>
          <p:cNvSpPr>
            <a:spLocks noGrp="1"/>
          </p:cNvSpPr>
          <p:nvPr>
            <p:ph type="sldNum" sz="quarter" idx="12"/>
          </p:nvPr>
        </p:nvSpPr>
        <p:spPr/>
        <p:txBody>
          <a:bodyPr/>
          <a:lstStyle/>
          <a:p>
            <a:pPr defTabSz="342900">
              <a:spcBef>
                <a:spcPts val="0"/>
              </a:spcBef>
              <a:spcAft>
                <a:spcPts val="600"/>
              </a:spcAft>
              <a:defRPr/>
            </a:pPr>
            <a:fld id="{6991E727-47F8-4FF0-9B9B-8B04A1E3D2B4}" type="slidenum">
              <a:rPr lang="en-CA">
                <a:solidFill>
                  <a:prstClr val="black">
                    <a:tint val="75000"/>
                  </a:prstClr>
                </a:solidFill>
                <a:latin typeface="Arial"/>
              </a:rPr>
              <a:pPr defTabSz="342900">
                <a:spcBef>
                  <a:spcPts val="0"/>
                </a:spcBef>
                <a:spcAft>
                  <a:spcPts val="600"/>
                </a:spcAft>
                <a:defRPr/>
              </a:pPr>
              <a:t>11</a:t>
            </a:fld>
            <a:endParaRPr lang="en-CA">
              <a:solidFill>
                <a:prstClr val="black">
                  <a:tint val="75000"/>
                </a:prstClr>
              </a:solidFill>
              <a:latin typeface="Arial"/>
            </a:endParaRPr>
          </a:p>
        </p:txBody>
      </p:sp>
      <p:sp>
        <p:nvSpPr>
          <p:cNvPr id="5" name="Oval 4">
            <a:extLst>
              <a:ext uri="{FF2B5EF4-FFF2-40B4-BE49-F238E27FC236}">
                <a16:creationId xmlns:a16="http://schemas.microsoft.com/office/drawing/2014/main" id="{D118ED9F-CD59-48D0-80F0-50A5EB6FD5AD}"/>
              </a:ext>
            </a:extLst>
          </p:cNvPr>
          <p:cNvSpPr/>
          <p:nvPr/>
        </p:nvSpPr>
        <p:spPr>
          <a:xfrm>
            <a:off x="724269" y="940712"/>
            <a:ext cx="2961462" cy="1331299"/>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Slide Number Placeholder 3">
            <a:extLst>
              <a:ext uri="{FF2B5EF4-FFF2-40B4-BE49-F238E27FC236}">
                <a16:creationId xmlns:a16="http://schemas.microsoft.com/office/drawing/2014/main" id="{6D0BDAC1-ABFA-40E0-956E-61779C5D4487}"/>
              </a:ext>
            </a:extLst>
          </p:cNvPr>
          <p:cNvSpPr txBox="1">
            <a:spLocks/>
          </p:cNvSpPr>
          <p:nvPr/>
        </p:nvSpPr>
        <p:spPr>
          <a:xfrm>
            <a:off x="8208645" y="131270"/>
            <a:ext cx="371475" cy="222647"/>
          </a:xfrm>
          <a:prstGeom prst="rect">
            <a:avLst/>
          </a:prstGeom>
        </p:spPr>
        <p:txBody>
          <a:bodyPr vert="horz" lIns="0" tIns="0" rIns="0" bIns="0" rtlCol="0" anchor="ctr"/>
          <a:lstStyle>
            <a:defPPr>
              <a:defRPr lang="en-US"/>
            </a:defPPr>
            <a:lvl1pPr marL="0" algn="r" defTabSz="457200" rtl="0" eaLnBrk="1" latinLnBrk="0" hangingPunct="1">
              <a:spcBef>
                <a:spcPts val="600"/>
              </a:spcBef>
              <a:spcAft>
                <a:spcPts val="0"/>
              </a:spcAft>
              <a:defRPr sz="1000" kern="1200">
                <a:solidFill>
                  <a:srgbClr val="78818C"/>
                </a:solidFill>
                <a:latin typeface="Georgia"/>
                <a:ea typeface="+mn-ea"/>
                <a:cs typeface="Georg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355">
              <a:defRPr/>
            </a:pPr>
            <a:fld id="{E9897C4A-DA6F-4087-A0CD-CE513EAB576E}" type="slidenum">
              <a:rPr lang="en-CA" smtClean="0">
                <a:solidFill>
                  <a:srgbClr val="000000">
                    <a:tint val="75000"/>
                  </a:srgbClr>
                </a:solidFill>
                <a:latin typeface="Arial" charset="0"/>
                <a:ea typeface="ヒラギノ角ゴ Pro W3" pitchFamily="1" charset="-128"/>
              </a:rPr>
              <a:pPr defTabSz="914355">
                <a:defRPr/>
              </a:pPr>
              <a:t>11</a:t>
            </a:fld>
            <a:endParaRPr lang="en-CA" sz="1050">
              <a:solidFill>
                <a:srgbClr val="000000"/>
              </a:solidFill>
              <a:latin typeface="Arial" charset="0"/>
              <a:ea typeface="ヒラギノ角ゴ Pro W3" pitchFamily="1" charset="-128"/>
            </a:endParaRPr>
          </a:p>
        </p:txBody>
      </p:sp>
    </p:spTree>
    <p:extLst>
      <p:ext uri="{BB962C8B-B14F-4D97-AF65-F5344CB8AC3E}">
        <p14:creationId xmlns:p14="http://schemas.microsoft.com/office/powerpoint/2010/main" val="9817999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4" descr="A screenshot of a cell phone&#10;&#10;Description automatically generated">
            <a:extLst>
              <a:ext uri="{FF2B5EF4-FFF2-40B4-BE49-F238E27FC236}">
                <a16:creationId xmlns:a16="http://schemas.microsoft.com/office/drawing/2014/main" id="{30B05AEA-4E5F-43D4-B9C8-774A09E50449}"/>
              </a:ext>
            </a:extLst>
          </p:cNvPr>
          <p:cNvPicPr>
            <a:picLocks noChangeAspect="1"/>
          </p:cNvPicPr>
          <p:nvPr/>
        </p:nvPicPr>
        <p:blipFill>
          <a:blip r:embed="rId3"/>
          <a:stretch>
            <a:fillRect/>
          </a:stretch>
        </p:blipFill>
        <p:spPr>
          <a:xfrm>
            <a:off x="6799361" y="1043586"/>
            <a:ext cx="2288451" cy="1430282"/>
          </a:xfrm>
          <a:prstGeom prst="rect">
            <a:avLst/>
          </a:prstGeom>
          <a:noFill/>
          <a:ln w="38100">
            <a:noFill/>
          </a:ln>
        </p:spPr>
      </p:pic>
      <p:pic>
        <p:nvPicPr>
          <p:cNvPr id="5" name="Content Placeholder 4">
            <a:extLst>
              <a:ext uri="{FF2B5EF4-FFF2-40B4-BE49-F238E27FC236}">
                <a16:creationId xmlns:a16="http://schemas.microsoft.com/office/drawing/2014/main" id="{663EDE09-0AD8-4A3C-B8B9-D3E3BDF4A1A4}"/>
              </a:ext>
            </a:extLst>
          </p:cNvPr>
          <p:cNvPicPr>
            <a:picLocks noGrp="1" noChangeAspect="1"/>
          </p:cNvPicPr>
          <p:nvPr>
            <p:ph idx="1"/>
          </p:nvPr>
        </p:nvPicPr>
        <p:blipFill>
          <a:blip r:embed="rId4"/>
          <a:stretch>
            <a:fillRect/>
          </a:stretch>
        </p:blipFill>
        <p:spPr>
          <a:xfrm>
            <a:off x="6881237" y="3049557"/>
            <a:ext cx="2124701" cy="1430282"/>
          </a:xfrm>
          <a:prstGeom prst="rect">
            <a:avLst/>
          </a:prstGeom>
          <a:noFill/>
          <a:ln w="38100">
            <a:noFill/>
          </a:ln>
        </p:spPr>
      </p:pic>
      <p:pic>
        <p:nvPicPr>
          <p:cNvPr id="6" name="Picture 5">
            <a:extLst>
              <a:ext uri="{FF2B5EF4-FFF2-40B4-BE49-F238E27FC236}">
                <a16:creationId xmlns:a16="http://schemas.microsoft.com/office/drawing/2014/main" id="{17E05383-DD79-489B-9AB2-56214BCB54D3}"/>
              </a:ext>
            </a:extLst>
          </p:cNvPr>
          <p:cNvPicPr>
            <a:picLocks noChangeAspect="1"/>
          </p:cNvPicPr>
          <p:nvPr/>
        </p:nvPicPr>
        <p:blipFill>
          <a:blip r:embed="rId5"/>
          <a:stretch>
            <a:fillRect/>
          </a:stretch>
        </p:blipFill>
        <p:spPr>
          <a:xfrm>
            <a:off x="5260291" y="3842307"/>
            <a:ext cx="1887650" cy="1204937"/>
          </a:xfrm>
          <a:prstGeom prst="rect">
            <a:avLst/>
          </a:prstGeom>
        </p:spPr>
      </p:pic>
      <p:sp>
        <p:nvSpPr>
          <p:cNvPr id="10" name="Title 1">
            <a:extLst>
              <a:ext uri="{FF2B5EF4-FFF2-40B4-BE49-F238E27FC236}">
                <a16:creationId xmlns:a16="http://schemas.microsoft.com/office/drawing/2014/main" id="{5ED06A37-DD72-41E3-97F2-65CDBC95C072}"/>
              </a:ext>
            </a:extLst>
          </p:cNvPr>
          <p:cNvSpPr>
            <a:spLocks noGrp="1"/>
          </p:cNvSpPr>
          <p:nvPr>
            <p:ph type="title"/>
          </p:nvPr>
        </p:nvSpPr>
        <p:spPr>
          <a:xfrm>
            <a:off x="258859" y="205979"/>
            <a:ext cx="8267075" cy="803728"/>
          </a:xfrm>
        </p:spPr>
        <p:txBody>
          <a:bodyPr>
            <a:normAutofit fontScale="90000"/>
          </a:bodyPr>
          <a:lstStyle/>
          <a:p>
            <a:r>
              <a:rPr lang="en-US"/>
              <a:t>Exploration of Ontario’s Inpatient Mental Health Funding</a:t>
            </a:r>
          </a:p>
        </p:txBody>
      </p:sp>
      <p:pic>
        <p:nvPicPr>
          <p:cNvPr id="12" name="Picture 11">
            <a:extLst>
              <a:ext uri="{FF2B5EF4-FFF2-40B4-BE49-F238E27FC236}">
                <a16:creationId xmlns:a16="http://schemas.microsoft.com/office/drawing/2014/main" id="{60B3DF79-D866-445D-BB99-B82C7D57A9BF}"/>
              </a:ext>
            </a:extLst>
          </p:cNvPr>
          <p:cNvPicPr>
            <a:picLocks noChangeAspect="1"/>
          </p:cNvPicPr>
          <p:nvPr/>
        </p:nvPicPr>
        <p:blipFill>
          <a:blip r:embed="rId6"/>
          <a:stretch>
            <a:fillRect/>
          </a:stretch>
        </p:blipFill>
        <p:spPr>
          <a:xfrm>
            <a:off x="2474024" y="667640"/>
            <a:ext cx="2125559" cy="2807255"/>
          </a:xfrm>
          <a:prstGeom prst="rect">
            <a:avLst/>
          </a:prstGeom>
        </p:spPr>
      </p:pic>
      <p:pic>
        <p:nvPicPr>
          <p:cNvPr id="13" name="Picture 12">
            <a:extLst>
              <a:ext uri="{FF2B5EF4-FFF2-40B4-BE49-F238E27FC236}">
                <a16:creationId xmlns:a16="http://schemas.microsoft.com/office/drawing/2014/main" id="{1F76D003-CF61-4688-AD18-EF57D0DB0149}"/>
              </a:ext>
            </a:extLst>
          </p:cNvPr>
          <p:cNvPicPr>
            <a:picLocks noChangeAspect="1"/>
          </p:cNvPicPr>
          <p:nvPr/>
        </p:nvPicPr>
        <p:blipFill>
          <a:blip r:embed="rId7"/>
          <a:stretch>
            <a:fillRect/>
          </a:stretch>
        </p:blipFill>
        <p:spPr>
          <a:xfrm>
            <a:off x="163163" y="687586"/>
            <a:ext cx="2138169" cy="2807255"/>
          </a:xfrm>
          <a:prstGeom prst="rect">
            <a:avLst/>
          </a:prstGeom>
        </p:spPr>
      </p:pic>
      <p:pic>
        <p:nvPicPr>
          <p:cNvPr id="3" name="Picture 2">
            <a:extLst>
              <a:ext uri="{FF2B5EF4-FFF2-40B4-BE49-F238E27FC236}">
                <a16:creationId xmlns:a16="http://schemas.microsoft.com/office/drawing/2014/main" id="{5E55DA00-BF81-4A9C-9F05-22608FC28FF4}"/>
              </a:ext>
            </a:extLst>
          </p:cNvPr>
          <p:cNvPicPr>
            <a:picLocks noChangeAspect="1"/>
          </p:cNvPicPr>
          <p:nvPr/>
        </p:nvPicPr>
        <p:blipFill>
          <a:blip r:embed="rId8"/>
          <a:stretch>
            <a:fillRect/>
          </a:stretch>
        </p:blipFill>
        <p:spPr>
          <a:xfrm>
            <a:off x="3756358" y="3728602"/>
            <a:ext cx="1978564" cy="1284190"/>
          </a:xfrm>
          <a:prstGeom prst="rect">
            <a:avLst/>
          </a:prstGeom>
        </p:spPr>
      </p:pic>
      <p:pic>
        <p:nvPicPr>
          <p:cNvPr id="2" name="Picture 1">
            <a:extLst>
              <a:ext uri="{FF2B5EF4-FFF2-40B4-BE49-F238E27FC236}">
                <a16:creationId xmlns:a16="http://schemas.microsoft.com/office/drawing/2014/main" id="{19606E12-60D2-4983-A77A-FB9126C3B3BB}"/>
              </a:ext>
            </a:extLst>
          </p:cNvPr>
          <p:cNvPicPr>
            <a:picLocks noChangeAspect="1"/>
          </p:cNvPicPr>
          <p:nvPr/>
        </p:nvPicPr>
        <p:blipFill>
          <a:blip r:embed="rId9"/>
          <a:stretch>
            <a:fillRect/>
          </a:stretch>
        </p:blipFill>
        <p:spPr>
          <a:xfrm>
            <a:off x="2396414" y="3658316"/>
            <a:ext cx="1857715" cy="1279205"/>
          </a:xfrm>
          <a:prstGeom prst="rect">
            <a:avLst/>
          </a:prstGeom>
        </p:spPr>
      </p:pic>
      <p:pic>
        <p:nvPicPr>
          <p:cNvPr id="7" name="Picture 6">
            <a:extLst>
              <a:ext uri="{FF2B5EF4-FFF2-40B4-BE49-F238E27FC236}">
                <a16:creationId xmlns:a16="http://schemas.microsoft.com/office/drawing/2014/main" id="{D6A9B43C-8074-49FA-8438-31C7D83B1B7D}"/>
              </a:ext>
            </a:extLst>
          </p:cNvPr>
          <p:cNvPicPr>
            <a:picLocks noChangeAspect="1"/>
          </p:cNvPicPr>
          <p:nvPr/>
        </p:nvPicPr>
        <p:blipFill>
          <a:blip r:embed="rId10"/>
          <a:stretch>
            <a:fillRect/>
          </a:stretch>
        </p:blipFill>
        <p:spPr>
          <a:xfrm>
            <a:off x="331199" y="3571773"/>
            <a:ext cx="2125558" cy="1430282"/>
          </a:xfrm>
          <a:prstGeom prst="rect">
            <a:avLst/>
          </a:prstGeom>
        </p:spPr>
      </p:pic>
      <p:pic>
        <p:nvPicPr>
          <p:cNvPr id="15" name="Picture 14">
            <a:extLst>
              <a:ext uri="{FF2B5EF4-FFF2-40B4-BE49-F238E27FC236}">
                <a16:creationId xmlns:a16="http://schemas.microsoft.com/office/drawing/2014/main" id="{B3036204-1EBC-4FBE-8DEE-E36C3C476A30}"/>
              </a:ext>
            </a:extLst>
          </p:cNvPr>
          <p:cNvPicPr>
            <a:picLocks noChangeAspect="1"/>
          </p:cNvPicPr>
          <p:nvPr/>
        </p:nvPicPr>
        <p:blipFill>
          <a:blip r:embed="rId11"/>
          <a:stretch>
            <a:fillRect/>
          </a:stretch>
        </p:blipFill>
        <p:spPr>
          <a:xfrm>
            <a:off x="4745640" y="736707"/>
            <a:ext cx="2104519" cy="2738188"/>
          </a:xfrm>
          <a:prstGeom prst="rect">
            <a:avLst/>
          </a:prstGeom>
        </p:spPr>
      </p:pic>
      <p:sp>
        <p:nvSpPr>
          <p:cNvPr id="14" name="Slide Number Placeholder 3">
            <a:extLst>
              <a:ext uri="{FF2B5EF4-FFF2-40B4-BE49-F238E27FC236}">
                <a16:creationId xmlns:a16="http://schemas.microsoft.com/office/drawing/2014/main" id="{89418D9B-902B-4625-88A7-641F831ED062}"/>
              </a:ext>
            </a:extLst>
          </p:cNvPr>
          <p:cNvSpPr>
            <a:spLocks noGrp="1"/>
          </p:cNvSpPr>
          <p:nvPr>
            <p:ph type="sldNum" sz="quarter" idx="12"/>
          </p:nvPr>
        </p:nvSpPr>
        <p:spPr>
          <a:xfrm>
            <a:off x="8208645" y="131270"/>
            <a:ext cx="371475" cy="222647"/>
          </a:xfrm>
          <a:prstGeom prst="rect">
            <a:avLst/>
          </a:prstGeom>
        </p:spPr>
        <p:txBody>
          <a:bodyPr/>
          <a:lstStyle/>
          <a:p>
            <a:pPr defTabSz="914355">
              <a:defRPr/>
            </a:pPr>
            <a:fld id="{E9897C4A-DA6F-4087-A0CD-CE513EAB576E}" type="slidenum">
              <a:rPr lang="en-CA">
                <a:solidFill>
                  <a:srgbClr val="000000">
                    <a:tint val="75000"/>
                  </a:srgbClr>
                </a:solidFill>
                <a:latin typeface="Arial" charset="0"/>
                <a:ea typeface="ヒラギノ角ゴ Pro W3" pitchFamily="1" charset="-128"/>
              </a:rPr>
              <a:pPr defTabSz="914355">
                <a:defRPr/>
              </a:pPr>
              <a:t>12</a:t>
            </a:fld>
            <a:endParaRPr lang="en-CA" sz="1050">
              <a:solidFill>
                <a:srgbClr val="000000"/>
              </a:solidFill>
              <a:latin typeface="Arial" charset="0"/>
              <a:ea typeface="ヒラギノ角ゴ Pro W3" pitchFamily="1" charset="-128"/>
            </a:endParaRPr>
          </a:p>
        </p:txBody>
      </p:sp>
    </p:spTree>
    <p:extLst>
      <p:ext uri="{BB962C8B-B14F-4D97-AF65-F5344CB8AC3E}">
        <p14:creationId xmlns:p14="http://schemas.microsoft.com/office/powerpoint/2010/main" val="9339443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105" y="193618"/>
            <a:ext cx="8301789" cy="857250"/>
          </a:xfrm>
        </p:spPr>
        <p:txBody>
          <a:bodyPr>
            <a:noAutofit/>
          </a:bodyPr>
          <a:lstStyle/>
          <a:p>
            <a:r>
              <a:rPr lang="en-CA" sz="2500"/>
              <a:t>Ontario cost data does not differentiate resource use across case-mix groups (Technical Working Grp)</a:t>
            </a:r>
          </a:p>
        </p:txBody>
      </p:sp>
      <p:pic>
        <p:nvPicPr>
          <p:cNvPr id="59" name="Picture 58"/>
          <p:cNvPicPr/>
          <p:nvPr/>
        </p:nvPicPr>
        <p:blipFill>
          <a:blip r:embed="rId3"/>
          <a:stretch>
            <a:fillRect/>
          </a:stretch>
        </p:blipFill>
        <p:spPr>
          <a:xfrm>
            <a:off x="498764" y="1505527"/>
            <a:ext cx="6308436" cy="3444355"/>
          </a:xfrm>
          <a:prstGeom prst="rect">
            <a:avLst/>
          </a:prstGeom>
        </p:spPr>
      </p:pic>
      <p:sp>
        <p:nvSpPr>
          <p:cNvPr id="5" name="TextBox 4"/>
          <p:cNvSpPr txBox="1"/>
          <p:nvPr/>
        </p:nvSpPr>
        <p:spPr>
          <a:xfrm rot="16200000">
            <a:off x="5319271" y="2937903"/>
            <a:ext cx="783586" cy="276999"/>
          </a:xfrm>
          <a:prstGeom prst="rect">
            <a:avLst/>
          </a:prstGeom>
          <a:noFill/>
        </p:spPr>
        <p:txBody>
          <a:bodyPr wrap="square" rtlCol="0">
            <a:spAutoFit/>
          </a:bodyPr>
          <a:lstStyle/>
          <a:p>
            <a:pPr defTabSz="342900"/>
            <a:r>
              <a:rPr lang="en-CA" sz="600">
                <a:solidFill>
                  <a:prstClr val="black"/>
                </a:solidFill>
                <a:latin typeface="Calibri" pitchFamily="34" charset="0"/>
                <a:cs typeface="Calibri" pitchFamily="34" charset="0"/>
              </a:rPr>
              <a:t>Mean Total Cost ($)</a:t>
            </a:r>
          </a:p>
        </p:txBody>
      </p:sp>
      <p:sp>
        <p:nvSpPr>
          <p:cNvPr id="60" name="TextBox 59"/>
          <p:cNvSpPr txBox="1"/>
          <p:nvPr/>
        </p:nvSpPr>
        <p:spPr>
          <a:xfrm rot="16200000">
            <a:off x="922983" y="3379208"/>
            <a:ext cx="949830" cy="184666"/>
          </a:xfrm>
          <a:prstGeom prst="rect">
            <a:avLst/>
          </a:prstGeom>
          <a:noFill/>
        </p:spPr>
        <p:txBody>
          <a:bodyPr wrap="square" rtlCol="0">
            <a:spAutoFit/>
          </a:bodyPr>
          <a:lstStyle/>
          <a:p>
            <a:pPr defTabSz="342900"/>
            <a:r>
              <a:rPr lang="en-CA" sz="600">
                <a:solidFill>
                  <a:prstClr val="black"/>
                </a:solidFill>
                <a:latin typeface="Calibri" pitchFamily="34" charset="0"/>
                <a:cs typeface="Calibri" pitchFamily="34" charset="0"/>
              </a:rPr>
              <a:t>Case-mix index (weight)</a:t>
            </a:r>
          </a:p>
        </p:txBody>
      </p:sp>
      <p:sp>
        <p:nvSpPr>
          <p:cNvPr id="9" name="TextBox 8"/>
          <p:cNvSpPr txBox="1"/>
          <p:nvPr/>
        </p:nvSpPr>
        <p:spPr>
          <a:xfrm>
            <a:off x="1209964" y="1138706"/>
            <a:ext cx="4248723" cy="461665"/>
          </a:xfrm>
          <a:prstGeom prst="rect">
            <a:avLst/>
          </a:prstGeom>
          <a:noFill/>
          <a:ln w="19050">
            <a:solidFill>
              <a:schemeClr val="accent3">
                <a:lumMod val="50000"/>
              </a:schemeClr>
            </a:solidFill>
          </a:ln>
        </p:spPr>
        <p:txBody>
          <a:bodyPr wrap="square" rtlCol="0">
            <a:spAutoFit/>
          </a:bodyPr>
          <a:lstStyle/>
          <a:p>
            <a:pPr defTabSz="342900"/>
            <a:r>
              <a:rPr lang="en-CA" sz="1200">
                <a:solidFill>
                  <a:srgbClr val="9BBB59">
                    <a:lumMod val="50000"/>
                  </a:srgbClr>
                </a:solidFill>
                <a:latin typeface="Calibri" pitchFamily="34" charset="0"/>
                <a:cs typeface="Calibri" pitchFamily="34" charset="0"/>
              </a:rPr>
              <a:t>Case-mix grouping and related weights should help differentiate resource use (i.e. mean total costs, CMI weights) across groups. </a:t>
            </a:r>
          </a:p>
        </p:txBody>
      </p:sp>
      <p:cxnSp>
        <p:nvCxnSpPr>
          <p:cNvPr id="23" name="Straight Arrow Connector 22"/>
          <p:cNvCxnSpPr/>
          <p:nvPr/>
        </p:nvCxnSpPr>
        <p:spPr>
          <a:xfrm flipV="1">
            <a:off x="1750087" y="2566456"/>
            <a:ext cx="0" cy="236306"/>
          </a:xfrm>
          <a:prstGeom prst="straightConnector1">
            <a:avLst/>
          </a:prstGeom>
          <a:ln>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V="1">
            <a:off x="2176416" y="2584823"/>
            <a:ext cx="0" cy="199572"/>
          </a:xfrm>
          <a:prstGeom prst="straightConnector1">
            <a:avLst/>
          </a:prstGeom>
          <a:ln>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1750087" y="3317772"/>
            <a:ext cx="0" cy="239579"/>
          </a:xfrm>
          <a:prstGeom prst="straightConnector1">
            <a:avLst/>
          </a:prstGeom>
          <a:ln>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2182717" y="3269960"/>
            <a:ext cx="0" cy="254325"/>
          </a:xfrm>
          <a:prstGeom prst="straightConnector1">
            <a:avLst/>
          </a:prstGeom>
          <a:ln>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6890327" y="1113216"/>
            <a:ext cx="2168750" cy="2308324"/>
          </a:xfrm>
          <a:prstGeom prst="rect">
            <a:avLst/>
          </a:prstGeom>
          <a:ln w="19050">
            <a:solidFill>
              <a:schemeClr val="accent6">
                <a:lumMod val="50000"/>
              </a:schemeClr>
            </a:solidFill>
          </a:ln>
        </p:spPr>
        <p:txBody>
          <a:bodyPr wrap="square">
            <a:spAutoFit/>
          </a:bodyPr>
          <a:lstStyle/>
          <a:p>
            <a:pPr marL="214313" indent="-214313" defTabSz="342900">
              <a:buFont typeface="Arial" panose="020B0604020202020204" pitchFamily="34" charset="0"/>
              <a:buChar char="•"/>
            </a:pPr>
            <a:r>
              <a:rPr lang="en-CA" sz="1200">
                <a:solidFill>
                  <a:srgbClr val="F79646">
                    <a:lumMod val="50000"/>
                  </a:srgbClr>
                </a:solidFill>
                <a:latin typeface="Calibri" pitchFamily="34" charset="0"/>
                <a:cs typeface="Calibri" pitchFamily="34" charset="0"/>
              </a:rPr>
              <a:t>The original STM study CMI would suggest a relative CMI difference 0.7 (from 2.2 to 1.5 = ~40%) </a:t>
            </a:r>
            <a:r>
              <a:rPr lang="en-CA" sz="1200">
                <a:solidFill>
                  <a:srgbClr val="C00000"/>
                </a:solidFill>
                <a:latin typeface="Calibri" pitchFamily="34" charset="0"/>
                <a:cs typeface="Calibri" pitchFamily="34" charset="0"/>
              </a:rPr>
              <a:t>[red line]</a:t>
            </a:r>
          </a:p>
          <a:p>
            <a:pPr marL="214313" indent="-214313" defTabSz="342900">
              <a:buFont typeface="Arial" panose="020B0604020202020204" pitchFamily="34" charset="0"/>
              <a:buChar char="•"/>
            </a:pPr>
            <a:r>
              <a:rPr lang="en-CA" sz="1200">
                <a:solidFill>
                  <a:srgbClr val="F79646">
                    <a:lumMod val="50000"/>
                  </a:srgbClr>
                </a:solidFill>
                <a:latin typeface="Calibri" pitchFamily="34" charset="0"/>
                <a:cs typeface="Calibri" pitchFamily="34" charset="0"/>
              </a:rPr>
              <a:t>Actual resource utilization from reported data suggests no relative difference between the two groups</a:t>
            </a:r>
            <a:r>
              <a:rPr lang="en-CA" sz="1200">
                <a:solidFill>
                  <a:srgbClr val="9BBB59">
                    <a:lumMod val="50000"/>
                  </a:srgbClr>
                </a:solidFill>
                <a:latin typeface="Calibri" pitchFamily="34" charset="0"/>
                <a:cs typeface="Calibri" pitchFamily="34" charset="0"/>
              </a:rPr>
              <a:t> [green line]</a:t>
            </a:r>
          </a:p>
          <a:p>
            <a:pPr marL="214313" indent="-214313" defTabSz="342900">
              <a:buFont typeface="Arial" panose="020B0604020202020204" pitchFamily="34" charset="0"/>
              <a:buChar char="•"/>
            </a:pPr>
            <a:r>
              <a:rPr lang="en-US" sz="1200">
                <a:solidFill>
                  <a:srgbClr val="F79646">
                    <a:lumMod val="50000"/>
                  </a:srgbClr>
                </a:solidFill>
                <a:latin typeface="Calibri" pitchFamily="34" charset="0"/>
                <a:cs typeface="Calibri" pitchFamily="34" charset="0"/>
              </a:rPr>
              <a:t>Expected STM results are different from reported data across all SCIPP groups</a:t>
            </a:r>
            <a:endParaRPr lang="en-CA" sz="1200">
              <a:solidFill>
                <a:srgbClr val="F79646">
                  <a:lumMod val="50000"/>
                </a:srgbClr>
              </a:solidFill>
              <a:latin typeface="Calibri" pitchFamily="34" charset="0"/>
              <a:cs typeface="Calibri" pitchFamily="34" charset="0"/>
            </a:endParaRPr>
          </a:p>
        </p:txBody>
      </p:sp>
      <p:sp>
        <p:nvSpPr>
          <p:cNvPr id="13" name="Rectangle 12">
            <a:extLst>
              <a:ext uri="{FF2B5EF4-FFF2-40B4-BE49-F238E27FC236}">
                <a16:creationId xmlns:a16="http://schemas.microsoft.com/office/drawing/2014/main" id="{AA3E7071-341B-4DA6-AE46-08854997E6C3}"/>
              </a:ext>
            </a:extLst>
          </p:cNvPr>
          <p:cNvSpPr/>
          <p:nvPr/>
        </p:nvSpPr>
        <p:spPr>
          <a:xfrm>
            <a:off x="0" y="4715624"/>
            <a:ext cx="3287382" cy="384721"/>
          </a:xfrm>
          <a:prstGeom prst="rect">
            <a:avLst/>
          </a:prstGeom>
        </p:spPr>
        <p:txBody>
          <a:bodyPr wrap="square">
            <a:spAutoFit/>
          </a:bodyPr>
          <a:lstStyle/>
          <a:p>
            <a:r>
              <a:rPr lang="en-US" sz="1000" b="1" i="1" u="sng">
                <a:latin typeface="Arial" panose="020B0604020202020204" pitchFamily="34" charset="0"/>
              </a:rPr>
              <a:t>Reference:</a:t>
            </a:r>
          </a:p>
          <a:p>
            <a:r>
              <a:rPr lang="en-US" sz="900" i="1">
                <a:latin typeface="Arial" panose="020B0604020202020204" pitchFamily="34" charset="0"/>
              </a:rPr>
              <a:t>Inpatient Mental Health Funding Task Group Report (2017) </a:t>
            </a:r>
            <a:endParaRPr lang="en-US" sz="900" i="1"/>
          </a:p>
        </p:txBody>
      </p:sp>
      <p:sp>
        <p:nvSpPr>
          <p:cNvPr id="15" name="Slide Number Placeholder 3">
            <a:extLst>
              <a:ext uri="{FF2B5EF4-FFF2-40B4-BE49-F238E27FC236}">
                <a16:creationId xmlns:a16="http://schemas.microsoft.com/office/drawing/2014/main" id="{E6E58E3C-66C8-473F-A67F-42F3C46D778F}"/>
              </a:ext>
            </a:extLst>
          </p:cNvPr>
          <p:cNvSpPr>
            <a:spLocks noGrp="1"/>
          </p:cNvSpPr>
          <p:nvPr>
            <p:ph type="sldNum" sz="quarter" idx="12"/>
          </p:nvPr>
        </p:nvSpPr>
        <p:spPr>
          <a:xfrm>
            <a:off x="8208645" y="131270"/>
            <a:ext cx="371475" cy="222647"/>
          </a:xfrm>
          <a:prstGeom prst="rect">
            <a:avLst/>
          </a:prstGeom>
        </p:spPr>
        <p:txBody>
          <a:bodyPr/>
          <a:lstStyle/>
          <a:p>
            <a:pPr defTabSz="914355">
              <a:defRPr/>
            </a:pPr>
            <a:fld id="{E9897C4A-DA6F-4087-A0CD-CE513EAB576E}" type="slidenum">
              <a:rPr lang="en-CA">
                <a:solidFill>
                  <a:srgbClr val="000000">
                    <a:tint val="75000"/>
                  </a:srgbClr>
                </a:solidFill>
                <a:latin typeface="Arial" charset="0"/>
                <a:ea typeface="ヒラギノ角ゴ Pro W3" pitchFamily="1" charset="-128"/>
              </a:rPr>
              <a:pPr defTabSz="914355">
                <a:defRPr/>
              </a:pPr>
              <a:t>13</a:t>
            </a:fld>
            <a:endParaRPr lang="en-CA" sz="1050">
              <a:solidFill>
                <a:srgbClr val="000000"/>
              </a:solidFill>
              <a:latin typeface="Arial" charset="0"/>
              <a:ea typeface="ヒラギノ角ゴ Pro W3" pitchFamily="1" charset="-128"/>
            </a:endParaRPr>
          </a:p>
        </p:txBody>
      </p:sp>
    </p:spTree>
    <p:extLst>
      <p:ext uri="{BB962C8B-B14F-4D97-AF65-F5344CB8AC3E}">
        <p14:creationId xmlns:p14="http://schemas.microsoft.com/office/powerpoint/2010/main" val="15437050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AE623-3342-4831-AAC5-0C05267BFEEA}"/>
              </a:ext>
            </a:extLst>
          </p:cNvPr>
          <p:cNvSpPr>
            <a:spLocks noGrp="1"/>
          </p:cNvSpPr>
          <p:nvPr>
            <p:ph type="title"/>
          </p:nvPr>
        </p:nvSpPr>
        <p:spPr/>
        <p:txBody>
          <a:bodyPr>
            <a:normAutofit fontScale="90000"/>
          </a:bodyPr>
          <a:lstStyle/>
          <a:p>
            <a:r>
              <a:rPr lang="en-US" sz="2800">
                <a:cs typeface="Arial" panose="020B0604020202020204" pitchFamily="34" charset="0"/>
              </a:rPr>
              <a:t>Inpatient Mental Health Funding Task Group (IMHFTG) </a:t>
            </a:r>
            <a:r>
              <a:rPr lang="en-CA" sz="2800">
                <a:cs typeface="Arial" panose="020B0604020202020204" pitchFamily="34" charset="0"/>
              </a:rPr>
              <a:t>Directional Recommendations </a:t>
            </a:r>
            <a:r>
              <a:rPr lang="en-US" sz="2800">
                <a:solidFill>
                  <a:schemeClr val="tx1"/>
                </a:solidFill>
              </a:rPr>
              <a:t>(2017)</a:t>
            </a:r>
            <a:br>
              <a:rPr lang="en-US" sz="2800"/>
            </a:br>
            <a:endParaRPr lang="en-US"/>
          </a:p>
        </p:txBody>
      </p:sp>
      <p:sp>
        <p:nvSpPr>
          <p:cNvPr id="3" name="Content Placeholder 2">
            <a:extLst>
              <a:ext uri="{FF2B5EF4-FFF2-40B4-BE49-F238E27FC236}">
                <a16:creationId xmlns:a16="http://schemas.microsoft.com/office/drawing/2014/main" id="{95B47B18-2B0E-4562-A085-5E4223073465}"/>
              </a:ext>
            </a:extLst>
          </p:cNvPr>
          <p:cNvSpPr>
            <a:spLocks noGrp="1"/>
          </p:cNvSpPr>
          <p:nvPr>
            <p:ph idx="1"/>
          </p:nvPr>
        </p:nvSpPr>
        <p:spPr>
          <a:xfrm>
            <a:off x="258860" y="999386"/>
            <a:ext cx="8639426" cy="3599999"/>
          </a:xfrm>
        </p:spPr>
        <p:txBody>
          <a:bodyPr>
            <a:noAutofit/>
          </a:bodyPr>
          <a:lstStyle/>
          <a:p>
            <a:pPr marL="157154" lvl="1" indent="0">
              <a:lnSpc>
                <a:spcPct val="100000"/>
              </a:lnSpc>
              <a:spcBef>
                <a:spcPts val="600"/>
              </a:spcBef>
              <a:buSzTx/>
              <a:buNone/>
            </a:pPr>
            <a:r>
              <a:rPr lang="en-US" sz="1600" b="1" u="sng" kern="0">
                <a:solidFill>
                  <a:srgbClr val="453A6E"/>
                </a:solidFill>
                <a:latin typeface="Franklin Gothic Book" panose="020B0503020102020204" pitchFamily="34" charset="0"/>
                <a:cs typeface="+mn-cs"/>
              </a:rPr>
              <a:t>Recommendation 1:</a:t>
            </a:r>
          </a:p>
          <a:p>
            <a:pPr marL="157154" lvl="1" indent="0">
              <a:lnSpc>
                <a:spcPct val="100000"/>
              </a:lnSpc>
              <a:spcBef>
                <a:spcPts val="600"/>
              </a:spcBef>
              <a:spcAft>
                <a:spcPts val="600"/>
              </a:spcAft>
              <a:buSzTx/>
              <a:buNone/>
            </a:pPr>
            <a:r>
              <a:rPr lang="en-US" sz="1600" kern="0">
                <a:solidFill>
                  <a:srgbClr val="453A6E"/>
                </a:solidFill>
                <a:latin typeface="Franklin Gothic Book" panose="020B0503020102020204" pitchFamily="34" charset="0"/>
                <a:cs typeface="+mn-cs"/>
              </a:rPr>
              <a:t>Partnering with various subject matter experts within the health system, </a:t>
            </a:r>
            <a:r>
              <a:rPr lang="en-US" sz="1600" b="1" kern="0">
                <a:solidFill>
                  <a:srgbClr val="453A6E"/>
                </a:solidFill>
                <a:latin typeface="Franklin Gothic Book" panose="020B0503020102020204" pitchFamily="34" charset="0"/>
                <a:cs typeface="+mn-cs"/>
              </a:rPr>
              <a:t>develop a strategy to create an appropriate mental health case-mix system and its associated weights</a:t>
            </a:r>
            <a:r>
              <a:rPr lang="en-US" sz="1600" kern="0">
                <a:solidFill>
                  <a:srgbClr val="453A6E"/>
                </a:solidFill>
                <a:latin typeface="Franklin Gothic Book" panose="020B0503020102020204" pitchFamily="34" charset="0"/>
                <a:cs typeface="+mn-cs"/>
              </a:rPr>
              <a:t>.</a:t>
            </a:r>
          </a:p>
          <a:p>
            <a:pPr marL="157154" lvl="1" indent="0">
              <a:lnSpc>
                <a:spcPct val="100000"/>
              </a:lnSpc>
              <a:spcBef>
                <a:spcPts val="600"/>
              </a:spcBef>
              <a:buSzTx/>
              <a:buNone/>
            </a:pPr>
            <a:r>
              <a:rPr lang="en-US" sz="1600" b="1" u="sng" kern="0">
                <a:solidFill>
                  <a:srgbClr val="453A6E"/>
                </a:solidFill>
                <a:latin typeface="Franklin Gothic Book" panose="020B0503020102020204" pitchFamily="34" charset="0"/>
                <a:cs typeface="+mn-cs"/>
              </a:rPr>
              <a:t>Recommendation 2:</a:t>
            </a:r>
          </a:p>
          <a:p>
            <a:pPr marL="157154" lvl="1" indent="0">
              <a:lnSpc>
                <a:spcPct val="100000"/>
              </a:lnSpc>
              <a:spcBef>
                <a:spcPts val="600"/>
              </a:spcBef>
              <a:spcAft>
                <a:spcPts val="600"/>
              </a:spcAft>
              <a:buSzTx/>
              <a:buNone/>
            </a:pPr>
            <a:r>
              <a:rPr lang="en-US" sz="1600" kern="0">
                <a:solidFill>
                  <a:srgbClr val="453A6E"/>
                </a:solidFill>
                <a:latin typeface="Franklin Gothic Book" panose="020B0503020102020204" pitchFamily="34" charset="0"/>
                <a:cs typeface="+mn-cs"/>
              </a:rPr>
              <a:t>Develop a strategy to improve data quality and reporting of OHMRS and </a:t>
            </a:r>
            <a:r>
              <a:rPr lang="en-US" sz="1600">
                <a:solidFill>
                  <a:srgbClr val="453A6E"/>
                </a:solidFill>
                <a:latin typeface="Franklin Gothic Book" panose="020B0503020102020204" pitchFamily="34" charset="0"/>
                <a:cs typeface="+mn-cs"/>
              </a:rPr>
              <a:t>patient-level costing data</a:t>
            </a:r>
            <a:r>
              <a:rPr lang="en-US" sz="1600" kern="0">
                <a:solidFill>
                  <a:srgbClr val="453A6E"/>
                </a:solidFill>
                <a:latin typeface="Franklin Gothic Book" panose="020B0503020102020204" pitchFamily="34" charset="0"/>
                <a:cs typeface="+mn-cs"/>
              </a:rPr>
              <a:t> for mental health.</a:t>
            </a:r>
            <a:endParaRPr lang="en-US" sz="1600" b="1" u="sng" kern="0">
              <a:solidFill>
                <a:srgbClr val="453A6E"/>
              </a:solidFill>
              <a:latin typeface="Franklin Gothic Book" panose="020B0503020102020204" pitchFamily="34" charset="0"/>
              <a:cs typeface="+mn-cs"/>
            </a:endParaRPr>
          </a:p>
          <a:p>
            <a:pPr marL="157154" lvl="1" indent="0">
              <a:lnSpc>
                <a:spcPct val="100000"/>
              </a:lnSpc>
              <a:spcBef>
                <a:spcPts val="600"/>
              </a:spcBef>
              <a:buSzTx/>
              <a:buNone/>
            </a:pPr>
            <a:r>
              <a:rPr lang="en-US" sz="1600" b="1" u="sng" kern="0">
                <a:solidFill>
                  <a:srgbClr val="453A6E"/>
                </a:solidFill>
                <a:latin typeface="Franklin Gothic Book" panose="020B0503020102020204" pitchFamily="34" charset="0"/>
                <a:cs typeface="+mn-cs"/>
              </a:rPr>
              <a:t>Recommendation 3:</a:t>
            </a:r>
          </a:p>
          <a:p>
            <a:pPr marL="157154" lvl="1" indent="0">
              <a:lnSpc>
                <a:spcPct val="100000"/>
              </a:lnSpc>
              <a:spcBef>
                <a:spcPts val="600"/>
              </a:spcBef>
              <a:spcAft>
                <a:spcPts val="600"/>
              </a:spcAft>
              <a:buSzTx/>
              <a:buNone/>
            </a:pPr>
            <a:r>
              <a:rPr lang="en-US" sz="1600" kern="0">
                <a:solidFill>
                  <a:srgbClr val="453A6E"/>
                </a:solidFill>
                <a:latin typeface="Franklin Gothic Book" panose="020B0503020102020204" pitchFamily="34" charset="0"/>
                <a:cs typeface="+mn-cs"/>
              </a:rPr>
              <a:t>In the short-term, focus on the field’s adoption of Health Quality Ontario’s </a:t>
            </a:r>
            <a:r>
              <a:rPr lang="en-US" sz="1600" b="1" kern="0">
                <a:solidFill>
                  <a:srgbClr val="FF0000"/>
                </a:solidFill>
                <a:latin typeface="Franklin Gothic Book" panose="020B0503020102020204" pitchFamily="34" charset="0"/>
                <a:cs typeface="+mn-cs"/>
              </a:rPr>
              <a:t>quality standards for mental health and explore potential future use for funding. </a:t>
            </a:r>
          </a:p>
          <a:p>
            <a:pPr marL="157154" lvl="1" indent="0">
              <a:lnSpc>
                <a:spcPct val="100000"/>
              </a:lnSpc>
              <a:spcBef>
                <a:spcPts val="600"/>
              </a:spcBef>
              <a:buSzTx/>
              <a:buNone/>
            </a:pPr>
            <a:r>
              <a:rPr lang="en-US" sz="1600" b="1" u="sng" kern="0">
                <a:solidFill>
                  <a:srgbClr val="453A6E"/>
                </a:solidFill>
                <a:latin typeface="Franklin Gothic Book" panose="020B0503020102020204" pitchFamily="34" charset="0"/>
                <a:cs typeface="+mn-cs"/>
              </a:rPr>
              <a:t>Recommendation 4:</a:t>
            </a:r>
          </a:p>
          <a:p>
            <a:pPr marL="157154" lvl="1" indent="0">
              <a:lnSpc>
                <a:spcPct val="100000"/>
              </a:lnSpc>
              <a:spcBef>
                <a:spcPts val="600"/>
              </a:spcBef>
              <a:spcAft>
                <a:spcPts val="600"/>
              </a:spcAft>
              <a:buSzTx/>
              <a:buNone/>
            </a:pPr>
            <a:r>
              <a:rPr lang="en-US" sz="1600" kern="0">
                <a:solidFill>
                  <a:srgbClr val="453A6E"/>
                </a:solidFill>
                <a:latin typeface="Franklin Gothic Book" panose="020B0503020102020204" pitchFamily="34" charset="0"/>
                <a:cs typeface="+mn-cs"/>
              </a:rPr>
              <a:t>To ensure continued progress and accountability, link the oversight of a mental health funding strategy to the mandate of a provincial council such as the OHA’s Mental Health and Addiction Provincial Leadership Council.</a:t>
            </a:r>
            <a:endParaRPr lang="en-US" sz="1600"/>
          </a:p>
          <a:p>
            <a:endParaRPr lang="en-US" sz="1600"/>
          </a:p>
        </p:txBody>
      </p:sp>
      <p:sp>
        <p:nvSpPr>
          <p:cNvPr id="4" name="Slide Number Placeholder 3">
            <a:extLst>
              <a:ext uri="{FF2B5EF4-FFF2-40B4-BE49-F238E27FC236}">
                <a16:creationId xmlns:a16="http://schemas.microsoft.com/office/drawing/2014/main" id="{D71B7224-350F-435E-84CD-A1D88A045BF9}"/>
              </a:ext>
            </a:extLst>
          </p:cNvPr>
          <p:cNvSpPr>
            <a:spLocks noGrp="1"/>
          </p:cNvSpPr>
          <p:nvPr>
            <p:ph type="sldNum" sz="quarter" idx="12"/>
          </p:nvPr>
        </p:nvSpPr>
        <p:spPr/>
        <p:txBody>
          <a:bodyPr/>
          <a:lstStyle/>
          <a:p>
            <a:fld id="{2066355A-084C-D24E-9AD2-7E4FC41EA627}" type="slidenum">
              <a:rPr lang="en-US" smtClean="0"/>
              <a:t>14</a:t>
            </a:fld>
            <a:endParaRPr lang="en-US"/>
          </a:p>
        </p:txBody>
      </p:sp>
    </p:spTree>
    <p:extLst>
      <p:ext uri="{BB962C8B-B14F-4D97-AF65-F5344CB8AC3E}">
        <p14:creationId xmlns:p14="http://schemas.microsoft.com/office/powerpoint/2010/main" val="34851641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BCD9244-789D-4A93-A510-A4F58620ADBE}"/>
              </a:ext>
            </a:extLst>
          </p:cNvPr>
          <p:cNvSpPr>
            <a:spLocks noGrp="1"/>
          </p:cNvSpPr>
          <p:nvPr>
            <p:ph type="title"/>
          </p:nvPr>
        </p:nvSpPr>
        <p:spPr/>
        <p:txBody>
          <a:bodyPr anchor="t">
            <a:noAutofit/>
          </a:bodyPr>
          <a:lstStyle/>
          <a:p>
            <a:r>
              <a:rPr lang="en-US" sz="2250"/>
              <a:t>OHA’s 2018 Improving Quality of Care for Mental Health</a:t>
            </a:r>
            <a:br>
              <a:rPr lang="en-US" sz="2250"/>
            </a:br>
            <a:r>
              <a:rPr lang="en-US" sz="2250"/>
              <a:t>Patients through Funding Methodologies conference</a:t>
            </a:r>
          </a:p>
        </p:txBody>
      </p:sp>
      <p:pic>
        <p:nvPicPr>
          <p:cNvPr id="8" name="Content Placeholder 7">
            <a:extLst>
              <a:ext uri="{FF2B5EF4-FFF2-40B4-BE49-F238E27FC236}">
                <a16:creationId xmlns:a16="http://schemas.microsoft.com/office/drawing/2014/main" id="{15F955C0-D970-4B3D-A4A6-F67316B54ED3}"/>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461818" y="962692"/>
            <a:ext cx="3100589" cy="3598863"/>
          </a:xfrm>
          <a:prstGeom prst="rect">
            <a:avLst/>
          </a:prstGeom>
        </p:spPr>
      </p:pic>
      <p:pic>
        <p:nvPicPr>
          <p:cNvPr id="7" name="Content Placeholder 6" descr="A close up of a map&#10;&#10;Description automatically generated">
            <a:extLst>
              <a:ext uri="{FF2B5EF4-FFF2-40B4-BE49-F238E27FC236}">
                <a16:creationId xmlns:a16="http://schemas.microsoft.com/office/drawing/2014/main" id="{976940BB-3AE2-4C05-A4B9-3D5D595E4D0F}"/>
              </a:ext>
            </a:extLst>
          </p:cNvPr>
          <p:cNvPicPr>
            <a:picLocks noGrp="1" noChangeAspect="1"/>
          </p:cNvPicPr>
          <p:nvPr>
            <p:ph type="pic" sz="quarter" idx="4294967295"/>
          </p:nvPr>
        </p:nvPicPr>
        <p:blipFill rotWithShape="1">
          <a:blip r:embed="rId5"/>
          <a:stretch/>
        </p:blipFill>
        <p:spPr>
          <a:xfrm>
            <a:off x="3879273" y="1215565"/>
            <a:ext cx="4726845" cy="3345990"/>
          </a:xfrm>
          <a:prstGeom prst="rect">
            <a:avLst/>
          </a:prstGeom>
          <a:noFill/>
        </p:spPr>
      </p:pic>
      <p:sp>
        <p:nvSpPr>
          <p:cNvPr id="4" name="TextBox 3">
            <a:extLst>
              <a:ext uri="{FF2B5EF4-FFF2-40B4-BE49-F238E27FC236}">
                <a16:creationId xmlns:a16="http://schemas.microsoft.com/office/drawing/2014/main" id="{7DD5E7DC-EB4B-42D9-BF2F-DFFBEF758CA4}"/>
              </a:ext>
            </a:extLst>
          </p:cNvPr>
          <p:cNvSpPr txBox="1"/>
          <p:nvPr/>
        </p:nvSpPr>
        <p:spPr>
          <a:xfrm>
            <a:off x="169333" y="4660126"/>
            <a:ext cx="5174827" cy="276999"/>
          </a:xfrm>
          <a:prstGeom prst="rect">
            <a:avLst/>
          </a:prstGeom>
          <a:noFill/>
        </p:spPr>
        <p:txBody>
          <a:bodyPr wrap="square" rtlCol="0">
            <a:spAutoFit/>
          </a:bodyPr>
          <a:lstStyle/>
          <a:p>
            <a:r>
              <a:rPr lang="en-US" sz="1200"/>
              <a:t>Please click on </a:t>
            </a:r>
            <a:r>
              <a:rPr lang="en-US" sz="1200">
                <a:hlinkClick r:id="rId6"/>
              </a:rPr>
              <a:t>this link </a:t>
            </a:r>
            <a:r>
              <a:rPr lang="en-US" sz="1200"/>
              <a:t>to access the PDF version of the proceedings.</a:t>
            </a:r>
          </a:p>
        </p:txBody>
      </p:sp>
    </p:spTree>
    <p:extLst>
      <p:ext uri="{BB962C8B-B14F-4D97-AF65-F5344CB8AC3E}">
        <p14:creationId xmlns:p14="http://schemas.microsoft.com/office/powerpoint/2010/main" val="41416615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05F17-F733-4DD6-A0AC-DB5C113508FB}"/>
              </a:ext>
            </a:extLst>
          </p:cNvPr>
          <p:cNvSpPr>
            <a:spLocks noGrp="1"/>
          </p:cNvSpPr>
          <p:nvPr>
            <p:ph type="title"/>
          </p:nvPr>
        </p:nvSpPr>
        <p:spPr/>
        <p:txBody>
          <a:bodyPr>
            <a:normAutofit fontScale="90000"/>
          </a:bodyPr>
          <a:lstStyle/>
          <a:p>
            <a:r>
              <a:rPr lang="en-US"/>
              <a:t>Shared learnings on mental health funding methodologies</a:t>
            </a:r>
          </a:p>
        </p:txBody>
      </p:sp>
      <p:sp>
        <p:nvSpPr>
          <p:cNvPr id="3" name="Content Placeholder 2">
            <a:extLst>
              <a:ext uri="{FF2B5EF4-FFF2-40B4-BE49-F238E27FC236}">
                <a16:creationId xmlns:a16="http://schemas.microsoft.com/office/drawing/2014/main" id="{4D473D81-9BFC-4DAD-9D08-D7314D409E63}"/>
              </a:ext>
            </a:extLst>
          </p:cNvPr>
          <p:cNvSpPr>
            <a:spLocks noGrp="1"/>
          </p:cNvSpPr>
          <p:nvPr>
            <p:ph idx="1"/>
          </p:nvPr>
        </p:nvSpPr>
        <p:spPr/>
        <p:txBody>
          <a:bodyPr>
            <a:normAutofit/>
          </a:bodyPr>
          <a:lstStyle/>
          <a:p>
            <a:pPr marL="342900" indent="-342900">
              <a:buFont typeface="Arial" panose="020B0604020202020204" pitchFamily="34" charset="0"/>
              <a:buChar char="•"/>
            </a:pPr>
            <a:r>
              <a:rPr lang="en-US"/>
              <a:t>Need </a:t>
            </a:r>
            <a:r>
              <a:rPr lang="en-US" b="1">
                <a:solidFill>
                  <a:srgbClr val="FF0000"/>
                </a:solidFill>
              </a:rPr>
              <a:t>strong leadership </a:t>
            </a:r>
            <a:r>
              <a:rPr lang="en-US"/>
              <a:t>to take responsibility for the strategic development, implementation, and evaluation to carry through mental health and addictions funding</a:t>
            </a:r>
          </a:p>
          <a:p>
            <a:pPr marL="342900" indent="-342900">
              <a:buFont typeface="Arial" panose="020B0604020202020204" pitchFamily="34" charset="0"/>
              <a:buChar char="•"/>
            </a:pPr>
            <a:r>
              <a:rPr lang="en-US"/>
              <a:t>Funding methodologies and service deliveries should incorporate the </a:t>
            </a:r>
            <a:r>
              <a:rPr lang="en-US" b="1">
                <a:solidFill>
                  <a:srgbClr val="FF0000"/>
                </a:solidFill>
              </a:rPr>
              <a:t>continuum of care</a:t>
            </a:r>
            <a:r>
              <a:rPr lang="en-US"/>
              <a:t>; it is a way to tie hospitals and communities together</a:t>
            </a:r>
          </a:p>
          <a:p>
            <a:pPr marL="342900" indent="-342900">
              <a:buFont typeface="Arial" panose="020B0604020202020204" pitchFamily="34" charset="0"/>
              <a:buChar char="•"/>
            </a:pPr>
            <a:r>
              <a:rPr lang="en-US"/>
              <a:t>Great desire to </a:t>
            </a:r>
            <a:r>
              <a:rPr lang="en-US" b="1">
                <a:solidFill>
                  <a:srgbClr val="FF0000"/>
                </a:solidFill>
              </a:rPr>
              <a:t>pay for value and quality </a:t>
            </a:r>
            <a:r>
              <a:rPr lang="en-US"/>
              <a:t>in mental health and addictions services</a:t>
            </a:r>
          </a:p>
          <a:p>
            <a:pPr marL="342900" indent="-342900">
              <a:buFont typeface="Arial" panose="020B0604020202020204" pitchFamily="34" charset="0"/>
              <a:buChar char="•"/>
            </a:pPr>
            <a:r>
              <a:rPr lang="en-US"/>
              <a:t>There is a need to address on data standards and quality throughout the continuum of care in order to consolidate at a system-wide level.</a:t>
            </a:r>
          </a:p>
        </p:txBody>
      </p:sp>
      <p:sp>
        <p:nvSpPr>
          <p:cNvPr id="4" name="Slide Number Placeholder 3">
            <a:extLst>
              <a:ext uri="{FF2B5EF4-FFF2-40B4-BE49-F238E27FC236}">
                <a16:creationId xmlns:a16="http://schemas.microsoft.com/office/drawing/2014/main" id="{B5B992FE-763C-47FF-9230-33547925B35C}"/>
              </a:ext>
            </a:extLst>
          </p:cNvPr>
          <p:cNvSpPr>
            <a:spLocks noGrp="1"/>
          </p:cNvSpPr>
          <p:nvPr>
            <p:ph type="sldNum" sz="quarter" idx="12"/>
          </p:nvPr>
        </p:nvSpPr>
        <p:spPr/>
        <p:txBody>
          <a:bodyPr/>
          <a:lstStyle/>
          <a:p>
            <a:fld id="{2066355A-084C-D24E-9AD2-7E4FC41EA627}" type="slidenum">
              <a:rPr lang="en-US" smtClean="0"/>
              <a:t>16</a:t>
            </a:fld>
            <a:endParaRPr lang="en-US"/>
          </a:p>
        </p:txBody>
      </p:sp>
    </p:spTree>
    <p:extLst>
      <p:ext uri="{BB962C8B-B14F-4D97-AF65-F5344CB8AC3E}">
        <p14:creationId xmlns:p14="http://schemas.microsoft.com/office/powerpoint/2010/main" val="36924830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023362-032B-4568-83BC-ACC599205956}"/>
              </a:ext>
            </a:extLst>
          </p:cNvPr>
          <p:cNvSpPr>
            <a:spLocks noGrp="1"/>
          </p:cNvSpPr>
          <p:nvPr>
            <p:ph type="title"/>
          </p:nvPr>
        </p:nvSpPr>
        <p:spPr/>
        <p:txBody>
          <a:bodyPr>
            <a:normAutofit/>
          </a:bodyPr>
          <a:lstStyle/>
          <a:p>
            <a:r>
              <a:rPr lang="en-US" sz="4000" dirty="0"/>
              <a:t>Movement to Focus on Improvement and Value</a:t>
            </a:r>
            <a:br>
              <a:rPr lang="en-US" sz="4000" dirty="0"/>
            </a:br>
            <a:br>
              <a:rPr lang="en-US" sz="4000" dirty="0"/>
            </a:br>
            <a:endParaRPr lang="en-US" sz="4000" dirty="0"/>
          </a:p>
        </p:txBody>
      </p:sp>
      <p:sp>
        <p:nvSpPr>
          <p:cNvPr id="2" name="Slide Number Placeholder 1">
            <a:extLst>
              <a:ext uri="{FF2B5EF4-FFF2-40B4-BE49-F238E27FC236}">
                <a16:creationId xmlns:a16="http://schemas.microsoft.com/office/drawing/2014/main" id="{E2948901-8103-4162-81E6-328931691544}"/>
              </a:ext>
            </a:extLst>
          </p:cNvPr>
          <p:cNvSpPr>
            <a:spLocks noGrp="1"/>
          </p:cNvSpPr>
          <p:nvPr>
            <p:ph type="sldNum" sz="quarter" idx="4294967295"/>
          </p:nvPr>
        </p:nvSpPr>
        <p:spPr>
          <a:xfrm>
            <a:off x="7086600" y="4767263"/>
            <a:ext cx="2057400" cy="274637"/>
          </a:xfrm>
        </p:spPr>
        <p:txBody>
          <a:bodyPr/>
          <a:lstStyle/>
          <a:p>
            <a:fld id="{2DF1359E-C3E6-4F94-ADA3-04424943FDA4}" type="slidenum">
              <a:rPr lang="en-CA" smtClean="0"/>
              <a:t>17</a:t>
            </a:fld>
            <a:endParaRPr lang="en-CA"/>
          </a:p>
        </p:txBody>
      </p:sp>
      <p:pic>
        <p:nvPicPr>
          <p:cNvPr id="5" name="Picture 4" descr="Diagram&#10;&#10;Description automatically generated">
            <a:extLst>
              <a:ext uri="{FF2B5EF4-FFF2-40B4-BE49-F238E27FC236}">
                <a16:creationId xmlns:a16="http://schemas.microsoft.com/office/drawing/2014/main" id="{AFCC0D13-8AB1-4D6C-BF1A-820BAF635E42}"/>
              </a:ext>
            </a:extLst>
          </p:cNvPr>
          <p:cNvPicPr>
            <a:picLocks noChangeAspect="1"/>
          </p:cNvPicPr>
          <p:nvPr/>
        </p:nvPicPr>
        <p:blipFill>
          <a:blip r:embed="rId2"/>
          <a:stretch>
            <a:fillRect/>
          </a:stretch>
        </p:blipFill>
        <p:spPr>
          <a:xfrm>
            <a:off x="4272323" y="1928470"/>
            <a:ext cx="4871677" cy="2213225"/>
          </a:xfrm>
          <a:prstGeom prst="rect">
            <a:avLst/>
          </a:prstGeom>
        </p:spPr>
      </p:pic>
    </p:spTree>
    <p:extLst>
      <p:ext uri="{BB962C8B-B14F-4D97-AF65-F5344CB8AC3E}">
        <p14:creationId xmlns:p14="http://schemas.microsoft.com/office/powerpoint/2010/main" val="13790631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9E742-99ED-48DC-AE4B-A1C675B3202D}"/>
              </a:ext>
            </a:extLst>
          </p:cNvPr>
          <p:cNvSpPr>
            <a:spLocks noGrp="1"/>
          </p:cNvSpPr>
          <p:nvPr>
            <p:ph type="title"/>
          </p:nvPr>
        </p:nvSpPr>
        <p:spPr/>
        <p:txBody>
          <a:bodyPr>
            <a:normAutofit fontScale="90000"/>
          </a:bodyPr>
          <a:lstStyle/>
          <a:p>
            <a:r>
              <a:rPr lang="en-US"/>
              <a:t>New Momentum for Value-Based Care in Mental Health</a:t>
            </a:r>
          </a:p>
        </p:txBody>
      </p:sp>
      <p:sp>
        <p:nvSpPr>
          <p:cNvPr id="3" name="Content Placeholder 2">
            <a:extLst>
              <a:ext uri="{FF2B5EF4-FFF2-40B4-BE49-F238E27FC236}">
                <a16:creationId xmlns:a16="http://schemas.microsoft.com/office/drawing/2014/main" id="{91210A39-3AD3-4E22-B6DC-CA5D8959CA54}"/>
              </a:ext>
            </a:extLst>
          </p:cNvPr>
          <p:cNvSpPr>
            <a:spLocks noGrp="1"/>
          </p:cNvSpPr>
          <p:nvPr>
            <p:ph idx="1"/>
          </p:nvPr>
        </p:nvSpPr>
        <p:spPr>
          <a:xfrm>
            <a:off x="249204" y="745980"/>
            <a:ext cx="5492377" cy="4191542"/>
          </a:xfrm>
        </p:spPr>
        <p:txBody>
          <a:bodyPr>
            <a:normAutofit fontScale="85000" lnSpcReduction="20000"/>
          </a:bodyPr>
          <a:lstStyle/>
          <a:p>
            <a:r>
              <a:rPr lang="en-US" sz="2200" b="1">
                <a:solidFill>
                  <a:srgbClr val="222222"/>
                </a:solidFill>
                <a:latin typeface="+mj-lt"/>
                <a:cs typeface="Times New Roman" panose="02020603050405020304" pitchFamily="18" charset="0"/>
              </a:rPr>
              <a:t>The Mental Health and Addictions Funding Initiative is </a:t>
            </a:r>
            <a:r>
              <a:rPr lang="en-US" sz="2200">
                <a:solidFill>
                  <a:srgbClr val="222222"/>
                </a:solidFill>
                <a:latin typeface="+mj-lt"/>
                <a:cs typeface="Times New Roman" panose="02020603050405020304" pitchFamily="18" charset="0"/>
              </a:rPr>
              <a:t>coordinated through the OHA and HAC to explore funding approaches that support and incentivize improved quality of care for Ontarians. It has two key priorities: </a:t>
            </a:r>
          </a:p>
          <a:p>
            <a:pPr marL="882878" lvl="1" indent="-342892">
              <a:buFont typeface="+mj-lt"/>
              <a:buAutoNum type="arabicPeriod"/>
            </a:pPr>
            <a:r>
              <a:rPr lang="en-US" sz="2200">
                <a:solidFill>
                  <a:srgbClr val="222222"/>
                </a:solidFill>
                <a:latin typeface="+mj-lt"/>
                <a:cs typeface="Times New Roman" panose="02020603050405020304" pitchFamily="18" charset="0"/>
              </a:rPr>
              <a:t>Given the high volume of inpatient activity related to patients with schizophrenia, the Initiative is </a:t>
            </a:r>
            <a:r>
              <a:rPr lang="en-US" sz="2200" u="sng">
                <a:solidFill>
                  <a:srgbClr val="222222"/>
                </a:solidFill>
                <a:latin typeface="+mj-lt"/>
                <a:cs typeface="Times New Roman" panose="02020603050405020304" pitchFamily="18" charset="0"/>
              </a:rPr>
              <a:t>exploring approaches to linking  hospital and community-based quality standards to funding with an emphasis on assuring improvement in quality of care</a:t>
            </a:r>
            <a:r>
              <a:rPr lang="en-US" sz="2200">
                <a:solidFill>
                  <a:srgbClr val="222222"/>
                </a:solidFill>
                <a:latin typeface="+mj-lt"/>
                <a:cs typeface="Times New Roman" panose="02020603050405020304" pitchFamily="18" charset="0"/>
              </a:rPr>
              <a:t>, and </a:t>
            </a:r>
          </a:p>
          <a:p>
            <a:pPr marL="882878" lvl="1" indent="-342892">
              <a:buFont typeface="+mj-lt"/>
              <a:buAutoNum type="arabicPeriod"/>
            </a:pPr>
            <a:r>
              <a:rPr lang="en-US" sz="2200">
                <a:solidFill>
                  <a:srgbClr val="222222"/>
                </a:solidFill>
                <a:latin typeface="+mj-lt"/>
                <a:cs typeface="Times New Roman" panose="02020603050405020304" pitchFamily="18" charset="0"/>
              </a:rPr>
              <a:t>Developing a strategy to ensure concordance to the quality standards can be measured. </a:t>
            </a:r>
          </a:p>
          <a:p>
            <a:pPr lvl="1" indent="0">
              <a:buNone/>
            </a:pPr>
            <a:endParaRPr lang="en-US" sz="2200" b="1">
              <a:solidFill>
                <a:srgbClr val="222222"/>
              </a:solidFill>
              <a:latin typeface="+mj-lt"/>
              <a:cs typeface="Times New Roman" panose="02020603050405020304" pitchFamily="18" charset="0"/>
            </a:endParaRPr>
          </a:p>
          <a:p>
            <a:endParaRPr lang="en-US" sz="2200">
              <a:solidFill>
                <a:srgbClr val="222222"/>
              </a:solidFill>
              <a:latin typeface="+mj-lt"/>
              <a:cs typeface="Times New Roman" panose="02020603050405020304" pitchFamily="18" charset="0"/>
            </a:endParaRPr>
          </a:p>
        </p:txBody>
      </p:sp>
      <p:sp>
        <p:nvSpPr>
          <p:cNvPr id="4" name="Slide Number Placeholder 3">
            <a:extLst>
              <a:ext uri="{FF2B5EF4-FFF2-40B4-BE49-F238E27FC236}">
                <a16:creationId xmlns:a16="http://schemas.microsoft.com/office/drawing/2014/main" id="{658EA0E7-6A8E-4678-B1AA-BD78F502E9BF}"/>
              </a:ext>
            </a:extLst>
          </p:cNvPr>
          <p:cNvSpPr>
            <a:spLocks noGrp="1"/>
          </p:cNvSpPr>
          <p:nvPr>
            <p:ph type="sldNum" sz="quarter" idx="12"/>
          </p:nvPr>
        </p:nvSpPr>
        <p:spPr/>
        <p:txBody>
          <a:bodyPr/>
          <a:lstStyle/>
          <a:p>
            <a:fld id="{2066355A-084C-D24E-9AD2-7E4FC41EA627}" type="slidenum">
              <a:rPr lang="en-US" smtClean="0"/>
              <a:t>18</a:t>
            </a:fld>
            <a:endParaRPr lang="en-US"/>
          </a:p>
        </p:txBody>
      </p:sp>
      <p:pic>
        <p:nvPicPr>
          <p:cNvPr id="7" name="Picture 6">
            <a:extLst>
              <a:ext uri="{FF2B5EF4-FFF2-40B4-BE49-F238E27FC236}">
                <a16:creationId xmlns:a16="http://schemas.microsoft.com/office/drawing/2014/main" id="{8DFA52C7-3108-46DF-9789-69BF39DE1032}"/>
              </a:ext>
            </a:extLst>
          </p:cNvPr>
          <p:cNvPicPr>
            <a:picLocks noChangeAspect="1"/>
          </p:cNvPicPr>
          <p:nvPr/>
        </p:nvPicPr>
        <p:blipFill>
          <a:blip r:embed="rId3"/>
          <a:stretch>
            <a:fillRect/>
          </a:stretch>
        </p:blipFill>
        <p:spPr>
          <a:xfrm>
            <a:off x="6039293" y="878229"/>
            <a:ext cx="2672818" cy="2901893"/>
          </a:xfrm>
          <a:prstGeom prst="rect">
            <a:avLst/>
          </a:prstGeom>
        </p:spPr>
      </p:pic>
      <p:pic>
        <p:nvPicPr>
          <p:cNvPr id="9" name="Picture 8">
            <a:extLst>
              <a:ext uri="{FF2B5EF4-FFF2-40B4-BE49-F238E27FC236}">
                <a16:creationId xmlns:a16="http://schemas.microsoft.com/office/drawing/2014/main" id="{2E8A210D-F71F-4485-846D-E224246C645D}"/>
              </a:ext>
            </a:extLst>
          </p:cNvPr>
          <p:cNvPicPr>
            <a:picLocks noChangeAspect="1"/>
          </p:cNvPicPr>
          <p:nvPr/>
        </p:nvPicPr>
        <p:blipFill>
          <a:blip r:embed="rId4"/>
          <a:stretch>
            <a:fillRect/>
          </a:stretch>
        </p:blipFill>
        <p:spPr>
          <a:xfrm>
            <a:off x="6800948" y="2360427"/>
            <a:ext cx="2208875" cy="2195357"/>
          </a:xfrm>
          <a:prstGeom prst="rect">
            <a:avLst/>
          </a:prstGeom>
        </p:spPr>
      </p:pic>
    </p:spTree>
    <p:extLst>
      <p:ext uri="{BB962C8B-B14F-4D97-AF65-F5344CB8AC3E}">
        <p14:creationId xmlns:p14="http://schemas.microsoft.com/office/powerpoint/2010/main" val="40269648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94C0C-D848-480C-BE36-DF689AEF89E9}"/>
              </a:ext>
            </a:extLst>
          </p:cNvPr>
          <p:cNvSpPr>
            <a:spLocks noGrp="1"/>
          </p:cNvSpPr>
          <p:nvPr>
            <p:ph type="title"/>
          </p:nvPr>
        </p:nvSpPr>
        <p:spPr>
          <a:xfrm>
            <a:off x="1112150" y="220088"/>
            <a:ext cx="7936448" cy="540000"/>
          </a:xfrm>
        </p:spPr>
        <p:txBody>
          <a:bodyPr>
            <a:noAutofit/>
          </a:bodyPr>
          <a:lstStyle/>
          <a:p>
            <a:r>
              <a:rPr lang="en-US" sz="2250" dirty="0"/>
              <a:t>Mental Health Initiatives to improve value &amp; quality of care</a:t>
            </a:r>
          </a:p>
        </p:txBody>
      </p:sp>
      <p:graphicFrame>
        <p:nvGraphicFramePr>
          <p:cNvPr id="7" name="Content Placeholder 5">
            <a:extLst>
              <a:ext uri="{FF2B5EF4-FFF2-40B4-BE49-F238E27FC236}">
                <a16:creationId xmlns:a16="http://schemas.microsoft.com/office/drawing/2014/main" id="{A3EAD126-14C4-4440-B0F3-40B4CBC2B0D5}"/>
              </a:ext>
            </a:extLst>
          </p:cNvPr>
          <p:cNvGraphicFramePr>
            <a:graphicFrameLocks noGrp="1"/>
          </p:cNvGraphicFramePr>
          <p:nvPr>
            <p:ph idx="1"/>
            <p:extLst>
              <p:ext uri="{D42A27DB-BD31-4B8C-83A1-F6EECF244321}">
                <p14:modId xmlns:p14="http://schemas.microsoft.com/office/powerpoint/2010/main" val="2891812947"/>
              </p:ext>
            </p:extLst>
          </p:nvPr>
        </p:nvGraphicFramePr>
        <p:xfrm>
          <a:off x="1111307" y="1101573"/>
          <a:ext cx="5707505" cy="25655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8" name="Straight Arrow Connector 7">
            <a:extLst>
              <a:ext uri="{FF2B5EF4-FFF2-40B4-BE49-F238E27FC236}">
                <a16:creationId xmlns:a16="http://schemas.microsoft.com/office/drawing/2014/main" id="{A41F9A5F-9CC4-4CF2-8074-1F3BD5E91E35}"/>
              </a:ext>
            </a:extLst>
          </p:cNvPr>
          <p:cNvCxnSpPr>
            <a:cxnSpLocks/>
          </p:cNvCxnSpPr>
          <p:nvPr/>
        </p:nvCxnSpPr>
        <p:spPr>
          <a:xfrm flipH="1">
            <a:off x="3766361" y="2384324"/>
            <a:ext cx="1314013" cy="0"/>
          </a:xfrm>
          <a:prstGeom prst="straightConnector1">
            <a:avLst/>
          </a:prstGeom>
          <a:ln w="53975">
            <a:prstDash val="sysDot"/>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grpSp>
        <p:nvGrpSpPr>
          <p:cNvPr id="9" name="Group 8">
            <a:extLst>
              <a:ext uri="{FF2B5EF4-FFF2-40B4-BE49-F238E27FC236}">
                <a16:creationId xmlns:a16="http://schemas.microsoft.com/office/drawing/2014/main" id="{92BFCFBC-8636-4F13-9273-5744269F98F8}"/>
              </a:ext>
            </a:extLst>
          </p:cNvPr>
          <p:cNvGrpSpPr/>
          <p:nvPr/>
        </p:nvGrpSpPr>
        <p:grpSpPr>
          <a:xfrm>
            <a:off x="6818812" y="2860662"/>
            <a:ext cx="842825" cy="535194"/>
            <a:chOff x="5880375" y="3239930"/>
            <a:chExt cx="1123767" cy="713592"/>
          </a:xfrm>
        </p:grpSpPr>
        <p:sp>
          <p:nvSpPr>
            <p:cNvPr id="10" name="Rectangle: Rounded Corners 9">
              <a:extLst>
                <a:ext uri="{FF2B5EF4-FFF2-40B4-BE49-F238E27FC236}">
                  <a16:creationId xmlns:a16="http://schemas.microsoft.com/office/drawing/2014/main" id="{29984064-26C0-45E0-9AE4-5B73F1550469}"/>
                </a:ext>
              </a:extLst>
            </p:cNvPr>
            <p:cNvSpPr/>
            <p:nvPr/>
          </p:nvSpPr>
          <p:spPr>
            <a:xfrm>
              <a:off x="5880375" y="3239930"/>
              <a:ext cx="1123767" cy="713592"/>
            </a:xfrm>
            <a:prstGeom prst="roundRect">
              <a:avLst>
                <a:gd name="adj" fmla="val 10000"/>
              </a:avLst>
            </a:prstGeom>
          </p:spPr>
          <p:style>
            <a:lnRef idx="1">
              <a:schemeClr val="accent1">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1" name="Rectangle: Rounded Corners 4">
              <a:extLst>
                <a:ext uri="{FF2B5EF4-FFF2-40B4-BE49-F238E27FC236}">
                  <a16:creationId xmlns:a16="http://schemas.microsoft.com/office/drawing/2014/main" id="{22091E72-60C0-47CA-A00D-A27948624EDE}"/>
                </a:ext>
              </a:extLst>
            </p:cNvPr>
            <p:cNvSpPr txBox="1"/>
            <p:nvPr/>
          </p:nvSpPr>
          <p:spPr>
            <a:xfrm>
              <a:off x="5901275" y="3260830"/>
              <a:ext cx="1081967" cy="67179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5718" tIns="25718" rIns="25718" bIns="25718" numCol="1" spcCol="1270" anchor="ctr" anchorCtr="0">
              <a:noAutofit/>
            </a:bodyPr>
            <a:lstStyle/>
            <a:p>
              <a:pPr algn="ctr" defTabSz="300030">
                <a:lnSpc>
                  <a:spcPct val="90000"/>
                </a:lnSpc>
                <a:spcBef>
                  <a:spcPct val="0"/>
                </a:spcBef>
                <a:spcAft>
                  <a:spcPct val="35000"/>
                </a:spcAft>
              </a:pPr>
              <a:r>
                <a:rPr lang="en-US" sz="675" dirty="0">
                  <a:solidFill>
                    <a:srgbClr val="453A6E">
                      <a:hueOff val="0"/>
                      <a:satOff val="0"/>
                      <a:lumOff val="0"/>
                      <a:alphaOff val="0"/>
                    </a:srgbClr>
                  </a:solidFill>
                  <a:latin typeface="Arial"/>
                </a:rPr>
                <a:t>Ontario Shores/SHN/CMHA Durham Partnership</a:t>
              </a:r>
            </a:p>
          </p:txBody>
        </p:sp>
      </p:grpSp>
      <p:grpSp>
        <p:nvGrpSpPr>
          <p:cNvPr id="12" name="Group 11">
            <a:extLst>
              <a:ext uri="{FF2B5EF4-FFF2-40B4-BE49-F238E27FC236}">
                <a16:creationId xmlns:a16="http://schemas.microsoft.com/office/drawing/2014/main" id="{5B6C3301-1C6B-4E20-A7AC-07F959DFE738}"/>
              </a:ext>
            </a:extLst>
          </p:cNvPr>
          <p:cNvGrpSpPr/>
          <p:nvPr/>
        </p:nvGrpSpPr>
        <p:grpSpPr>
          <a:xfrm>
            <a:off x="6818812" y="2288757"/>
            <a:ext cx="842825" cy="535194"/>
            <a:chOff x="5880375" y="3239930"/>
            <a:chExt cx="1123767" cy="713592"/>
          </a:xfrm>
        </p:grpSpPr>
        <p:sp>
          <p:nvSpPr>
            <p:cNvPr id="13" name="Rectangle: Rounded Corners 12">
              <a:extLst>
                <a:ext uri="{FF2B5EF4-FFF2-40B4-BE49-F238E27FC236}">
                  <a16:creationId xmlns:a16="http://schemas.microsoft.com/office/drawing/2014/main" id="{1F93842C-B7D2-45E5-8374-BF6B6C46F72E}"/>
                </a:ext>
              </a:extLst>
            </p:cNvPr>
            <p:cNvSpPr/>
            <p:nvPr/>
          </p:nvSpPr>
          <p:spPr>
            <a:xfrm>
              <a:off x="5880375" y="3239930"/>
              <a:ext cx="1123767" cy="713592"/>
            </a:xfrm>
            <a:prstGeom prst="roundRect">
              <a:avLst>
                <a:gd name="adj" fmla="val 10000"/>
              </a:avLst>
            </a:prstGeom>
          </p:spPr>
          <p:style>
            <a:lnRef idx="1">
              <a:schemeClr val="accent1">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4" name="Rectangle: Rounded Corners 4">
              <a:extLst>
                <a:ext uri="{FF2B5EF4-FFF2-40B4-BE49-F238E27FC236}">
                  <a16:creationId xmlns:a16="http://schemas.microsoft.com/office/drawing/2014/main" id="{E93167AC-5397-42CD-A637-18B8833CB962}"/>
                </a:ext>
              </a:extLst>
            </p:cNvPr>
            <p:cNvSpPr txBox="1"/>
            <p:nvPr/>
          </p:nvSpPr>
          <p:spPr>
            <a:xfrm>
              <a:off x="5901275" y="3260830"/>
              <a:ext cx="1081967" cy="67179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5718" tIns="25718" rIns="25718" bIns="25718" numCol="1" spcCol="1270" anchor="ctr" anchorCtr="0">
              <a:noAutofit/>
            </a:bodyPr>
            <a:lstStyle/>
            <a:p>
              <a:pPr algn="ctr" defTabSz="300030">
                <a:lnSpc>
                  <a:spcPct val="90000"/>
                </a:lnSpc>
                <a:spcBef>
                  <a:spcPct val="0"/>
                </a:spcBef>
                <a:spcAft>
                  <a:spcPct val="35000"/>
                </a:spcAft>
              </a:pPr>
              <a:r>
                <a:rPr lang="en-US" sz="675">
                  <a:solidFill>
                    <a:srgbClr val="453A6E">
                      <a:hueOff val="0"/>
                      <a:satOff val="0"/>
                      <a:lumOff val="0"/>
                      <a:alphaOff val="0"/>
                    </a:srgbClr>
                  </a:solidFill>
                  <a:latin typeface="Arial"/>
                </a:rPr>
                <a:t>Greater Hamilton Health Network</a:t>
              </a:r>
            </a:p>
          </p:txBody>
        </p:sp>
      </p:grpSp>
      <p:grpSp>
        <p:nvGrpSpPr>
          <p:cNvPr id="16" name="Group 15">
            <a:extLst>
              <a:ext uri="{FF2B5EF4-FFF2-40B4-BE49-F238E27FC236}">
                <a16:creationId xmlns:a16="http://schemas.microsoft.com/office/drawing/2014/main" id="{B882EFE0-2ADB-44F4-90B7-9FC8D35E0399}"/>
              </a:ext>
            </a:extLst>
          </p:cNvPr>
          <p:cNvGrpSpPr/>
          <p:nvPr/>
        </p:nvGrpSpPr>
        <p:grpSpPr>
          <a:xfrm>
            <a:off x="6818812" y="1716851"/>
            <a:ext cx="842825" cy="535194"/>
            <a:chOff x="5880375" y="3239930"/>
            <a:chExt cx="1123767" cy="713592"/>
          </a:xfrm>
        </p:grpSpPr>
        <p:sp>
          <p:nvSpPr>
            <p:cNvPr id="17" name="Rectangle: Rounded Corners 16">
              <a:extLst>
                <a:ext uri="{FF2B5EF4-FFF2-40B4-BE49-F238E27FC236}">
                  <a16:creationId xmlns:a16="http://schemas.microsoft.com/office/drawing/2014/main" id="{B74AB581-9BD2-480C-BE8E-17046A0DCCB4}"/>
                </a:ext>
              </a:extLst>
            </p:cNvPr>
            <p:cNvSpPr/>
            <p:nvPr/>
          </p:nvSpPr>
          <p:spPr>
            <a:xfrm>
              <a:off x="5880375" y="3239930"/>
              <a:ext cx="1123767" cy="713592"/>
            </a:xfrm>
            <a:prstGeom prst="roundRect">
              <a:avLst>
                <a:gd name="adj" fmla="val 10000"/>
              </a:avLst>
            </a:prstGeom>
          </p:spPr>
          <p:style>
            <a:lnRef idx="1">
              <a:schemeClr val="accent1">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8" name="Rectangle: Rounded Corners 4">
              <a:extLst>
                <a:ext uri="{FF2B5EF4-FFF2-40B4-BE49-F238E27FC236}">
                  <a16:creationId xmlns:a16="http://schemas.microsoft.com/office/drawing/2014/main" id="{F4B8D97C-90A4-46FC-88DA-F1459F88CAC2}"/>
                </a:ext>
              </a:extLst>
            </p:cNvPr>
            <p:cNvSpPr txBox="1"/>
            <p:nvPr/>
          </p:nvSpPr>
          <p:spPr>
            <a:xfrm>
              <a:off x="5901275" y="3260830"/>
              <a:ext cx="1081967" cy="67179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5718" tIns="25718" rIns="25718" bIns="25718" numCol="1" spcCol="1270" anchor="ctr" anchorCtr="0">
              <a:noAutofit/>
            </a:bodyPr>
            <a:lstStyle/>
            <a:p>
              <a:pPr algn="ctr" defTabSz="300030">
                <a:lnSpc>
                  <a:spcPct val="90000"/>
                </a:lnSpc>
                <a:spcBef>
                  <a:spcPct val="0"/>
                </a:spcBef>
                <a:spcAft>
                  <a:spcPct val="35000"/>
                </a:spcAft>
              </a:pPr>
              <a:r>
                <a:rPr lang="en-US" sz="675">
                  <a:solidFill>
                    <a:srgbClr val="453A6E">
                      <a:hueOff val="0"/>
                      <a:satOff val="0"/>
                      <a:lumOff val="0"/>
                      <a:alphaOff val="0"/>
                    </a:srgbClr>
                  </a:solidFill>
                  <a:latin typeface="Arial"/>
                </a:rPr>
                <a:t>Southlake Community OHT</a:t>
              </a:r>
            </a:p>
          </p:txBody>
        </p:sp>
      </p:grpSp>
      <p:cxnSp>
        <p:nvCxnSpPr>
          <p:cNvPr id="19" name="Straight Connector 18">
            <a:extLst>
              <a:ext uri="{FF2B5EF4-FFF2-40B4-BE49-F238E27FC236}">
                <a16:creationId xmlns:a16="http://schemas.microsoft.com/office/drawing/2014/main" id="{484A8C01-05FF-40A6-9252-36B50F88E134}"/>
              </a:ext>
            </a:extLst>
          </p:cNvPr>
          <p:cNvCxnSpPr/>
          <p:nvPr/>
        </p:nvCxnSpPr>
        <p:spPr>
          <a:xfrm flipH="1">
            <a:off x="6689430" y="2546915"/>
            <a:ext cx="129382" cy="0"/>
          </a:xfrm>
          <a:prstGeom prst="line">
            <a:avLst/>
          </a:prstGeom>
          <a:ln>
            <a:prstDash val="sysDot"/>
          </a:ln>
        </p:spPr>
        <p:style>
          <a:lnRef idx="2">
            <a:schemeClr val="accent1"/>
          </a:lnRef>
          <a:fillRef idx="0">
            <a:schemeClr val="accent1"/>
          </a:fillRef>
          <a:effectRef idx="1">
            <a:schemeClr val="accent1"/>
          </a:effectRef>
          <a:fontRef idx="minor">
            <a:schemeClr val="tx1"/>
          </a:fontRef>
        </p:style>
      </p:cxnSp>
      <p:grpSp>
        <p:nvGrpSpPr>
          <p:cNvPr id="20" name="Group 19">
            <a:extLst>
              <a:ext uri="{FF2B5EF4-FFF2-40B4-BE49-F238E27FC236}">
                <a16:creationId xmlns:a16="http://schemas.microsoft.com/office/drawing/2014/main" id="{C490DE8B-F145-4E21-92CB-E7DF3AED6CB8}"/>
              </a:ext>
            </a:extLst>
          </p:cNvPr>
          <p:cNvGrpSpPr/>
          <p:nvPr/>
        </p:nvGrpSpPr>
        <p:grpSpPr>
          <a:xfrm>
            <a:off x="6818812" y="3432567"/>
            <a:ext cx="842825" cy="535194"/>
            <a:chOff x="5880375" y="3239930"/>
            <a:chExt cx="1123767" cy="713592"/>
          </a:xfrm>
        </p:grpSpPr>
        <p:sp>
          <p:nvSpPr>
            <p:cNvPr id="21" name="Rectangle: Rounded Corners 20">
              <a:extLst>
                <a:ext uri="{FF2B5EF4-FFF2-40B4-BE49-F238E27FC236}">
                  <a16:creationId xmlns:a16="http://schemas.microsoft.com/office/drawing/2014/main" id="{7F88F691-8C5E-4CA6-9EA5-742DFE875930}"/>
                </a:ext>
              </a:extLst>
            </p:cNvPr>
            <p:cNvSpPr/>
            <p:nvPr/>
          </p:nvSpPr>
          <p:spPr>
            <a:xfrm>
              <a:off x="5880375" y="3239930"/>
              <a:ext cx="1123767" cy="713592"/>
            </a:xfrm>
            <a:prstGeom prst="roundRect">
              <a:avLst>
                <a:gd name="adj" fmla="val 10000"/>
              </a:avLst>
            </a:prstGeom>
          </p:spPr>
          <p:style>
            <a:lnRef idx="1">
              <a:schemeClr val="accent1">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2" name="Rectangle: Rounded Corners 4">
              <a:extLst>
                <a:ext uri="{FF2B5EF4-FFF2-40B4-BE49-F238E27FC236}">
                  <a16:creationId xmlns:a16="http://schemas.microsoft.com/office/drawing/2014/main" id="{D8AD2BA8-972B-465D-B3B6-8009B0AE71F1}"/>
                </a:ext>
              </a:extLst>
            </p:cNvPr>
            <p:cNvSpPr txBox="1"/>
            <p:nvPr/>
          </p:nvSpPr>
          <p:spPr>
            <a:xfrm>
              <a:off x="5901275" y="3260830"/>
              <a:ext cx="1081967" cy="67179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5718" tIns="25718" rIns="25718" bIns="25718" numCol="1" spcCol="1270" anchor="ctr" anchorCtr="0">
              <a:noAutofit/>
            </a:bodyPr>
            <a:lstStyle/>
            <a:p>
              <a:pPr algn="ctr" defTabSz="300030">
                <a:lnSpc>
                  <a:spcPct val="90000"/>
                </a:lnSpc>
                <a:spcBef>
                  <a:spcPct val="0"/>
                </a:spcBef>
                <a:spcAft>
                  <a:spcPct val="35000"/>
                </a:spcAft>
              </a:pPr>
              <a:r>
                <a:rPr lang="en-US" sz="675">
                  <a:solidFill>
                    <a:srgbClr val="453A6E">
                      <a:hueOff val="0"/>
                      <a:satOff val="0"/>
                      <a:lumOff val="0"/>
                      <a:alphaOff val="0"/>
                    </a:srgbClr>
                  </a:solidFill>
                  <a:latin typeface="Arial"/>
                </a:rPr>
                <a:t>Central OHT for Specialized Populations</a:t>
              </a:r>
            </a:p>
          </p:txBody>
        </p:sp>
      </p:grpSp>
      <p:cxnSp>
        <p:nvCxnSpPr>
          <p:cNvPr id="23" name="Straight Connector 22">
            <a:extLst>
              <a:ext uri="{FF2B5EF4-FFF2-40B4-BE49-F238E27FC236}">
                <a16:creationId xmlns:a16="http://schemas.microsoft.com/office/drawing/2014/main" id="{37F6FD47-07E1-4BFC-B222-2285B685E615}"/>
              </a:ext>
            </a:extLst>
          </p:cNvPr>
          <p:cNvCxnSpPr>
            <a:cxnSpLocks/>
          </p:cNvCxnSpPr>
          <p:nvPr/>
        </p:nvCxnSpPr>
        <p:spPr>
          <a:xfrm flipH="1">
            <a:off x="6689430" y="3128259"/>
            <a:ext cx="129382" cy="0"/>
          </a:xfrm>
          <a:prstGeom prst="line">
            <a:avLst/>
          </a:prstGeom>
          <a:ln>
            <a:prstDash val="sysDot"/>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887BC48F-C0AE-4783-B5D9-7FCEB6156D1C}"/>
              </a:ext>
            </a:extLst>
          </p:cNvPr>
          <p:cNvCxnSpPr>
            <a:cxnSpLocks/>
          </p:cNvCxnSpPr>
          <p:nvPr/>
        </p:nvCxnSpPr>
        <p:spPr>
          <a:xfrm flipH="1">
            <a:off x="6681074" y="3700164"/>
            <a:ext cx="129382" cy="0"/>
          </a:xfrm>
          <a:prstGeom prst="line">
            <a:avLst/>
          </a:prstGeom>
          <a:ln>
            <a:prstDash val="sysDot"/>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65BD9E38-C471-4CF7-BF93-FB641839513C}"/>
              </a:ext>
            </a:extLst>
          </p:cNvPr>
          <p:cNvCxnSpPr/>
          <p:nvPr/>
        </p:nvCxnSpPr>
        <p:spPr>
          <a:xfrm flipH="1">
            <a:off x="6689430" y="1984448"/>
            <a:ext cx="129382" cy="0"/>
          </a:xfrm>
          <a:prstGeom prst="line">
            <a:avLst/>
          </a:prstGeom>
          <a:ln>
            <a:prstDash val="sysDot"/>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E2B708D5-8D71-48E6-8291-A931CE30C4E2}"/>
              </a:ext>
            </a:extLst>
          </p:cNvPr>
          <p:cNvCxnSpPr/>
          <p:nvPr/>
        </p:nvCxnSpPr>
        <p:spPr>
          <a:xfrm>
            <a:off x="6689430" y="1984448"/>
            <a:ext cx="0" cy="1715717"/>
          </a:xfrm>
          <a:prstGeom prst="line">
            <a:avLst/>
          </a:prstGeom>
          <a:ln>
            <a:prstDash val="sysDot"/>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E82F3F6F-3EBE-4FD4-9B48-BB20AC2C39A3}"/>
              </a:ext>
            </a:extLst>
          </p:cNvPr>
          <p:cNvCxnSpPr/>
          <p:nvPr/>
        </p:nvCxnSpPr>
        <p:spPr>
          <a:xfrm flipH="1">
            <a:off x="6560049" y="2808276"/>
            <a:ext cx="129382" cy="0"/>
          </a:xfrm>
          <a:prstGeom prst="line">
            <a:avLst/>
          </a:prstGeom>
          <a:ln>
            <a:prstDash val="sysDot"/>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8D3C92EB-9D84-4E4C-B679-BB095FFAF239}"/>
              </a:ext>
            </a:extLst>
          </p:cNvPr>
          <p:cNvCxnSpPr>
            <a:cxnSpLocks/>
          </p:cNvCxnSpPr>
          <p:nvPr/>
        </p:nvCxnSpPr>
        <p:spPr>
          <a:xfrm>
            <a:off x="6560048" y="2384325"/>
            <a:ext cx="0" cy="973634"/>
          </a:xfrm>
          <a:prstGeom prst="line">
            <a:avLst/>
          </a:prstGeom>
          <a:ln>
            <a:prstDash val="sysDot"/>
          </a:ln>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29F284E5-FE97-43D4-9083-0002D250568A}"/>
              </a:ext>
            </a:extLst>
          </p:cNvPr>
          <p:cNvCxnSpPr/>
          <p:nvPr/>
        </p:nvCxnSpPr>
        <p:spPr>
          <a:xfrm flipH="1">
            <a:off x="6326587" y="2384324"/>
            <a:ext cx="233462" cy="0"/>
          </a:xfrm>
          <a:prstGeom prst="straightConnector1">
            <a:avLst/>
          </a:prstGeom>
          <a:ln>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C7431536-C446-4D93-A965-81AAF03F536E}"/>
              </a:ext>
            </a:extLst>
          </p:cNvPr>
          <p:cNvCxnSpPr/>
          <p:nvPr/>
        </p:nvCxnSpPr>
        <p:spPr>
          <a:xfrm flipH="1">
            <a:off x="6326587" y="3357958"/>
            <a:ext cx="233462" cy="0"/>
          </a:xfrm>
          <a:prstGeom prst="straightConnector1">
            <a:avLst/>
          </a:prstGeom>
          <a:ln>
            <a:prstDash val="sysDot"/>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706230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FFE2F-B4AD-464D-AB1A-3B2E2994AB00}"/>
              </a:ext>
            </a:extLst>
          </p:cNvPr>
          <p:cNvSpPr>
            <a:spLocks noGrp="1"/>
          </p:cNvSpPr>
          <p:nvPr>
            <p:ph type="ctrTitle"/>
          </p:nvPr>
        </p:nvSpPr>
        <p:spPr>
          <a:xfrm>
            <a:off x="496455" y="316815"/>
            <a:ext cx="7450486" cy="506570"/>
          </a:xfrm>
        </p:spPr>
        <p:txBody>
          <a:bodyPr/>
          <a:lstStyle/>
          <a:p>
            <a:r>
              <a:rPr lang="en-US"/>
              <a:t>Overview</a:t>
            </a:r>
          </a:p>
        </p:txBody>
      </p:sp>
      <p:sp>
        <p:nvSpPr>
          <p:cNvPr id="4" name="TextBox 3">
            <a:extLst>
              <a:ext uri="{FF2B5EF4-FFF2-40B4-BE49-F238E27FC236}">
                <a16:creationId xmlns:a16="http://schemas.microsoft.com/office/drawing/2014/main" id="{93830622-CEBB-4EF1-AB51-5D6C5742528D}"/>
              </a:ext>
            </a:extLst>
          </p:cNvPr>
          <p:cNvSpPr txBox="1"/>
          <p:nvPr/>
        </p:nvSpPr>
        <p:spPr>
          <a:xfrm>
            <a:off x="1003413" y="823385"/>
            <a:ext cx="7293830" cy="4370427"/>
          </a:xfrm>
          <a:prstGeom prst="rect">
            <a:avLst/>
          </a:prstGeom>
          <a:noFill/>
        </p:spPr>
        <p:txBody>
          <a:bodyPr wrap="square" rtlCol="0">
            <a:spAutoFit/>
          </a:bodyPr>
          <a:lstStyle/>
          <a:p>
            <a:pPr marL="285750" indent="-285750">
              <a:buFont typeface="Arial" panose="020B0604020202020204" pitchFamily="34" charset="0"/>
              <a:buChar char="•"/>
            </a:pPr>
            <a:r>
              <a:rPr lang="en-US" sz="2000" dirty="0"/>
              <a:t>Background</a:t>
            </a:r>
          </a:p>
          <a:p>
            <a:pPr marL="742950" lvl="1" indent="-285750">
              <a:buFont typeface="Courier New" panose="02070309020205020404" pitchFamily="49" charset="0"/>
              <a:buChar char="o"/>
            </a:pPr>
            <a:r>
              <a:rPr lang="en-US" sz="2000" dirty="0"/>
              <a:t>Funding Approaches in Ontario Hospital System</a:t>
            </a:r>
          </a:p>
          <a:p>
            <a:pPr marL="742950" lvl="1" indent="-285750">
              <a:buFont typeface="Courier New" panose="02070309020205020404" pitchFamily="49" charset="0"/>
              <a:buChar char="o"/>
            </a:pPr>
            <a:r>
              <a:rPr lang="en-US" sz="2000" dirty="0"/>
              <a:t>Introduction of Standardized Data Collection</a:t>
            </a:r>
          </a:p>
          <a:p>
            <a:pPr lvl="1"/>
            <a:endParaRPr lang="en-US" sz="2000" dirty="0"/>
          </a:p>
          <a:p>
            <a:pPr marL="285750" indent="-285750">
              <a:buFont typeface="Arial" panose="020B0604020202020204" pitchFamily="34" charset="0"/>
              <a:buChar char="•"/>
            </a:pPr>
            <a:r>
              <a:rPr lang="en-US" sz="2000" dirty="0"/>
              <a:t>Movement to Focus on Improvement and Value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Schizophrenia Initiative</a:t>
            </a:r>
          </a:p>
          <a:p>
            <a:pPr marL="742950" lvl="1" indent="-285750">
              <a:buFont typeface="Courier New" panose="02070309020205020404" pitchFamily="49" charset="0"/>
              <a:buChar char="o"/>
            </a:pPr>
            <a:r>
              <a:rPr lang="en-US" sz="2000" dirty="0"/>
              <a:t>Why Schizophrenia</a:t>
            </a:r>
          </a:p>
          <a:p>
            <a:pPr marL="742950" lvl="1" indent="-285750">
              <a:buFont typeface="Courier New" panose="02070309020205020404" pitchFamily="49" charset="0"/>
              <a:buChar char="o"/>
            </a:pPr>
            <a:r>
              <a:rPr lang="en-US" sz="2000" dirty="0"/>
              <a:t>Approach</a:t>
            </a:r>
          </a:p>
          <a:p>
            <a:pPr marL="742950" lvl="1" indent="-285750">
              <a:buFont typeface="Courier New" panose="02070309020205020404" pitchFamily="49" charset="0"/>
              <a:buChar char="o"/>
            </a:pPr>
            <a:r>
              <a:rPr lang="en-US" sz="2000" dirty="0"/>
              <a:t>Early Findings</a:t>
            </a:r>
          </a:p>
          <a:p>
            <a:pPr marL="742950" lvl="1" indent="-285750">
              <a:buFont typeface="Courier New" panose="02070309020205020404" pitchFamily="49" charset="0"/>
              <a:buChar char="o"/>
            </a:pPr>
            <a:endParaRPr lang="en-US" sz="2000" dirty="0"/>
          </a:p>
          <a:p>
            <a:pPr marL="285750" indent="-285750">
              <a:buFont typeface="Arial" panose="020B0604020202020204" pitchFamily="34" charset="0"/>
              <a:buChar char="•"/>
            </a:pPr>
            <a:r>
              <a:rPr lang="en-US" sz="2000" dirty="0"/>
              <a:t>Next Steps</a:t>
            </a:r>
          </a:p>
          <a:p>
            <a:pPr marL="742950" lvl="1" indent="-285750">
              <a:buFont typeface="Courier New" panose="02070309020205020404" pitchFamily="49" charset="0"/>
              <a:buChar char="o"/>
            </a:pPr>
            <a:r>
              <a:rPr lang="en-US" sz="2000" dirty="0"/>
              <a:t>Integrated Care</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0163079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94C0C-D848-480C-BE36-DF689AEF89E9}"/>
              </a:ext>
            </a:extLst>
          </p:cNvPr>
          <p:cNvSpPr>
            <a:spLocks noGrp="1"/>
          </p:cNvSpPr>
          <p:nvPr>
            <p:ph type="title"/>
          </p:nvPr>
        </p:nvSpPr>
        <p:spPr>
          <a:xfrm>
            <a:off x="275793" y="314240"/>
            <a:ext cx="7936448" cy="540000"/>
          </a:xfrm>
        </p:spPr>
        <p:txBody>
          <a:bodyPr>
            <a:noAutofit/>
          </a:bodyPr>
          <a:lstStyle/>
          <a:p>
            <a:r>
              <a:rPr lang="en-US" sz="2250"/>
              <a:t>Advisors to the Initiative</a:t>
            </a:r>
          </a:p>
        </p:txBody>
      </p:sp>
      <p:sp>
        <p:nvSpPr>
          <p:cNvPr id="4" name="Rectangle 3">
            <a:extLst>
              <a:ext uri="{FF2B5EF4-FFF2-40B4-BE49-F238E27FC236}">
                <a16:creationId xmlns:a16="http://schemas.microsoft.com/office/drawing/2014/main" id="{3DEE5578-3308-4071-A52F-0A60E67BBFD1}"/>
              </a:ext>
            </a:extLst>
          </p:cNvPr>
          <p:cNvSpPr/>
          <p:nvPr/>
        </p:nvSpPr>
        <p:spPr>
          <a:xfrm>
            <a:off x="0" y="1053865"/>
            <a:ext cx="4742121" cy="2554545"/>
          </a:xfrm>
          <a:prstGeom prst="rect">
            <a:avLst/>
          </a:prstGeom>
        </p:spPr>
        <p:txBody>
          <a:bodyPr wrap="square">
            <a:spAutoFit/>
          </a:bodyPr>
          <a:lstStyle/>
          <a:p>
            <a:pPr marL="374904" indent="-283464">
              <a:buFont typeface="Arial" panose="020B0604020202020204" pitchFamily="34" charset="0"/>
              <a:buChar char="•"/>
            </a:pPr>
            <a:r>
              <a:rPr lang="en-US" sz="1600" dirty="0"/>
              <a:t>There are 121 members involved in the initiatives: </a:t>
            </a:r>
          </a:p>
          <a:p>
            <a:pPr marL="800092" lvl="1" indent="-342892">
              <a:buFont typeface="Courier New" panose="02070309020205020404" pitchFamily="49" charset="0"/>
              <a:buChar char="o"/>
            </a:pPr>
            <a:r>
              <a:rPr lang="en-US" sz="1600" dirty="0"/>
              <a:t>Membership include a mix of </a:t>
            </a:r>
            <a:r>
              <a:rPr lang="en-US" sz="1600" b="1" u="sng" dirty="0"/>
              <a:t>23 </a:t>
            </a:r>
            <a:r>
              <a:rPr lang="en-US" sz="1600" dirty="0"/>
              <a:t>hospitals, community mental health organizations, OH, MoH, and academic institutions.</a:t>
            </a:r>
          </a:p>
          <a:p>
            <a:pPr marL="800092" lvl="1" indent="-342892">
              <a:buFont typeface="Courier New" panose="02070309020205020404" pitchFamily="49" charset="0"/>
              <a:buChar char="o"/>
            </a:pPr>
            <a:r>
              <a:rPr lang="en-US" sz="1600" dirty="0"/>
              <a:t>Four networks composed of 3 OHTs and one hospital-community partnership are developing the prototype model for the Schizophrenia Integrated Care Initiative</a:t>
            </a:r>
          </a:p>
        </p:txBody>
      </p:sp>
      <p:pic>
        <p:nvPicPr>
          <p:cNvPr id="5" name="Picture 4">
            <a:extLst>
              <a:ext uri="{FF2B5EF4-FFF2-40B4-BE49-F238E27FC236}">
                <a16:creationId xmlns:a16="http://schemas.microsoft.com/office/drawing/2014/main" id="{6524627D-F40B-4896-8862-75C7C116B2D2}"/>
              </a:ext>
            </a:extLst>
          </p:cNvPr>
          <p:cNvPicPr>
            <a:picLocks noChangeAspect="1"/>
          </p:cNvPicPr>
          <p:nvPr/>
        </p:nvPicPr>
        <p:blipFill>
          <a:blip r:embed="rId3"/>
          <a:stretch>
            <a:fillRect/>
          </a:stretch>
        </p:blipFill>
        <p:spPr>
          <a:xfrm>
            <a:off x="4845050" y="799225"/>
            <a:ext cx="4228848" cy="2925613"/>
          </a:xfrm>
          <a:prstGeom prst="rect">
            <a:avLst/>
          </a:prstGeom>
          <a:noFill/>
        </p:spPr>
      </p:pic>
      <p:sp>
        <p:nvSpPr>
          <p:cNvPr id="6" name="TextBox 5">
            <a:extLst>
              <a:ext uri="{FF2B5EF4-FFF2-40B4-BE49-F238E27FC236}">
                <a16:creationId xmlns:a16="http://schemas.microsoft.com/office/drawing/2014/main" id="{305BD0C7-90EF-4D81-9200-5FDB989BCCA2}"/>
              </a:ext>
            </a:extLst>
          </p:cNvPr>
          <p:cNvSpPr txBox="1"/>
          <p:nvPr/>
        </p:nvSpPr>
        <p:spPr>
          <a:xfrm>
            <a:off x="4845049" y="3734710"/>
            <a:ext cx="4228848" cy="492443"/>
          </a:xfrm>
          <a:prstGeom prst="rect">
            <a:avLst/>
          </a:prstGeom>
          <a:solidFill>
            <a:schemeClr val="tx1"/>
          </a:solidFill>
        </p:spPr>
        <p:txBody>
          <a:bodyPr wrap="square" rtlCol="0">
            <a:spAutoFit/>
          </a:bodyPr>
          <a:lstStyle/>
          <a:p>
            <a:r>
              <a:rPr lang="en-US" sz="1300">
                <a:solidFill>
                  <a:schemeClr val="accent2"/>
                </a:solidFill>
              </a:rPr>
              <a:t>Yellow: Participating hospitals</a:t>
            </a:r>
          </a:p>
          <a:p>
            <a:r>
              <a:rPr lang="en-US" sz="1300">
                <a:solidFill>
                  <a:schemeClr val="accent2"/>
                </a:solidFill>
              </a:rPr>
              <a:t>Size of bubble dependent on MH&amp;A activity</a:t>
            </a:r>
          </a:p>
        </p:txBody>
      </p:sp>
    </p:spTree>
    <p:extLst>
      <p:ext uri="{BB962C8B-B14F-4D97-AF65-F5344CB8AC3E}">
        <p14:creationId xmlns:p14="http://schemas.microsoft.com/office/powerpoint/2010/main" val="16275729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042AD28-C5ED-4112-B8A0-DD2401DB6EF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600"/>
              </a:spcBef>
              <a:spcAft>
                <a:spcPts val="0"/>
              </a:spcAft>
              <a:buClrTx/>
              <a:buSzTx/>
              <a:buFontTx/>
              <a:buNone/>
              <a:tabLst/>
              <a:defRPr/>
            </a:pPr>
            <a:fld id="{2066355A-084C-D24E-9AD2-7E4FC41EA627}" type="slidenum">
              <a:rPr kumimoji="0" lang="en-US" sz="1000" b="0" i="0" u="none" strike="noStrike" kern="1200" cap="none" spc="0" normalizeH="0" baseline="0" noProof="0" smtClean="0">
                <a:ln>
                  <a:noFill/>
                </a:ln>
                <a:solidFill>
                  <a:srgbClr val="78818C"/>
                </a:solidFill>
                <a:effectLst/>
                <a:uLnTx/>
                <a:uFillTx/>
                <a:latin typeface="Georgia"/>
                <a:ea typeface="+mn-ea"/>
              </a:rPr>
              <a:pPr marL="0" marR="0" lvl="0" indent="0" algn="r" defTabSz="457200" rtl="0" eaLnBrk="1" fontAlgn="auto" latinLnBrk="0" hangingPunct="1">
                <a:lnSpc>
                  <a:spcPct val="100000"/>
                </a:lnSpc>
                <a:spcBef>
                  <a:spcPts val="600"/>
                </a:spcBef>
                <a:spcAft>
                  <a:spcPts val="0"/>
                </a:spcAft>
                <a:buClrTx/>
                <a:buSzTx/>
                <a:buFontTx/>
                <a:buNone/>
                <a:tabLst/>
                <a:defRPr/>
              </a:pPr>
              <a:t>21</a:t>
            </a:fld>
            <a:endParaRPr kumimoji="0" lang="en-US" sz="1000" b="0" i="0" u="none" strike="noStrike" kern="1200" cap="none" spc="0" normalizeH="0" baseline="0" noProof="0">
              <a:ln>
                <a:noFill/>
              </a:ln>
              <a:solidFill>
                <a:srgbClr val="78818C"/>
              </a:solidFill>
              <a:effectLst/>
              <a:uLnTx/>
              <a:uFillTx/>
              <a:latin typeface="Georgia"/>
              <a:ea typeface="+mn-ea"/>
            </a:endParaRPr>
          </a:p>
        </p:txBody>
      </p:sp>
      <p:sp>
        <p:nvSpPr>
          <p:cNvPr id="6" name="Title 5">
            <a:extLst>
              <a:ext uri="{FF2B5EF4-FFF2-40B4-BE49-F238E27FC236}">
                <a16:creationId xmlns:a16="http://schemas.microsoft.com/office/drawing/2014/main" id="{BC8F48A9-0888-4085-B804-D8D02B8291F4}"/>
              </a:ext>
            </a:extLst>
          </p:cNvPr>
          <p:cNvSpPr>
            <a:spLocks noGrp="1"/>
          </p:cNvSpPr>
          <p:nvPr>
            <p:ph type="title" idx="4294967295"/>
          </p:nvPr>
        </p:nvSpPr>
        <p:spPr>
          <a:xfrm>
            <a:off x="247650" y="206375"/>
            <a:ext cx="8267700" cy="539750"/>
          </a:xfrm>
        </p:spPr>
        <p:txBody>
          <a:bodyPr/>
          <a:lstStyle/>
          <a:p>
            <a:r>
              <a:rPr lang="en-US"/>
              <a:t>Why focus on Schizophrenia Care?</a:t>
            </a:r>
          </a:p>
        </p:txBody>
      </p:sp>
      <p:pic>
        <p:nvPicPr>
          <p:cNvPr id="10" name="Content Placeholder 9">
            <a:extLst>
              <a:ext uri="{FF2B5EF4-FFF2-40B4-BE49-F238E27FC236}">
                <a16:creationId xmlns:a16="http://schemas.microsoft.com/office/drawing/2014/main" id="{7663A4C9-E8E6-4D9D-B324-ACD6B1ED8599}"/>
              </a:ext>
            </a:extLst>
          </p:cNvPr>
          <p:cNvPicPr>
            <a:picLocks noGrp="1" noChangeAspect="1"/>
          </p:cNvPicPr>
          <p:nvPr>
            <p:ph idx="4294967295"/>
          </p:nvPr>
        </p:nvPicPr>
        <p:blipFill>
          <a:blip r:embed="rId3"/>
          <a:stretch>
            <a:fillRect/>
          </a:stretch>
        </p:blipFill>
        <p:spPr>
          <a:xfrm>
            <a:off x="1439862" y="746125"/>
            <a:ext cx="6046788" cy="4021138"/>
          </a:xfrm>
        </p:spPr>
      </p:pic>
    </p:spTree>
    <p:extLst>
      <p:ext uri="{BB962C8B-B14F-4D97-AF65-F5344CB8AC3E}">
        <p14:creationId xmlns:p14="http://schemas.microsoft.com/office/powerpoint/2010/main" val="8455563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FC367474-01AF-45C6-83AB-5A64D1A9FBE1}"/>
              </a:ext>
            </a:extLst>
          </p:cNvPr>
          <p:cNvSpPr>
            <a:spLocks noGrp="1"/>
          </p:cNvSpPr>
          <p:nvPr>
            <p:ph type="title" idx="4294967295"/>
          </p:nvPr>
        </p:nvSpPr>
        <p:spPr>
          <a:xfrm>
            <a:off x="255210" y="304226"/>
            <a:ext cx="8716962" cy="539750"/>
          </a:xfrm>
        </p:spPr>
        <p:txBody>
          <a:bodyPr vert="horz" lIns="0" tIns="0" rIns="0" bIns="0" rtlCol="0" anchor="t" anchorCtr="0">
            <a:noAutofit/>
          </a:bodyPr>
          <a:lstStyle/>
          <a:p>
            <a:r>
              <a:rPr lang="en-US" sz="2250">
                <a:solidFill>
                  <a:schemeClr val="tx1"/>
                </a:solidFill>
              </a:rPr>
              <a:t>Ontario Health Quality Standards for mental health and addictions</a:t>
            </a:r>
          </a:p>
        </p:txBody>
      </p:sp>
      <p:pic>
        <p:nvPicPr>
          <p:cNvPr id="21" name="Picture 20">
            <a:extLst>
              <a:ext uri="{FF2B5EF4-FFF2-40B4-BE49-F238E27FC236}">
                <a16:creationId xmlns:a16="http://schemas.microsoft.com/office/drawing/2014/main" id="{13A41842-4E49-4FE8-8205-95299BE3D95A}"/>
              </a:ext>
            </a:extLst>
          </p:cNvPr>
          <p:cNvPicPr>
            <a:picLocks noChangeAspect="1"/>
          </p:cNvPicPr>
          <p:nvPr/>
        </p:nvPicPr>
        <p:blipFill>
          <a:blip r:embed="rId3"/>
          <a:stretch>
            <a:fillRect/>
          </a:stretch>
        </p:blipFill>
        <p:spPr>
          <a:xfrm>
            <a:off x="417466" y="1289453"/>
            <a:ext cx="1682409" cy="1960207"/>
          </a:xfrm>
          <a:prstGeom prst="rect">
            <a:avLst/>
          </a:prstGeom>
        </p:spPr>
      </p:pic>
      <p:pic>
        <p:nvPicPr>
          <p:cNvPr id="23" name="Picture 22">
            <a:extLst>
              <a:ext uri="{FF2B5EF4-FFF2-40B4-BE49-F238E27FC236}">
                <a16:creationId xmlns:a16="http://schemas.microsoft.com/office/drawing/2014/main" id="{E86C3868-EB30-4DFE-8343-3B5EC0CE205C}"/>
              </a:ext>
            </a:extLst>
          </p:cNvPr>
          <p:cNvPicPr>
            <a:picLocks noChangeAspect="1"/>
          </p:cNvPicPr>
          <p:nvPr/>
        </p:nvPicPr>
        <p:blipFill>
          <a:blip r:embed="rId4"/>
          <a:stretch>
            <a:fillRect/>
          </a:stretch>
        </p:blipFill>
        <p:spPr>
          <a:xfrm>
            <a:off x="886604" y="1325368"/>
            <a:ext cx="1433846" cy="1907665"/>
          </a:xfrm>
          <a:prstGeom prst="rect">
            <a:avLst/>
          </a:prstGeom>
        </p:spPr>
      </p:pic>
      <p:pic>
        <p:nvPicPr>
          <p:cNvPr id="24" name="Picture 23">
            <a:extLst>
              <a:ext uri="{FF2B5EF4-FFF2-40B4-BE49-F238E27FC236}">
                <a16:creationId xmlns:a16="http://schemas.microsoft.com/office/drawing/2014/main" id="{D1F7E50E-08E5-4546-B121-F87DFC3ADDD4}"/>
              </a:ext>
            </a:extLst>
          </p:cNvPr>
          <p:cNvPicPr>
            <a:picLocks noChangeAspect="1"/>
          </p:cNvPicPr>
          <p:nvPr/>
        </p:nvPicPr>
        <p:blipFill rotWithShape="1">
          <a:blip r:embed="rId5"/>
          <a:srcRect l="4611"/>
          <a:stretch/>
        </p:blipFill>
        <p:spPr>
          <a:xfrm>
            <a:off x="1456252" y="1217375"/>
            <a:ext cx="1748911" cy="2018154"/>
          </a:xfrm>
          <a:prstGeom prst="rect">
            <a:avLst/>
          </a:prstGeom>
        </p:spPr>
      </p:pic>
      <p:pic>
        <p:nvPicPr>
          <p:cNvPr id="25" name="Picture 24">
            <a:extLst>
              <a:ext uri="{FF2B5EF4-FFF2-40B4-BE49-F238E27FC236}">
                <a16:creationId xmlns:a16="http://schemas.microsoft.com/office/drawing/2014/main" id="{063A3A3F-240A-439E-A087-47829607D3E0}"/>
              </a:ext>
            </a:extLst>
          </p:cNvPr>
          <p:cNvPicPr>
            <a:picLocks noChangeAspect="1"/>
          </p:cNvPicPr>
          <p:nvPr/>
        </p:nvPicPr>
        <p:blipFill rotWithShape="1">
          <a:blip r:embed="rId6"/>
          <a:srcRect l="4611"/>
          <a:stretch/>
        </p:blipFill>
        <p:spPr>
          <a:xfrm>
            <a:off x="2033889" y="1217375"/>
            <a:ext cx="1748911" cy="2070280"/>
          </a:xfrm>
          <a:prstGeom prst="rect">
            <a:avLst/>
          </a:prstGeom>
        </p:spPr>
      </p:pic>
      <p:pic>
        <p:nvPicPr>
          <p:cNvPr id="26" name="Picture 25">
            <a:extLst>
              <a:ext uri="{FF2B5EF4-FFF2-40B4-BE49-F238E27FC236}">
                <a16:creationId xmlns:a16="http://schemas.microsoft.com/office/drawing/2014/main" id="{92CDC15E-E87D-4A89-9CD7-31D794A30F19}"/>
              </a:ext>
            </a:extLst>
          </p:cNvPr>
          <p:cNvPicPr>
            <a:picLocks noChangeAspect="1"/>
          </p:cNvPicPr>
          <p:nvPr/>
        </p:nvPicPr>
        <p:blipFill rotWithShape="1">
          <a:blip r:embed="rId7"/>
          <a:srcRect l="3999"/>
          <a:stretch/>
        </p:blipFill>
        <p:spPr>
          <a:xfrm>
            <a:off x="2603551" y="1203245"/>
            <a:ext cx="1518772" cy="2107650"/>
          </a:xfrm>
          <a:prstGeom prst="rect">
            <a:avLst/>
          </a:prstGeom>
        </p:spPr>
      </p:pic>
      <p:pic>
        <p:nvPicPr>
          <p:cNvPr id="27" name="Picture 26">
            <a:extLst>
              <a:ext uri="{FF2B5EF4-FFF2-40B4-BE49-F238E27FC236}">
                <a16:creationId xmlns:a16="http://schemas.microsoft.com/office/drawing/2014/main" id="{90293DF8-823D-4C55-9459-81DF9CEB4BA3}"/>
              </a:ext>
            </a:extLst>
          </p:cNvPr>
          <p:cNvPicPr>
            <a:picLocks noChangeAspect="1"/>
          </p:cNvPicPr>
          <p:nvPr/>
        </p:nvPicPr>
        <p:blipFill>
          <a:blip r:embed="rId8"/>
          <a:stretch>
            <a:fillRect/>
          </a:stretch>
        </p:blipFill>
        <p:spPr>
          <a:xfrm>
            <a:off x="3181567" y="1233616"/>
            <a:ext cx="1672941" cy="2070279"/>
          </a:xfrm>
          <a:prstGeom prst="rect">
            <a:avLst/>
          </a:prstGeom>
        </p:spPr>
      </p:pic>
      <p:pic>
        <p:nvPicPr>
          <p:cNvPr id="28" name="Picture 27">
            <a:extLst>
              <a:ext uri="{FF2B5EF4-FFF2-40B4-BE49-F238E27FC236}">
                <a16:creationId xmlns:a16="http://schemas.microsoft.com/office/drawing/2014/main" id="{193DF7C7-DE7E-4D9F-BE84-590160796B7D}"/>
              </a:ext>
            </a:extLst>
          </p:cNvPr>
          <p:cNvPicPr>
            <a:picLocks noChangeAspect="1"/>
          </p:cNvPicPr>
          <p:nvPr/>
        </p:nvPicPr>
        <p:blipFill>
          <a:blip r:embed="rId9"/>
          <a:stretch>
            <a:fillRect/>
          </a:stretch>
        </p:blipFill>
        <p:spPr>
          <a:xfrm>
            <a:off x="3742810" y="1231504"/>
            <a:ext cx="1741762" cy="2004025"/>
          </a:xfrm>
          <a:prstGeom prst="rect">
            <a:avLst/>
          </a:prstGeom>
        </p:spPr>
      </p:pic>
      <p:pic>
        <p:nvPicPr>
          <p:cNvPr id="29" name="Picture 28">
            <a:extLst>
              <a:ext uri="{FF2B5EF4-FFF2-40B4-BE49-F238E27FC236}">
                <a16:creationId xmlns:a16="http://schemas.microsoft.com/office/drawing/2014/main" id="{1B6B62EC-F757-4441-971D-09C7A557940C}"/>
              </a:ext>
            </a:extLst>
          </p:cNvPr>
          <p:cNvPicPr>
            <a:picLocks noChangeAspect="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Lst>
          </a:blip>
          <a:stretch>
            <a:fillRect/>
          </a:stretch>
        </p:blipFill>
        <p:spPr>
          <a:xfrm>
            <a:off x="4514986" y="1231504"/>
            <a:ext cx="1685842" cy="2072390"/>
          </a:xfrm>
          <a:prstGeom prst="rect">
            <a:avLst/>
          </a:prstGeom>
        </p:spPr>
      </p:pic>
      <p:sp>
        <p:nvSpPr>
          <p:cNvPr id="30" name="Rectangle 29">
            <a:extLst>
              <a:ext uri="{FF2B5EF4-FFF2-40B4-BE49-F238E27FC236}">
                <a16:creationId xmlns:a16="http://schemas.microsoft.com/office/drawing/2014/main" id="{18CDD884-158E-4F26-AD1E-6D97A958A72F}"/>
              </a:ext>
            </a:extLst>
          </p:cNvPr>
          <p:cNvSpPr/>
          <p:nvPr/>
        </p:nvSpPr>
        <p:spPr>
          <a:xfrm>
            <a:off x="502743" y="1274072"/>
            <a:ext cx="4012243" cy="2124635"/>
          </a:xfrm>
          <a:prstGeom prst="rect">
            <a:avLst/>
          </a:prstGeom>
          <a:solidFill>
            <a:srgbClr val="FFFFFF">
              <a:alpha val="45882"/>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428D28D7-AE90-4766-B8A4-51D9E3DC6212}"/>
              </a:ext>
            </a:extLst>
          </p:cNvPr>
          <p:cNvPicPr>
            <a:picLocks noChangeAspect="1"/>
          </p:cNvPicPr>
          <p:nvPr/>
        </p:nvPicPr>
        <p:blipFill>
          <a:blip r:embed="rId12">
            <a:extLst>
              <a:ext uri="{BEBA8EAE-BF5A-486C-A8C5-ECC9F3942E4B}">
                <a14:imgProps xmlns:a14="http://schemas.microsoft.com/office/drawing/2010/main">
                  <a14:imgLayer r:embed="rId13">
                    <a14:imgEffect>
                      <a14:sharpenSoften amount="50000"/>
                    </a14:imgEffect>
                  </a14:imgLayer>
                </a14:imgProps>
              </a:ext>
            </a:extLst>
          </a:blip>
          <a:stretch>
            <a:fillRect/>
          </a:stretch>
        </p:blipFill>
        <p:spPr>
          <a:xfrm>
            <a:off x="5768479" y="1274071"/>
            <a:ext cx="1650021" cy="1961457"/>
          </a:xfrm>
          <a:prstGeom prst="rect">
            <a:avLst/>
          </a:prstGeom>
        </p:spPr>
      </p:pic>
      <p:pic>
        <p:nvPicPr>
          <p:cNvPr id="32" name="Picture 31">
            <a:extLst>
              <a:ext uri="{FF2B5EF4-FFF2-40B4-BE49-F238E27FC236}">
                <a16:creationId xmlns:a16="http://schemas.microsoft.com/office/drawing/2014/main" id="{90E62B11-71BE-4E32-A560-1E8F917B569E}"/>
              </a:ext>
            </a:extLst>
          </p:cNvPr>
          <p:cNvPicPr>
            <a:picLocks noChangeAspect="1"/>
          </p:cNvPicPr>
          <p:nvPr/>
        </p:nvPicPr>
        <p:blipFill>
          <a:blip r:embed="rId14">
            <a:extLst>
              <a:ext uri="{BEBA8EAE-BF5A-486C-A8C5-ECC9F3942E4B}">
                <a14:imgProps xmlns:a14="http://schemas.microsoft.com/office/drawing/2010/main">
                  <a14:imgLayer r:embed="rId15">
                    <a14:imgEffect>
                      <a14:sharpenSoften amount="50000"/>
                    </a14:imgEffect>
                    <a14:imgEffect>
                      <a14:saturation sat="200000"/>
                    </a14:imgEffect>
                  </a14:imgLayer>
                </a14:imgProps>
              </a:ext>
            </a:extLst>
          </a:blip>
          <a:stretch>
            <a:fillRect/>
          </a:stretch>
        </p:blipFill>
        <p:spPr>
          <a:xfrm>
            <a:off x="4386959" y="2411321"/>
            <a:ext cx="2148551" cy="1630456"/>
          </a:xfrm>
          <a:prstGeom prst="rect">
            <a:avLst/>
          </a:prstGeom>
          <a:ln w="19050">
            <a:solidFill>
              <a:srgbClr val="000000"/>
            </a:solidFill>
          </a:ln>
        </p:spPr>
      </p:pic>
      <p:pic>
        <p:nvPicPr>
          <p:cNvPr id="34" name="Picture 33">
            <a:extLst>
              <a:ext uri="{FF2B5EF4-FFF2-40B4-BE49-F238E27FC236}">
                <a16:creationId xmlns:a16="http://schemas.microsoft.com/office/drawing/2014/main" id="{BF520A06-130B-4DD9-9D3C-78742BD830B2}"/>
              </a:ext>
            </a:extLst>
          </p:cNvPr>
          <p:cNvPicPr>
            <a:picLocks noChangeAspect="1"/>
          </p:cNvPicPr>
          <p:nvPr/>
        </p:nvPicPr>
        <p:blipFill>
          <a:blip r:embed="rId16"/>
          <a:stretch>
            <a:fillRect/>
          </a:stretch>
        </p:blipFill>
        <p:spPr>
          <a:xfrm>
            <a:off x="6535510" y="2411321"/>
            <a:ext cx="1837202" cy="1630456"/>
          </a:xfrm>
          <a:prstGeom prst="rect">
            <a:avLst/>
          </a:prstGeom>
          <a:ln w="19050">
            <a:solidFill>
              <a:srgbClr val="000000"/>
            </a:solidFill>
          </a:ln>
        </p:spPr>
      </p:pic>
    </p:spTree>
    <p:extLst>
      <p:ext uri="{BB962C8B-B14F-4D97-AF65-F5344CB8AC3E}">
        <p14:creationId xmlns:p14="http://schemas.microsoft.com/office/powerpoint/2010/main" val="36055963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E2069354-26E4-4FDC-948F-A72121AE66E5}"/>
              </a:ext>
            </a:extLst>
          </p:cNvPr>
          <p:cNvSpPr/>
          <p:nvPr/>
        </p:nvSpPr>
        <p:spPr>
          <a:xfrm>
            <a:off x="56000" y="3910347"/>
            <a:ext cx="8211699" cy="1111194"/>
          </a:xfrm>
          <a:prstGeom prst="roundRect">
            <a:avLst/>
          </a:prstGeom>
          <a:solidFill>
            <a:srgbClr val="FFE5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81A646F8-2D09-48B9-BCF6-7AD5120B9838}"/>
              </a:ext>
            </a:extLst>
          </p:cNvPr>
          <p:cNvSpPr/>
          <p:nvPr/>
        </p:nvSpPr>
        <p:spPr>
          <a:xfrm>
            <a:off x="4520099" y="459930"/>
            <a:ext cx="4477209" cy="3356477"/>
          </a:xfrm>
          <a:prstGeom prst="roundRect">
            <a:avLst/>
          </a:prstGeom>
          <a:solidFill>
            <a:srgbClr val="FFE5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3F216F45-8A43-4E61-AB31-E8F6DB197397}"/>
              </a:ext>
            </a:extLst>
          </p:cNvPr>
          <p:cNvSpPr/>
          <p:nvPr/>
        </p:nvSpPr>
        <p:spPr>
          <a:xfrm>
            <a:off x="-3973" y="459931"/>
            <a:ext cx="4221534" cy="3356476"/>
          </a:xfrm>
          <a:prstGeom prst="roundRect">
            <a:avLst/>
          </a:prstGeom>
          <a:solidFill>
            <a:srgbClr val="FFE5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5BA734CF-F086-49CC-8459-AC7F87D0954D}"/>
              </a:ext>
            </a:extLst>
          </p:cNvPr>
          <p:cNvSpPr>
            <a:spLocks noGrp="1"/>
          </p:cNvSpPr>
          <p:nvPr>
            <p:ph type="title"/>
          </p:nvPr>
        </p:nvSpPr>
        <p:spPr>
          <a:xfrm>
            <a:off x="4552104" y="574794"/>
            <a:ext cx="4477210" cy="833882"/>
          </a:xfrm>
        </p:spPr>
        <p:txBody>
          <a:bodyPr vert="horz" lIns="68580" tIns="34290" rIns="68580" bIns="34290" rtlCol="0" anchor="ctr" anchorCtr="0">
            <a:noAutofit/>
          </a:bodyPr>
          <a:lstStyle/>
          <a:p>
            <a:pPr marL="91440" indent="-91440">
              <a:buFont typeface="Arial" panose="020B0604020202020204" pitchFamily="34" charset="0"/>
              <a:buChar char="•"/>
            </a:pPr>
            <a:r>
              <a:rPr lang="en-US" sz="1500" b="1">
                <a:solidFill>
                  <a:srgbClr val="FF0000"/>
                </a:solidFill>
              </a:rPr>
              <a:t>50%</a:t>
            </a:r>
            <a:r>
              <a:rPr lang="en-US" sz="1500">
                <a:solidFill>
                  <a:schemeClr val="tx1"/>
                </a:solidFill>
              </a:rPr>
              <a:t> of cost for hospital stays related to mental health are for services that help patients with schizophrenia and psychotic disorders.  </a:t>
            </a:r>
          </a:p>
        </p:txBody>
      </p:sp>
      <p:pic>
        <p:nvPicPr>
          <p:cNvPr id="18" name="Picture 17">
            <a:extLst>
              <a:ext uri="{FF2B5EF4-FFF2-40B4-BE49-F238E27FC236}">
                <a16:creationId xmlns:a16="http://schemas.microsoft.com/office/drawing/2014/main" id="{F8E76628-6C71-4D3E-9752-C8C68B9F3D5F}"/>
              </a:ext>
            </a:extLst>
          </p:cNvPr>
          <p:cNvPicPr>
            <a:picLocks noChangeAspect="1"/>
          </p:cNvPicPr>
          <p:nvPr/>
        </p:nvPicPr>
        <p:blipFill>
          <a:blip r:embed="rId3"/>
          <a:stretch>
            <a:fillRect/>
          </a:stretch>
        </p:blipFill>
        <p:spPr>
          <a:xfrm>
            <a:off x="4591897" y="1453609"/>
            <a:ext cx="4333611" cy="2114362"/>
          </a:xfrm>
          <a:prstGeom prst="rect">
            <a:avLst/>
          </a:prstGeom>
        </p:spPr>
      </p:pic>
      <p:sp>
        <p:nvSpPr>
          <p:cNvPr id="10" name="TextBox 9">
            <a:extLst>
              <a:ext uri="{FF2B5EF4-FFF2-40B4-BE49-F238E27FC236}">
                <a16:creationId xmlns:a16="http://schemas.microsoft.com/office/drawing/2014/main" id="{00FD61BC-3EC1-49BB-90BF-08FDECCA7613}"/>
              </a:ext>
            </a:extLst>
          </p:cNvPr>
          <p:cNvSpPr txBox="1"/>
          <p:nvPr/>
        </p:nvSpPr>
        <p:spPr>
          <a:xfrm>
            <a:off x="7985613" y="-27540"/>
            <a:ext cx="1158387" cy="400495"/>
          </a:xfrm>
          <a:prstGeom prst="rect">
            <a:avLst/>
          </a:prstGeom>
        </p:spPr>
        <p:txBody>
          <a:bodyPr vert="horz" lIns="68580" tIns="34290" rIns="68580" bIns="34290" rtlCol="0" anchor="ctr">
            <a:normAutofit fontScale="92500"/>
          </a:bodyPr>
          <a:lstStyle/>
          <a:p>
            <a:pPr>
              <a:lnSpc>
                <a:spcPct val="90000"/>
              </a:lnSpc>
              <a:spcAft>
                <a:spcPts val="450"/>
              </a:spcAft>
            </a:pPr>
            <a:r>
              <a:rPr lang="en-US" sz="1500"/>
              <a:t>Source: CIHI</a:t>
            </a:r>
          </a:p>
        </p:txBody>
      </p:sp>
      <p:sp>
        <p:nvSpPr>
          <p:cNvPr id="22" name="Title 1">
            <a:extLst>
              <a:ext uri="{FF2B5EF4-FFF2-40B4-BE49-F238E27FC236}">
                <a16:creationId xmlns:a16="http://schemas.microsoft.com/office/drawing/2014/main" id="{ED0D61E2-D213-4F00-9C9F-4495B27E2DC9}"/>
              </a:ext>
            </a:extLst>
          </p:cNvPr>
          <p:cNvSpPr txBox="1">
            <a:spLocks/>
          </p:cNvSpPr>
          <p:nvPr/>
        </p:nvSpPr>
        <p:spPr>
          <a:xfrm>
            <a:off x="236761" y="94485"/>
            <a:ext cx="8267075" cy="540000"/>
          </a:xfrm>
          <a:prstGeom prst="rect">
            <a:avLst/>
          </a:prstGeom>
        </p:spPr>
        <p:txBody>
          <a:bodyPr vert="horz" lIns="0" tIns="0" rIns="0" bIns="0" rtlCol="0" anchor="t" anchorCtr="0">
            <a:noAutofit/>
          </a:bodyPr>
          <a:lstStyle>
            <a:lvl1pPr indent="0" defTabSz="609585">
              <a:spcBef>
                <a:spcPts val="800"/>
              </a:spcBef>
              <a:spcAft>
                <a:spcPts val="0"/>
              </a:spcAft>
              <a:buNone/>
              <a:defRPr sz="3000" b="0">
                <a:latin typeface="+mj-lt"/>
                <a:ea typeface="+mj-ea"/>
                <a:cs typeface="+mj-cs"/>
              </a:defRPr>
            </a:lvl1pPr>
          </a:lstStyle>
          <a:p>
            <a:r>
              <a:rPr lang="en-US" sz="2250">
                <a:solidFill>
                  <a:srgbClr val="453A6E"/>
                </a:solidFill>
                <a:latin typeface="Arial" panose="020B0604020202020204" pitchFamily="34" charset="0"/>
                <a:cs typeface="Arial" panose="020B0604020202020204" pitchFamily="34" charset="0"/>
              </a:rPr>
              <a:t>Patients diagnosed with schizophrenia</a:t>
            </a:r>
          </a:p>
        </p:txBody>
      </p:sp>
      <p:sp>
        <p:nvSpPr>
          <p:cNvPr id="2" name="TextBox 1">
            <a:extLst>
              <a:ext uri="{FF2B5EF4-FFF2-40B4-BE49-F238E27FC236}">
                <a16:creationId xmlns:a16="http://schemas.microsoft.com/office/drawing/2014/main" id="{6FD4657C-B429-4449-8EAA-230890093594}"/>
              </a:ext>
            </a:extLst>
          </p:cNvPr>
          <p:cNvSpPr txBox="1"/>
          <p:nvPr/>
        </p:nvSpPr>
        <p:spPr>
          <a:xfrm>
            <a:off x="137195" y="514739"/>
            <a:ext cx="4059147" cy="1015663"/>
          </a:xfrm>
          <a:prstGeom prst="rect">
            <a:avLst/>
          </a:prstGeom>
          <a:noFill/>
        </p:spPr>
        <p:txBody>
          <a:bodyPr wrap="square" rtlCol="0">
            <a:spAutoFit/>
          </a:bodyPr>
          <a:lstStyle/>
          <a:p>
            <a:pPr marL="91440" indent="-91440">
              <a:buFont typeface="Arial" panose="020B0604020202020204" pitchFamily="34" charset="0"/>
              <a:buChar char="•"/>
            </a:pPr>
            <a:r>
              <a:rPr lang="en-US" sz="1500"/>
              <a:t>Schizophrenia, schizotypal and delusional disorders were listed as </a:t>
            </a:r>
            <a:r>
              <a:rPr lang="en-US" sz="1500" b="1">
                <a:solidFill>
                  <a:srgbClr val="FF0000"/>
                </a:solidFill>
              </a:rPr>
              <a:t>top 10</a:t>
            </a:r>
            <a:r>
              <a:rPr lang="en-US" sz="1500"/>
              <a:t> high-volume inpatient hospitalizations with the longest average length of stay</a:t>
            </a:r>
          </a:p>
        </p:txBody>
      </p:sp>
      <p:graphicFrame>
        <p:nvGraphicFramePr>
          <p:cNvPr id="3" name="Table 2">
            <a:extLst>
              <a:ext uri="{FF2B5EF4-FFF2-40B4-BE49-F238E27FC236}">
                <a16:creationId xmlns:a16="http://schemas.microsoft.com/office/drawing/2014/main" id="{5E241767-A054-4E38-A9DD-336558E0FE15}"/>
              </a:ext>
            </a:extLst>
          </p:cNvPr>
          <p:cNvGraphicFramePr>
            <a:graphicFrameLocks noGrp="1"/>
          </p:cNvGraphicFramePr>
          <p:nvPr/>
        </p:nvGraphicFramePr>
        <p:xfrm>
          <a:off x="105190" y="1484089"/>
          <a:ext cx="3980700" cy="2290802"/>
        </p:xfrm>
        <a:graphic>
          <a:graphicData uri="http://schemas.openxmlformats.org/drawingml/2006/table">
            <a:tbl>
              <a:tblPr>
                <a:tableStyleId>{5C22544A-7EE6-4342-B048-85BDC9FD1C3A}</a:tableStyleId>
              </a:tblPr>
              <a:tblGrid>
                <a:gridCol w="245330">
                  <a:extLst>
                    <a:ext uri="{9D8B030D-6E8A-4147-A177-3AD203B41FA5}">
                      <a16:colId xmlns:a16="http://schemas.microsoft.com/office/drawing/2014/main" val="445435039"/>
                    </a:ext>
                  </a:extLst>
                </a:gridCol>
                <a:gridCol w="129540">
                  <a:extLst>
                    <a:ext uri="{9D8B030D-6E8A-4147-A177-3AD203B41FA5}">
                      <a16:colId xmlns:a16="http://schemas.microsoft.com/office/drawing/2014/main" val="2292963747"/>
                    </a:ext>
                  </a:extLst>
                </a:gridCol>
                <a:gridCol w="1447800">
                  <a:extLst>
                    <a:ext uri="{9D8B030D-6E8A-4147-A177-3AD203B41FA5}">
                      <a16:colId xmlns:a16="http://schemas.microsoft.com/office/drawing/2014/main" val="4201327714"/>
                    </a:ext>
                  </a:extLst>
                </a:gridCol>
                <a:gridCol w="746760">
                  <a:extLst>
                    <a:ext uri="{9D8B030D-6E8A-4147-A177-3AD203B41FA5}">
                      <a16:colId xmlns:a16="http://schemas.microsoft.com/office/drawing/2014/main" val="1929687989"/>
                    </a:ext>
                  </a:extLst>
                </a:gridCol>
                <a:gridCol w="708660">
                  <a:extLst>
                    <a:ext uri="{9D8B030D-6E8A-4147-A177-3AD203B41FA5}">
                      <a16:colId xmlns:a16="http://schemas.microsoft.com/office/drawing/2014/main" val="3056507585"/>
                    </a:ext>
                  </a:extLst>
                </a:gridCol>
                <a:gridCol w="702610">
                  <a:extLst>
                    <a:ext uri="{9D8B030D-6E8A-4147-A177-3AD203B41FA5}">
                      <a16:colId xmlns:a16="http://schemas.microsoft.com/office/drawing/2014/main" val="3296353266"/>
                    </a:ext>
                  </a:extLst>
                </a:gridCol>
              </a:tblGrid>
              <a:tr h="143440">
                <a:tc>
                  <a:txBody>
                    <a:bodyPr/>
                    <a:lstStyle/>
                    <a:p>
                      <a:pPr algn="l" fontAlgn="b"/>
                      <a:r>
                        <a:rPr lang="en-US" sz="700" b="1" i="0" u="none" strike="noStrike">
                          <a:solidFill>
                            <a:schemeClr val="tx1"/>
                          </a:solidFill>
                          <a:effectLst/>
                          <a:latin typeface="Arial" panose="020B0604020202020204" pitchFamily="34" charset="0"/>
                        </a:rPr>
                        <a:t>Province</a:t>
                      </a:r>
                    </a:p>
                  </a:txBody>
                  <a:tcPr marL="6350" marR="6350" marT="6350" marB="0" anchor="b"/>
                </a:tc>
                <a:tc>
                  <a:txBody>
                    <a:bodyPr/>
                    <a:lstStyle/>
                    <a:p>
                      <a:pPr algn="ctr" fontAlgn="b"/>
                      <a:r>
                        <a:rPr lang="en-US" sz="700" b="1" i="0" u="none" strike="noStrike">
                          <a:solidFill>
                            <a:schemeClr val="tx1"/>
                          </a:solidFill>
                          <a:effectLst/>
                          <a:latin typeface="Arial" panose="020B0604020202020204" pitchFamily="34" charset="0"/>
                        </a:rPr>
                        <a:t>Rank</a:t>
                      </a:r>
                    </a:p>
                  </a:txBody>
                  <a:tcPr marL="6350" marR="6350" marT="6350" marB="0" anchor="b"/>
                </a:tc>
                <a:tc>
                  <a:txBody>
                    <a:bodyPr/>
                    <a:lstStyle/>
                    <a:p>
                      <a:pPr algn="ctr" fontAlgn="b"/>
                      <a:r>
                        <a:rPr lang="en-US" sz="700" b="1" i="0" u="none" strike="noStrike">
                          <a:solidFill>
                            <a:schemeClr val="tx1"/>
                          </a:solidFill>
                          <a:effectLst/>
                          <a:latin typeface="Arial" panose="020B0604020202020204" pitchFamily="34" charset="0"/>
                        </a:rPr>
                        <a:t>Most responsible diagnosis for inpatient hospitalizations in 2020–2021</a:t>
                      </a:r>
                    </a:p>
                  </a:txBody>
                  <a:tcPr marL="6350" marR="6350" marT="6350" marB="0" anchor="b"/>
                </a:tc>
                <a:tc>
                  <a:txBody>
                    <a:bodyPr/>
                    <a:lstStyle/>
                    <a:p>
                      <a:pPr algn="ctr" fontAlgn="b"/>
                      <a:r>
                        <a:rPr lang="en-US" sz="700" b="1" i="0" u="none" strike="noStrike">
                          <a:solidFill>
                            <a:schemeClr val="tx1"/>
                          </a:solidFill>
                          <a:effectLst/>
                          <a:latin typeface="Arial" panose="020B0604020202020204" pitchFamily="34" charset="0"/>
                        </a:rPr>
                        <a:t>Number of inpatient hospitalizations in 2020–2021</a:t>
                      </a:r>
                    </a:p>
                  </a:txBody>
                  <a:tcPr marL="6350" marR="6350" marT="6350" marB="0" anchor="b"/>
                </a:tc>
                <a:tc>
                  <a:txBody>
                    <a:bodyPr/>
                    <a:lstStyle/>
                    <a:p>
                      <a:pPr algn="ctr" fontAlgn="b"/>
                      <a:r>
                        <a:rPr lang="en-US" sz="700" b="1" i="0" u="none" strike="noStrike">
                          <a:solidFill>
                            <a:schemeClr val="tx1"/>
                          </a:solidFill>
                          <a:effectLst/>
                          <a:latin typeface="Arial" panose="020B0604020202020204" pitchFamily="34" charset="0"/>
                        </a:rPr>
                        <a:t>Percentage* </a:t>
                      </a:r>
                      <a:br>
                        <a:rPr lang="en-US" sz="700" b="1" i="0" u="none" strike="noStrike">
                          <a:solidFill>
                            <a:schemeClr val="tx1"/>
                          </a:solidFill>
                          <a:effectLst/>
                          <a:latin typeface="Arial" panose="020B0604020202020204" pitchFamily="34" charset="0"/>
                        </a:rPr>
                      </a:br>
                      <a:r>
                        <a:rPr lang="en-US" sz="700" b="1" i="0" u="none" strike="noStrike">
                          <a:solidFill>
                            <a:schemeClr val="tx1"/>
                          </a:solidFill>
                          <a:effectLst/>
                          <a:latin typeface="Arial" panose="020B0604020202020204" pitchFamily="34" charset="0"/>
                        </a:rPr>
                        <a:t>of inpatient hospitalizations in 2020–2021</a:t>
                      </a:r>
                    </a:p>
                  </a:txBody>
                  <a:tcPr marL="6350" marR="6350" marT="6350" marB="0" anchor="b"/>
                </a:tc>
                <a:tc>
                  <a:txBody>
                    <a:bodyPr/>
                    <a:lstStyle/>
                    <a:p>
                      <a:pPr algn="ctr" fontAlgn="b"/>
                      <a:r>
                        <a:rPr lang="en-US" sz="700" b="1" i="0" u="none" strike="noStrike">
                          <a:solidFill>
                            <a:schemeClr val="tx1"/>
                          </a:solidFill>
                          <a:effectLst/>
                          <a:latin typeface="Arial" panose="020B0604020202020204" pitchFamily="34" charset="0"/>
                        </a:rPr>
                        <a:t>Average acute</a:t>
                      </a:r>
                      <a:r>
                        <a:rPr lang="en-US" sz="700" b="1" i="0" u="none" strike="noStrike" baseline="30000">
                          <a:solidFill>
                            <a:schemeClr val="tx1"/>
                          </a:solidFill>
                          <a:effectLst/>
                          <a:latin typeface="Arial" panose="020B0604020202020204" pitchFamily="34" charset="0"/>
                        </a:rPr>
                        <a:t>†</a:t>
                      </a:r>
                      <a:r>
                        <a:rPr lang="en-US" sz="700" b="1" i="0" u="none" strike="noStrike">
                          <a:solidFill>
                            <a:schemeClr val="tx1"/>
                          </a:solidFill>
                          <a:effectLst/>
                          <a:latin typeface="Arial" panose="020B0604020202020204" pitchFamily="34" charset="0"/>
                        </a:rPr>
                        <a:t> length </a:t>
                      </a:r>
                      <a:br>
                        <a:rPr lang="en-US" sz="700" b="1" i="0" u="none" strike="noStrike">
                          <a:solidFill>
                            <a:schemeClr val="tx1"/>
                          </a:solidFill>
                          <a:effectLst/>
                          <a:latin typeface="Arial" panose="020B0604020202020204" pitchFamily="34" charset="0"/>
                        </a:rPr>
                      </a:br>
                      <a:r>
                        <a:rPr lang="en-US" sz="700" b="1" i="0" u="none" strike="noStrike">
                          <a:solidFill>
                            <a:schemeClr val="tx1"/>
                          </a:solidFill>
                          <a:effectLst/>
                          <a:latin typeface="Arial" panose="020B0604020202020204" pitchFamily="34" charset="0"/>
                        </a:rPr>
                        <a:t>of stay of inpatient hospitalizations in 2020–2021</a:t>
                      </a:r>
                    </a:p>
                  </a:txBody>
                  <a:tcPr marL="6350" marR="6350" marT="6350" marB="0" anchor="b"/>
                </a:tc>
                <a:extLst>
                  <a:ext uri="{0D108BD9-81ED-4DB2-BD59-A6C34878D82A}">
                    <a16:rowId xmlns:a16="http://schemas.microsoft.com/office/drawing/2014/main" val="3302197356"/>
                  </a:ext>
                </a:extLst>
              </a:tr>
              <a:tr h="143440">
                <a:tc rowSpan="10">
                  <a:txBody>
                    <a:bodyPr/>
                    <a:lstStyle/>
                    <a:p>
                      <a:pPr algn="ctr" fontAlgn="t"/>
                      <a:r>
                        <a:rPr lang="en-US" sz="800" u="none" strike="noStrike">
                          <a:effectLst/>
                        </a:rPr>
                        <a:t>Ont.</a:t>
                      </a:r>
                      <a:endParaRPr lang="en-US" sz="800" b="1" i="0" u="none" strike="noStrike">
                        <a:solidFill>
                          <a:srgbClr val="000000"/>
                        </a:solidFill>
                        <a:effectLst/>
                        <a:latin typeface="Arial" panose="020B0604020202020204" pitchFamily="34" charset="0"/>
                      </a:endParaRPr>
                    </a:p>
                  </a:txBody>
                  <a:tcPr marL="4586" marR="4586" marT="4586" marB="0" anchor="ctr"/>
                </a:tc>
                <a:tc>
                  <a:txBody>
                    <a:bodyPr/>
                    <a:lstStyle/>
                    <a:p>
                      <a:pPr algn="ctr" fontAlgn="ctr"/>
                      <a:r>
                        <a:rPr lang="en-US" sz="800" u="none" strike="noStrike">
                          <a:effectLst/>
                        </a:rPr>
                        <a:t>1</a:t>
                      </a:r>
                      <a:endParaRPr lang="en-US" sz="800" b="0" i="0" u="none" strike="noStrike">
                        <a:solidFill>
                          <a:srgbClr val="000000"/>
                        </a:solidFill>
                        <a:effectLst/>
                        <a:latin typeface="Arial" panose="020B0604020202020204" pitchFamily="34" charset="0"/>
                      </a:endParaRPr>
                    </a:p>
                  </a:txBody>
                  <a:tcPr marL="4586" marR="4586" marT="4586" marB="0" anchor="ctr"/>
                </a:tc>
                <a:tc>
                  <a:txBody>
                    <a:bodyPr/>
                    <a:lstStyle/>
                    <a:p>
                      <a:pPr algn="l" fontAlgn="ctr"/>
                      <a:r>
                        <a:rPr lang="en-US" sz="800" u="none" strike="noStrike">
                          <a:effectLst/>
                        </a:rPr>
                        <a:t>Giving birth</a:t>
                      </a:r>
                      <a:endParaRPr lang="en-US" sz="800" b="0" i="0" u="none" strike="noStrike">
                        <a:solidFill>
                          <a:srgbClr val="000000"/>
                        </a:solidFill>
                        <a:effectLst/>
                        <a:latin typeface="Arial" panose="020B0604020202020204" pitchFamily="34" charset="0"/>
                      </a:endParaRPr>
                    </a:p>
                  </a:txBody>
                  <a:tcPr marL="4586" marR="4586" marT="4586" marB="0" anchor="ctr"/>
                </a:tc>
                <a:tc>
                  <a:txBody>
                    <a:bodyPr/>
                    <a:lstStyle/>
                    <a:p>
                      <a:pPr algn="ctr" fontAlgn="t"/>
                      <a:r>
                        <a:rPr lang="en-US" sz="800" u="none" strike="noStrike">
                          <a:effectLst/>
                        </a:rPr>
                        <a:t>131,753</a:t>
                      </a:r>
                      <a:endParaRPr lang="en-US" sz="800" b="0" i="0" u="none" strike="noStrike">
                        <a:solidFill>
                          <a:srgbClr val="000000"/>
                        </a:solidFill>
                        <a:effectLst/>
                        <a:latin typeface="Arial" panose="020B0604020202020204" pitchFamily="34" charset="0"/>
                      </a:endParaRPr>
                    </a:p>
                  </a:txBody>
                  <a:tcPr marL="4586" marR="4586" marT="4586" marB="0" anchor="ctr"/>
                </a:tc>
                <a:tc>
                  <a:txBody>
                    <a:bodyPr/>
                    <a:lstStyle/>
                    <a:p>
                      <a:pPr algn="ctr" fontAlgn="t"/>
                      <a:r>
                        <a:rPr lang="en-US" sz="800" u="none" strike="noStrike">
                          <a:effectLst/>
                        </a:rPr>
                        <a:t>13.2</a:t>
                      </a:r>
                      <a:endParaRPr lang="en-US" sz="800" b="0" i="0" u="none" strike="noStrike">
                        <a:solidFill>
                          <a:srgbClr val="000000"/>
                        </a:solidFill>
                        <a:effectLst/>
                        <a:latin typeface="Arial" panose="020B0604020202020204" pitchFamily="34" charset="0"/>
                      </a:endParaRPr>
                    </a:p>
                  </a:txBody>
                  <a:tcPr marL="4586" marR="4586" marT="4586" marB="0" anchor="ctr"/>
                </a:tc>
                <a:tc>
                  <a:txBody>
                    <a:bodyPr/>
                    <a:lstStyle/>
                    <a:p>
                      <a:pPr algn="ctr" fontAlgn="t"/>
                      <a:r>
                        <a:rPr lang="en-US" sz="800" u="none" strike="noStrike">
                          <a:effectLst/>
                        </a:rPr>
                        <a:t>1.9</a:t>
                      </a:r>
                      <a:endParaRPr lang="en-US" sz="800" b="0" i="0" u="none" strike="noStrike">
                        <a:solidFill>
                          <a:srgbClr val="000000"/>
                        </a:solidFill>
                        <a:effectLst/>
                        <a:latin typeface="Arial" panose="020B0604020202020204" pitchFamily="34" charset="0"/>
                      </a:endParaRPr>
                    </a:p>
                  </a:txBody>
                  <a:tcPr marL="4586" marR="4586" marT="4586" marB="0" anchor="ctr"/>
                </a:tc>
                <a:extLst>
                  <a:ext uri="{0D108BD9-81ED-4DB2-BD59-A6C34878D82A}">
                    <a16:rowId xmlns:a16="http://schemas.microsoft.com/office/drawing/2014/main" val="2531996518"/>
                  </a:ext>
                </a:extLst>
              </a:tr>
              <a:tr h="143440">
                <a:tc vMerge="1">
                  <a:txBody>
                    <a:bodyPr/>
                    <a:lstStyle/>
                    <a:p>
                      <a:pPr algn="l" fontAlgn="t"/>
                      <a:endParaRPr lang="en-US" sz="800" b="1" i="0" u="none" strike="noStrike">
                        <a:solidFill>
                          <a:srgbClr val="D1D3D4"/>
                        </a:solidFill>
                        <a:effectLst/>
                        <a:latin typeface="Arial" panose="020B0604020202020204" pitchFamily="34" charset="0"/>
                      </a:endParaRPr>
                    </a:p>
                  </a:txBody>
                  <a:tcPr marL="4586" marR="4586" marT="4586" marB="0"/>
                </a:tc>
                <a:tc>
                  <a:txBody>
                    <a:bodyPr/>
                    <a:lstStyle/>
                    <a:p>
                      <a:pPr algn="ctr" fontAlgn="ctr"/>
                      <a:r>
                        <a:rPr lang="en-US" sz="800" u="none" strike="noStrike">
                          <a:effectLst/>
                        </a:rPr>
                        <a:t>2</a:t>
                      </a:r>
                      <a:endParaRPr lang="en-US" sz="800" b="0" i="0" u="none" strike="noStrike">
                        <a:solidFill>
                          <a:srgbClr val="000000"/>
                        </a:solidFill>
                        <a:effectLst/>
                        <a:latin typeface="Arial" panose="020B0604020202020204" pitchFamily="34" charset="0"/>
                      </a:endParaRPr>
                    </a:p>
                  </a:txBody>
                  <a:tcPr marL="4586" marR="4586" marT="4586" marB="0" anchor="ctr"/>
                </a:tc>
                <a:tc>
                  <a:txBody>
                    <a:bodyPr/>
                    <a:lstStyle/>
                    <a:p>
                      <a:pPr algn="l" fontAlgn="ctr"/>
                      <a:r>
                        <a:rPr lang="en-US" sz="800" u="none" strike="noStrike">
                          <a:effectLst/>
                        </a:rPr>
                        <a:t>Heart failure</a:t>
                      </a:r>
                      <a:endParaRPr lang="en-US" sz="800" b="0" i="0" u="none" strike="noStrike">
                        <a:solidFill>
                          <a:srgbClr val="000000"/>
                        </a:solidFill>
                        <a:effectLst/>
                        <a:latin typeface="Arial" panose="020B0604020202020204" pitchFamily="34" charset="0"/>
                      </a:endParaRPr>
                    </a:p>
                  </a:txBody>
                  <a:tcPr marL="4586" marR="4586" marT="4586" marB="0" anchor="ctr"/>
                </a:tc>
                <a:tc>
                  <a:txBody>
                    <a:bodyPr/>
                    <a:lstStyle/>
                    <a:p>
                      <a:pPr algn="ctr" fontAlgn="t"/>
                      <a:r>
                        <a:rPr lang="en-US" sz="800" u="none" strike="noStrike">
                          <a:effectLst/>
                        </a:rPr>
                        <a:t>24,790</a:t>
                      </a:r>
                      <a:endParaRPr lang="en-US" sz="800" b="0" i="0" u="none" strike="noStrike">
                        <a:solidFill>
                          <a:srgbClr val="000000"/>
                        </a:solidFill>
                        <a:effectLst/>
                        <a:latin typeface="Arial" panose="020B0604020202020204" pitchFamily="34" charset="0"/>
                      </a:endParaRPr>
                    </a:p>
                  </a:txBody>
                  <a:tcPr marL="4586" marR="4586" marT="4586" marB="0" anchor="ctr"/>
                </a:tc>
                <a:tc>
                  <a:txBody>
                    <a:bodyPr/>
                    <a:lstStyle/>
                    <a:p>
                      <a:pPr algn="ctr" fontAlgn="t"/>
                      <a:r>
                        <a:rPr lang="en-US" sz="800" u="none" strike="noStrike">
                          <a:effectLst/>
                        </a:rPr>
                        <a:t>2.5</a:t>
                      </a:r>
                      <a:endParaRPr lang="en-US" sz="800" b="0" i="0" u="none" strike="noStrike">
                        <a:solidFill>
                          <a:srgbClr val="000000"/>
                        </a:solidFill>
                        <a:effectLst/>
                        <a:latin typeface="Arial" panose="020B0604020202020204" pitchFamily="34" charset="0"/>
                      </a:endParaRPr>
                    </a:p>
                  </a:txBody>
                  <a:tcPr marL="4586" marR="4586" marT="4586" marB="0" anchor="ctr"/>
                </a:tc>
                <a:tc>
                  <a:txBody>
                    <a:bodyPr/>
                    <a:lstStyle/>
                    <a:p>
                      <a:pPr algn="ctr" fontAlgn="t"/>
                      <a:r>
                        <a:rPr lang="en-US" sz="800" u="none" strike="noStrike">
                          <a:effectLst/>
                        </a:rPr>
                        <a:t>8.3</a:t>
                      </a:r>
                      <a:endParaRPr lang="en-US" sz="800" b="0" i="0" u="none" strike="noStrike">
                        <a:solidFill>
                          <a:srgbClr val="000000"/>
                        </a:solidFill>
                        <a:effectLst/>
                        <a:latin typeface="Arial" panose="020B0604020202020204" pitchFamily="34" charset="0"/>
                      </a:endParaRPr>
                    </a:p>
                  </a:txBody>
                  <a:tcPr marL="4586" marR="4586" marT="4586" marB="0" anchor="ctr"/>
                </a:tc>
                <a:extLst>
                  <a:ext uri="{0D108BD9-81ED-4DB2-BD59-A6C34878D82A}">
                    <a16:rowId xmlns:a16="http://schemas.microsoft.com/office/drawing/2014/main" val="2585287498"/>
                  </a:ext>
                </a:extLst>
              </a:tr>
              <a:tr h="143440">
                <a:tc vMerge="1">
                  <a:txBody>
                    <a:bodyPr/>
                    <a:lstStyle/>
                    <a:p>
                      <a:pPr algn="l" fontAlgn="t"/>
                      <a:endParaRPr lang="en-US" sz="800" b="1" i="0" u="none" strike="noStrike">
                        <a:solidFill>
                          <a:srgbClr val="D1D3D4"/>
                        </a:solidFill>
                        <a:effectLst/>
                        <a:latin typeface="Arial" panose="020B0604020202020204" pitchFamily="34" charset="0"/>
                      </a:endParaRPr>
                    </a:p>
                  </a:txBody>
                  <a:tcPr marL="4586" marR="4586" marT="4586" marB="0"/>
                </a:tc>
                <a:tc>
                  <a:txBody>
                    <a:bodyPr/>
                    <a:lstStyle/>
                    <a:p>
                      <a:pPr algn="ctr" fontAlgn="ctr"/>
                      <a:r>
                        <a:rPr lang="en-US" sz="800" u="none" strike="noStrike">
                          <a:effectLst/>
                        </a:rPr>
                        <a:t>3</a:t>
                      </a:r>
                      <a:endParaRPr lang="en-US" sz="800" b="0" i="0" u="none" strike="noStrike">
                        <a:solidFill>
                          <a:srgbClr val="000000"/>
                        </a:solidFill>
                        <a:effectLst/>
                        <a:latin typeface="Arial" panose="020B0604020202020204" pitchFamily="34" charset="0"/>
                      </a:endParaRPr>
                    </a:p>
                  </a:txBody>
                  <a:tcPr marL="4586" marR="4586" marT="4586" marB="0" anchor="ctr"/>
                </a:tc>
                <a:tc>
                  <a:txBody>
                    <a:bodyPr/>
                    <a:lstStyle/>
                    <a:p>
                      <a:pPr algn="l" fontAlgn="ctr"/>
                      <a:r>
                        <a:rPr lang="en-US" sz="800" u="none" strike="noStrike">
                          <a:effectLst/>
                        </a:rPr>
                        <a:t>Acute myocardial infarction</a:t>
                      </a:r>
                      <a:endParaRPr lang="en-US" sz="800" b="0" i="0" u="none" strike="noStrike">
                        <a:solidFill>
                          <a:srgbClr val="000000"/>
                        </a:solidFill>
                        <a:effectLst/>
                        <a:latin typeface="Arial" panose="020B0604020202020204" pitchFamily="34" charset="0"/>
                      </a:endParaRPr>
                    </a:p>
                  </a:txBody>
                  <a:tcPr marL="4586" marR="4586" marT="4586" marB="0" anchor="ctr"/>
                </a:tc>
                <a:tc>
                  <a:txBody>
                    <a:bodyPr/>
                    <a:lstStyle/>
                    <a:p>
                      <a:pPr algn="ctr" fontAlgn="t"/>
                      <a:r>
                        <a:rPr lang="en-US" sz="800" u="none" strike="noStrike">
                          <a:effectLst/>
                        </a:rPr>
                        <a:t>23,009</a:t>
                      </a:r>
                      <a:endParaRPr lang="en-US" sz="800" b="0" i="0" u="none" strike="noStrike">
                        <a:solidFill>
                          <a:srgbClr val="000000"/>
                        </a:solidFill>
                        <a:effectLst/>
                        <a:latin typeface="Arial" panose="020B0604020202020204" pitchFamily="34" charset="0"/>
                      </a:endParaRPr>
                    </a:p>
                  </a:txBody>
                  <a:tcPr marL="4586" marR="4586" marT="4586" marB="0" anchor="ctr"/>
                </a:tc>
                <a:tc>
                  <a:txBody>
                    <a:bodyPr/>
                    <a:lstStyle/>
                    <a:p>
                      <a:pPr algn="ctr" fontAlgn="t"/>
                      <a:r>
                        <a:rPr lang="en-US" sz="800" u="none" strike="noStrike">
                          <a:effectLst/>
                        </a:rPr>
                        <a:t>2.3</a:t>
                      </a:r>
                      <a:endParaRPr lang="en-US" sz="800" b="0" i="0" u="none" strike="noStrike">
                        <a:solidFill>
                          <a:srgbClr val="000000"/>
                        </a:solidFill>
                        <a:effectLst/>
                        <a:latin typeface="Arial" panose="020B0604020202020204" pitchFamily="34" charset="0"/>
                      </a:endParaRPr>
                    </a:p>
                  </a:txBody>
                  <a:tcPr marL="4586" marR="4586" marT="4586" marB="0" anchor="ctr"/>
                </a:tc>
                <a:tc>
                  <a:txBody>
                    <a:bodyPr/>
                    <a:lstStyle/>
                    <a:p>
                      <a:pPr algn="ctr" fontAlgn="t"/>
                      <a:r>
                        <a:rPr lang="en-US" sz="800" u="none" strike="noStrike">
                          <a:effectLst/>
                        </a:rPr>
                        <a:t>4.4</a:t>
                      </a:r>
                      <a:endParaRPr lang="en-US" sz="800" b="0" i="0" u="none" strike="noStrike">
                        <a:solidFill>
                          <a:srgbClr val="000000"/>
                        </a:solidFill>
                        <a:effectLst/>
                        <a:latin typeface="Arial" panose="020B0604020202020204" pitchFamily="34" charset="0"/>
                      </a:endParaRPr>
                    </a:p>
                  </a:txBody>
                  <a:tcPr marL="4586" marR="4586" marT="4586" marB="0" anchor="ctr"/>
                </a:tc>
                <a:extLst>
                  <a:ext uri="{0D108BD9-81ED-4DB2-BD59-A6C34878D82A}">
                    <a16:rowId xmlns:a16="http://schemas.microsoft.com/office/drawing/2014/main" val="4276284721"/>
                  </a:ext>
                </a:extLst>
              </a:tr>
              <a:tr h="143440">
                <a:tc vMerge="1">
                  <a:txBody>
                    <a:bodyPr/>
                    <a:lstStyle/>
                    <a:p>
                      <a:pPr algn="l" fontAlgn="t"/>
                      <a:endParaRPr lang="en-US" sz="800" b="1" i="0" u="none" strike="noStrike">
                        <a:solidFill>
                          <a:srgbClr val="D1D3D4"/>
                        </a:solidFill>
                        <a:effectLst/>
                        <a:latin typeface="Arial" panose="020B0604020202020204" pitchFamily="34" charset="0"/>
                      </a:endParaRPr>
                    </a:p>
                  </a:txBody>
                  <a:tcPr marL="4586" marR="4586" marT="4586" marB="0"/>
                </a:tc>
                <a:tc>
                  <a:txBody>
                    <a:bodyPr/>
                    <a:lstStyle/>
                    <a:p>
                      <a:pPr algn="ctr" fontAlgn="ctr"/>
                      <a:r>
                        <a:rPr lang="en-US" sz="800" u="none" strike="noStrike">
                          <a:effectLst/>
                        </a:rPr>
                        <a:t>4</a:t>
                      </a:r>
                      <a:endParaRPr lang="en-US" sz="800" b="0" i="0" u="none" strike="noStrike">
                        <a:solidFill>
                          <a:srgbClr val="000000"/>
                        </a:solidFill>
                        <a:effectLst/>
                        <a:latin typeface="Arial" panose="020B0604020202020204" pitchFamily="34" charset="0"/>
                      </a:endParaRPr>
                    </a:p>
                  </a:txBody>
                  <a:tcPr marL="4586" marR="4586" marT="4586" marB="0" anchor="ctr"/>
                </a:tc>
                <a:tc>
                  <a:txBody>
                    <a:bodyPr/>
                    <a:lstStyle/>
                    <a:p>
                      <a:pPr algn="l" fontAlgn="ctr"/>
                      <a:r>
                        <a:rPr lang="en-US" sz="800" u="none" strike="noStrike">
                          <a:effectLst/>
                        </a:rPr>
                        <a:t>Osteoarthritis of the knee</a:t>
                      </a:r>
                      <a:endParaRPr lang="en-US" sz="800" b="0" i="0" u="none" strike="noStrike">
                        <a:solidFill>
                          <a:srgbClr val="000000"/>
                        </a:solidFill>
                        <a:effectLst/>
                        <a:latin typeface="Arial" panose="020B0604020202020204" pitchFamily="34" charset="0"/>
                      </a:endParaRPr>
                    </a:p>
                  </a:txBody>
                  <a:tcPr marL="4586" marR="4586" marT="4586" marB="0" anchor="ctr"/>
                </a:tc>
                <a:tc>
                  <a:txBody>
                    <a:bodyPr/>
                    <a:lstStyle/>
                    <a:p>
                      <a:pPr algn="ctr" fontAlgn="t"/>
                      <a:r>
                        <a:rPr lang="en-US" sz="800" u="none" strike="noStrike">
                          <a:effectLst/>
                        </a:rPr>
                        <a:t>19,931</a:t>
                      </a:r>
                      <a:endParaRPr lang="en-US" sz="800" b="0" i="0" u="none" strike="noStrike">
                        <a:solidFill>
                          <a:srgbClr val="000000"/>
                        </a:solidFill>
                        <a:effectLst/>
                        <a:latin typeface="Arial" panose="020B0604020202020204" pitchFamily="34" charset="0"/>
                      </a:endParaRPr>
                    </a:p>
                  </a:txBody>
                  <a:tcPr marL="4586" marR="4586" marT="4586" marB="0" anchor="ctr"/>
                </a:tc>
                <a:tc>
                  <a:txBody>
                    <a:bodyPr/>
                    <a:lstStyle/>
                    <a:p>
                      <a:pPr algn="ctr" fontAlgn="t"/>
                      <a:r>
                        <a:rPr lang="en-US" sz="800" u="none" strike="noStrike">
                          <a:effectLst/>
                        </a:rPr>
                        <a:t>2.0</a:t>
                      </a:r>
                      <a:endParaRPr lang="en-US" sz="800" b="0" i="0" u="none" strike="noStrike">
                        <a:solidFill>
                          <a:srgbClr val="000000"/>
                        </a:solidFill>
                        <a:effectLst/>
                        <a:latin typeface="Arial" panose="020B0604020202020204" pitchFamily="34" charset="0"/>
                      </a:endParaRPr>
                    </a:p>
                  </a:txBody>
                  <a:tcPr marL="4586" marR="4586" marT="4586" marB="0" anchor="ctr"/>
                </a:tc>
                <a:tc>
                  <a:txBody>
                    <a:bodyPr/>
                    <a:lstStyle/>
                    <a:p>
                      <a:pPr algn="ctr" fontAlgn="t"/>
                      <a:r>
                        <a:rPr lang="en-US" sz="800" u="none" strike="noStrike">
                          <a:effectLst/>
                        </a:rPr>
                        <a:t>1.8</a:t>
                      </a:r>
                      <a:endParaRPr lang="en-US" sz="800" b="0" i="0" u="none" strike="noStrike">
                        <a:solidFill>
                          <a:srgbClr val="000000"/>
                        </a:solidFill>
                        <a:effectLst/>
                        <a:latin typeface="Arial" panose="020B0604020202020204" pitchFamily="34" charset="0"/>
                      </a:endParaRPr>
                    </a:p>
                  </a:txBody>
                  <a:tcPr marL="4586" marR="4586" marT="4586" marB="0" anchor="ctr"/>
                </a:tc>
                <a:extLst>
                  <a:ext uri="{0D108BD9-81ED-4DB2-BD59-A6C34878D82A}">
                    <a16:rowId xmlns:a16="http://schemas.microsoft.com/office/drawing/2014/main" val="2146985885"/>
                  </a:ext>
                </a:extLst>
              </a:tr>
              <a:tr h="143440">
                <a:tc vMerge="1">
                  <a:txBody>
                    <a:bodyPr/>
                    <a:lstStyle/>
                    <a:p>
                      <a:pPr algn="l" fontAlgn="t"/>
                      <a:endParaRPr lang="en-US" sz="800" b="1" i="0" u="none" strike="noStrike">
                        <a:solidFill>
                          <a:srgbClr val="D1D3D4"/>
                        </a:solidFill>
                        <a:effectLst/>
                        <a:latin typeface="Arial" panose="020B0604020202020204" pitchFamily="34" charset="0"/>
                      </a:endParaRPr>
                    </a:p>
                  </a:txBody>
                  <a:tcPr marL="4586" marR="4586" marT="4586" marB="0"/>
                </a:tc>
                <a:tc>
                  <a:txBody>
                    <a:bodyPr/>
                    <a:lstStyle/>
                    <a:p>
                      <a:pPr algn="ctr" fontAlgn="ctr"/>
                      <a:r>
                        <a:rPr lang="en-US" sz="800" u="none" strike="noStrike">
                          <a:effectLst/>
                        </a:rPr>
                        <a:t>5</a:t>
                      </a:r>
                      <a:endParaRPr lang="en-US" sz="800" b="0" i="0" u="none" strike="noStrike">
                        <a:solidFill>
                          <a:srgbClr val="000000"/>
                        </a:solidFill>
                        <a:effectLst/>
                        <a:latin typeface="Arial" panose="020B0604020202020204" pitchFamily="34" charset="0"/>
                      </a:endParaRPr>
                    </a:p>
                  </a:txBody>
                  <a:tcPr marL="4586" marR="4586" marT="4586" marB="0" anchor="ctr"/>
                </a:tc>
                <a:tc>
                  <a:txBody>
                    <a:bodyPr/>
                    <a:lstStyle/>
                    <a:p>
                      <a:pPr algn="l" fontAlgn="ctr"/>
                      <a:r>
                        <a:rPr lang="en-US" sz="800" u="none" strike="noStrike">
                          <a:effectLst/>
                        </a:rPr>
                        <a:t>Mood (affective) disorders</a:t>
                      </a:r>
                      <a:endParaRPr lang="en-US" sz="800" b="0" i="0" u="none" strike="noStrike">
                        <a:solidFill>
                          <a:srgbClr val="000000"/>
                        </a:solidFill>
                        <a:effectLst/>
                        <a:latin typeface="Arial" panose="020B0604020202020204" pitchFamily="34" charset="0"/>
                      </a:endParaRPr>
                    </a:p>
                  </a:txBody>
                  <a:tcPr marL="4586" marR="4586" marT="4586" marB="0" anchor="ctr"/>
                </a:tc>
                <a:tc>
                  <a:txBody>
                    <a:bodyPr/>
                    <a:lstStyle/>
                    <a:p>
                      <a:pPr algn="ctr" fontAlgn="t"/>
                      <a:r>
                        <a:rPr lang="en-US" sz="800" u="none" strike="noStrike">
                          <a:effectLst/>
                        </a:rPr>
                        <a:t>19,810</a:t>
                      </a:r>
                      <a:endParaRPr lang="en-US" sz="800" b="0" i="0" u="none" strike="noStrike">
                        <a:solidFill>
                          <a:srgbClr val="000000"/>
                        </a:solidFill>
                        <a:effectLst/>
                        <a:latin typeface="Arial" panose="020B0604020202020204" pitchFamily="34" charset="0"/>
                      </a:endParaRPr>
                    </a:p>
                  </a:txBody>
                  <a:tcPr marL="4586" marR="4586" marT="4586" marB="0" anchor="ctr"/>
                </a:tc>
                <a:tc>
                  <a:txBody>
                    <a:bodyPr/>
                    <a:lstStyle/>
                    <a:p>
                      <a:pPr algn="ctr" fontAlgn="t"/>
                      <a:r>
                        <a:rPr lang="en-US" sz="800" u="none" strike="noStrike">
                          <a:effectLst/>
                        </a:rPr>
                        <a:t>2.0</a:t>
                      </a:r>
                      <a:endParaRPr lang="en-US" sz="800" b="0" i="0" u="none" strike="noStrike">
                        <a:solidFill>
                          <a:srgbClr val="000000"/>
                        </a:solidFill>
                        <a:effectLst/>
                        <a:latin typeface="Arial" panose="020B0604020202020204" pitchFamily="34" charset="0"/>
                      </a:endParaRPr>
                    </a:p>
                  </a:txBody>
                  <a:tcPr marL="4586" marR="4586" marT="4586" marB="0" anchor="ctr"/>
                </a:tc>
                <a:tc>
                  <a:txBody>
                    <a:bodyPr/>
                    <a:lstStyle/>
                    <a:p>
                      <a:pPr algn="ctr" fontAlgn="t"/>
                      <a:r>
                        <a:rPr lang="en-US" sz="800" u="none" strike="noStrike">
                          <a:effectLst/>
                        </a:rPr>
                        <a:t>10.7</a:t>
                      </a:r>
                      <a:endParaRPr lang="en-US" sz="800" b="0" i="0" u="none" strike="noStrike">
                        <a:solidFill>
                          <a:srgbClr val="000000"/>
                        </a:solidFill>
                        <a:effectLst/>
                        <a:latin typeface="Arial" panose="020B0604020202020204" pitchFamily="34" charset="0"/>
                      </a:endParaRPr>
                    </a:p>
                  </a:txBody>
                  <a:tcPr marL="4586" marR="4586" marT="4586" marB="0" anchor="ctr"/>
                </a:tc>
                <a:extLst>
                  <a:ext uri="{0D108BD9-81ED-4DB2-BD59-A6C34878D82A}">
                    <a16:rowId xmlns:a16="http://schemas.microsoft.com/office/drawing/2014/main" val="1914448202"/>
                  </a:ext>
                </a:extLst>
              </a:tr>
              <a:tr h="143440">
                <a:tc vMerge="1">
                  <a:txBody>
                    <a:bodyPr/>
                    <a:lstStyle/>
                    <a:p>
                      <a:pPr algn="l" fontAlgn="t"/>
                      <a:endParaRPr lang="en-US" sz="800" b="1" i="0" u="none" strike="noStrike">
                        <a:solidFill>
                          <a:srgbClr val="D1D3D4"/>
                        </a:solidFill>
                        <a:effectLst/>
                        <a:latin typeface="Arial" panose="020B0604020202020204" pitchFamily="34" charset="0"/>
                      </a:endParaRPr>
                    </a:p>
                  </a:txBody>
                  <a:tcPr marL="4586" marR="4586" marT="4586" marB="0"/>
                </a:tc>
                <a:tc>
                  <a:txBody>
                    <a:bodyPr/>
                    <a:lstStyle/>
                    <a:p>
                      <a:pPr algn="ctr" fontAlgn="ctr"/>
                      <a:r>
                        <a:rPr lang="en-US" sz="800" u="none" strike="noStrike">
                          <a:effectLst/>
                        </a:rPr>
                        <a:t>6</a:t>
                      </a:r>
                      <a:endParaRPr lang="en-US" sz="800" b="0" i="0" u="none" strike="noStrike">
                        <a:solidFill>
                          <a:srgbClr val="000000"/>
                        </a:solidFill>
                        <a:effectLst/>
                        <a:latin typeface="Arial" panose="020B0604020202020204" pitchFamily="34" charset="0"/>
                      </a:endParaRPr>
                    </a:p>
                  </a:txBody>
                  <a:tcPr marL="4586" marR="4586" marT="4586" marB="0" anchor="ctr"/>
                </a:tc>
                <a:tc>
                  <a:txBody>
                    <a:bodyPr/>
                    <a:lstStyle/>
                    <a:p>
                      <a:pPr algn="l" fontAlgn="ctr"/>
                      <a:r>
                        <a:rPr lang="en-US" sz="800" u="none" strike="noStrike">
                          <a:effectLst/>
                        </a:rPr>
                        <a:t>COVID-19</a:t>
                      </a:r>
                      <a:endParaRPr lang="en-US" sz="800" b="0" i="0" u="none" strike="noStrike">
                        <a:solidFill>
                          <a:srgbClr val="000000"/>
                        </a:solidFill>
                        <a:effectLst/>
                        <a:latin typeface="Arial" panose="020B0604020202020204" pitchFamily="34" charset="0"/>
                      </a:endParaRPr>
                    </a:p>
                  </a:txBody>
                  <a:tcPr marL="4586" marR="4586" marT="4586" marB="0" anchor="ctr"/>
                </a:tc>
                <a:tc>
                  <a:txBody>
                    <a:bodyPr/>
                    <a:lstStyle/>
                    <a:p>
                      <a:pPr algn="ctr" fontAlgn="t"/>
                      <a:r>
                        <a:rPr lang="en-US" sz="800" u="none" strike="noStrike">
                          <a:effectLst/>
                        </a:rPr>
                        <a:t>18,506</a:t>
                      </a:r>
                      <a:endParaRPr lang="en-US" sz="800" b="0" i="0" u="none" strike="noStrike">
                        <a:solidFill>
                          <a:srgbClr val="000000"/>
                        </a:solidFill>
                        <a:effectLst/>
                        <a:latin typeface="Arial" panose="020B0604020202020204" pitchFamily="34" charset="0"/>
                      </a:endParaRPr>
                    </a:p>
                  </a:txBody>
                  <a:tcPr marL="4586" marR="4586" marT="4586" marB="0" anchor="ctr"/>
                </a:tc>
                <a:tc>
                  <a:txBody>
                    <a:bodyPr/>
                    <a:lstStyle/>
                    <a:p>
                      <a:pPr algn="ctr" fontAlgn="t"/>
                      <a:r>
                        <a:rPr lang="en-US" sz="800" u="none" strike="noStrike">
                          <a:effectLst/>
                        </a:rPr>
                        <a:t>1.9</a:t>
                      </a:r>
                      <a:endParaRPr lang="en-US" sz="800" b="0" i="0" u="none" strike="noStrike">
                        <a:solidFill>
                          <a:srgbClr val="000000"/>
                        </a:solidFill>
                        <a:effectLst/>
                        <a:latin typeface="Arial" panose="020B0604020202020204" pitchFamily="34" charset="0"/>
                      </a:endParaRPr>
                    </a:p>
                  </a:txBody>
                  <a:tcPr marL="4586" marR="4586" marT="4586" marB="0" anchor="ctr"/>
                </a:tc>
                <a:tc>
                  <a:txBody>
                    <a:bodyPr/>
                    <a:lstStyle/>
                    <a:p>
                      <a:pPr algn="ctr" fontAlgn="t"/>
                      <a:r>
                        <a:rPr lang="en-US" sz="800" u="none" strike="noStrike">
                          <a:effectLst/>
                        </a:rPr>
                        <a:t>10.8</a:t>
                      </a:r>
                      <a:endParaRPr lang="en-US" sz="800" b="0" i="0" u="none" strike="noStrike">
                        <a:solidFill>
                          <a:srgbClr val="000000"/>
                        </a:solidFill>
                        <a:effectLst/>
                        <a:latin typeface="Arial" panose="020B0604020202020204" pitchFamily="34" charset="0"/>
                      </a:endParaRPr>
                    </a:p>
                  </a:txBody>
                  <a:tcPr marL="4586" marR="4586" marT="4586" marB="0" anchor="ctr"/>
                </a:tc>
                <a:extLst>
                  <a:ext uri="{0D108BD9-81ED-4DB2-BD59-A6C34878D82A}">
                    <a16:rowId xmlns:a16="http://schemas.microsoft.com/office/drawing/2014/main" val="3017588833"/>
                  </a:ext>
                </a:extLst>
              </a:tr>
              <a:tr h="143440">
                <a:tc vMerge="1">
                  <a:txBody>
                    <a:bodyPr/>
                    <a:lstStyle/>
                    <a:p>
                      <a:pPr algn="l" fontAlgn="t"/>
                      <a:endParaRPr lang="en-US" sz="800" b="1" i="0" u="none" strike="noStrike">
                        <a:solidFill>
                          <a:srgbClr val="D1D3D4"/>
                        </a:solidFill>
                        <a:effectLst/>
                        <a:latin typeface="Arial" panose="020B0604020202020204" pitchFamily="34" charset="0"/>
                      </a:endParaRPr>
                    </a:p>
                  </a:txBody>
                  <a:tcPr marL="4586" marR="4586" marT="4586" marB="0"/>
                </a:tc>
                <a:tc>
                  <a:txBody>
                    <a:bodyPr/>
                    <a:lstStyle/>
                    <a:p>
                      <a:pPr algn="ctr" fontAlgn="ctr"/>
                      <a:r>
                        <a:rPr lang="en-US" sz="800" u="none" strike="noStrike">
                          <a:effectLst/>
                        </a:rPr>
                        <a:t>7</a:t>
                      </a:r>
                      <a:endParaRPr lang="en-US" sz="800" b="0" i="0" u="none" strike="noStrike">
                        <a:solidFill>
                          <a:srgbClr val="000000"/>
                        </a:solidFill>
                        <a:effectLst/>
                        <a:latin typeface="Arial" panose="020B0604020202020204" pitchFamily="34" charset="0"/>
                      </a:endParaRPr>
                    </a:p>
                  </a:txBody>
                  <a:tcPr marL="4586" marR="4586" marT="4586" marB="0" anchor="ctr">
                    <a:solidFill>
                      <a:srgbClr val="FFFF00"/>
                    </a:solidFill>
                  </a:tcPr>
                </a:tc>
                <a:tc>
                  <a:txBody>
                    <a:bodyPr/>
                    <a:lstStyle/>
                    <a:p>
                      <a:pPr algn="l" fontAlgn="ctr"/>
                      <a:r>
                        <a:rPr lang="en-US" sz="800" u="none" strike="noStrike">
                          <a:effectLst/>
                        </a:rPr>
                        <a:t>Schizophrenia, schizotypal and delusional disorders</a:t>
                      </a:r>
                      <a:endParaRPr lang="en-US" sz="800" b="0" i="0" u="none" strike="noStrike">
                        <a:solidFill>
                          <a:srgbClr val="000000"/>
                        </a:solidFill>
                        <a:effectLst/>
                        <a:latin typeface="Arial" panose="020B0604020202020204" pitchFamily="34" charset="0"/>
                      </a:endParaRPr>
                    </a:p>
                  </a:txBody>
                  <a:tcPr marL="4586" marR="4586" marT="4586" marB="0" anchor="ctr">
                    <a:solidFill>
                      <a:srgbClr val="FFFF00"/>
                    </a:solidFill>
                  </a:tcPr>
                </a:tc>
                <a:tc>
                  <a:txBody>
                    <a:bodyPr/>
                    <a:lstStyle/>
                    <a:p>
                      <a:pPr algn="ctr" fontAlgn="t"/>
                      <a:r>
                        <a:rPr lang="en-US" sz="800" u="none" strike="noStrike">
                          <a:effectLst/>
                        </a:rPr>
                        <a:t>17,342</a:t>
                      </a:r>
                      <a:endParaRPr lang="en-US" sz="800" b="0" i="0" u="none" strike="noStrike">
                        <a:solidFill>
                          <a:srgbClr val="000000"/>
                        </a:solidFill>
                        <a:effectLst/>
                        <a:latin typeface="Arial" panose="020B0604020202020204" pitchFamily="34" charset="0"/>
                      </a:endParaRPr>
                    </a:p>
                  </a:txBody>
                  <a:tcPr marL="4586" marR="4586" marT="4586" marB="0" anchor="ctr">
                    <a:solidFill>
                      <a:srgbClr val="FFFF00"/>
                    </a:solidFill>
                  </a:tcPr>
                </a:tc>
                <a:tc>
                  <a:txBody>
                    <a:bodyPr/>
                    <a:lstStyle/>
                    <a:p>
                      <a:pPr algn="ctr" fontAlgn="t"/>
                      <a:r>
                        <a:rPr lang="en-US" sz="800" u="none" strike="noStrike">
                          <a:effectLst/>
                        </a:rPr>
                        <a:t>1.7</a:t>
                      </a:r>
                      <a:endParaRPr lang="en-US" sz="800" b="0" i="0" u="none" strike="noStrike">
                        <a:solidFill>
                          <a:srgbClr val="000000"/>
                        </a:solidFill>
                        <a:effectLst/>
                        <a:latin typeface="Arial" panose="020B0604020202020204" pitchFamily="34" charset="0"/>
                      </a:endParaRPr>
                    </a:p>
                  </a:txBody>
                  <a:tcPr marL="4586" marR="4586" marT="4586" marB="0" anchor="ctr">
                    <a:solidFill>
                      <a:srgbClr val="FFFF00"/>
                    </a:solidFill>
                  </a:tcPr>
                </a:tc>
                <a:tc>
                  <a:txBody>
                    <a:bodyPr/>
                    <a:lstStyle/>
                    <a:p>
                      <a:pPr algn="ctr" fontAlgn="t"/>
                      <a:r>
                        <a:rPr lang="en-US" sz="800" u="none" strike="noStrike">
                          <a:effectLst/>
                        </a:rPr>
                        <a:t>14.3</a:t>
                      </a:r>
                      <a:endParaRPr lang="en-US" sz="800" b="0" i="0" u="none" strike="noStrike">
                        <a:solidFill>
                          <a:srgbClr val="000000"/>
                        </a:solidFill>
                        <a:effectLst/>
                        <a:latin typeface="Arial" panose="020B0604020202020204" pitchFamily="34" charset="0"/>
                      </a:endParaRPr>
                    </a:p>
                  </a:txBody>
                  <a:tcPr marL="4586" marR="4586" marT="4586" marB="0" anchor="ctr">
                    <a:solidFill>
                      <a:srgbClr val="FFFF00"/>
                    </a:solidFill>
                  </a:tcPr>
                </a:tc>
                <a:extLst>
                  <a:ext uri="{0D108BD9-81ED-4DB2-BD59-A6C34878D82A}">
                    <a16:rowId xmlns:a16="http://schemas.microsoft.com/office/drawing/2014/main" val="2746860"/>
                  </a:ext>
                </a:extLst>
              </a:tr>
              <a:tr h="143440">
                <a:tc vMerge="1">
                  <a:txBody>
                    <a:bodyPr/>
                    <a:lstStyle/>
                    <a:p>
                      <a:pPr algn="l" fontAlgn="t"/>
                      <a:endParaRPr lang="en-US" sz="800" b="1" i="0" u="none" strike="noStrike">
                        <a:solidFill>
                          <a:srgbClr val="D1D3D4"/>
                        </a:solidFill>
                        <a:effectLst/>
                        <a:latin typeface="Arial" panose="020B0604020202020204" pitchFamily="34" charset="0"/>
                      </a:endParaRPr>
                    </a:p>
                  </a:txBody>
                  <a:tcPr marL="4586" marR="4586" marT="4586" marB="0"/>
                </a:tc>
                <a:tc>
                  <a:txBody>
                    <a:bodyPr/>
                    <a:lstStyle/>
                    <a:p>
                      <a:pPr algn="ctr" fontAlgn="ctr"/>
                      <a:r>
                        <a:rPr lang="en-US" sz="800" u="none" strike="noStrike">
                          <a:effectLst/>
                        </a:rPr>
                        <a:t>8</a:t>
                      </a:r>
                      <a:endParaRPr lang="en-US" sz="800" b="0" i="0" u="none" strike="noStrike">
                        <a:solidFill>
                          <a:srgbClr val="000000"/>
                        </a:solidFill>
                        <a:effectLst/>
                        <a:latin typeface="Arial" panose="020B0604020202020204" pitchFamily="34" charset="0"/>
                      </a:endParaRPr>
                    </a:p>
                  </a:txBody>
                  <a:tcPr marL="4586" marR="4586" marT="4586" marB="0" anchor="ctr"/>
                </a:tc>
                <a:tc>
                  <a:txBody>
                    <a:bodyPr/>
                    <a:lstStyle/>
                    <a:p>
                      <a:pPr algn="l" fontAlgn="ctr"/>
                      <a:r>
                        <a:rPr lang="en-US" sz="800" u="none" strike="noStrike">
                          <a:effectLst/>
                        </a:rPr>
                        <a:t>Neurocognitive disorders</a:t>
                      </a:r>
                      <a:endParaRPr lang="en-US" sz="800" b="0" i="0" u="none" strike="noStrike">
                        <a:solidFill>
                          <a:srgbClr val="000000"/>
                        </a:solidFill>
                        <a:effectLst/>
                        <a:latin typeface="Arial" panose="020B0604020202020204" pitchFamily="34" charset="0"/>
                      </a:endParaRPr>
                    </a:p>
                  </a:txBody>
                  <a:tcPr marL="4586" marR="4586" marT="4586" marB="0" anchor="ctr"/>
                </a:tc>
                <a:tc>
                  <a:txBody>
                    <a:bodyPr/>
                    <a:lstStyle/>
                    <a:p>
                      <a:pPr algn="ctr" fontAlgn="t"/>
                      <a:r>
                        <a:rPr lang="en-US" sz="800" u="none" strike="noStrike">
                          <a:effectLst/>
                        </a:rPr>
                        <a:t>17,198</a:t>
                      </a:r>
                      <a:endParaRPr lang="en-US" sz="800" b="0" i="0" u="none" strike="noStrike">
                        <a:solidFill>
                          <a:srgbClr val="000000"/>
                        </a:solidFill>
                        <a:effectLst/>
                        <a:latin typeface="Arial" panose="020B0604020202020204" pitchFamily="34" charset="0"/>
                      </a:endParaRPr>
                    </a:p>
                  </a:txBody>
                  <a:tcPr marL="4586" marR="4586" marT="4586" marB="0" anchor="ctr"/>
                </a:tc>
                <a:tc>
                  <a:txBody>
                    <a:bodyPr/>
                    <a:lstStyle/>
                    <a:p>
                      <a:pPr algn="ctr" fontAlgn="t"/>
                      <a:r>
                        <a:rPr lang="en-US" sz="800" u="none" strike="noStrike">
                          <a:effectLst/>
                        </a:rPr>
                        <a:t>1.7</a:t>
                      </a:r>
                      <a:endParaRPr lang="en-US" sz="800" b="0" i="0" u="none" strike="noStrike">
                        <a:solidFill>
                          <a:srgbClr val="000000"/>
                        </a:solidFill>
                        <a:effectLst/>
                        <a:latin typeface="Arial" panose="020B0604020202020204" pitchFamily="34" charset="0"/>
                      </a:endParaRPr>
                    </a:p>
                  </a:txBody>
                  <a:tcPr marL="4586" marR="4586" marT="4586" marB="0" anchor="ctr"/>
                </a:tc>
                <a:tc>
                  <a:txBody>
                    <a:bodyPr/>
                    <a:lstStyle/>
                    <a:p>
                      <a:pPr algn="ctr" fontAlgn="t"/>
                      <a:r>
                        <a:rPr lang="en-US" sz="800" u="none" strike="noStrike">
                          <a:effectLst/>
                        </a:rPr>
                        <a:t>13.6</a:t>
                      </a:r>
                      <a:endParaRPr lang="en-US" sz="800" b="0" i="0" u="none" strike="noStrike">
                        <a:solidFill>
                          <a:srgbClr val="000000"/>
                        </a:solidFill>
                        <a:effectLst/>
                        <a:latin typeface="Arial" panose="020B0604020202020204" pitchFamily="34" charset="0"/>
                      </a:endParaRPr>
                    </a:p>
                  </a:txBody>
                  <a:tcPr marL="4586" marR="4586" marT="4586" marB="0" anchor="ctr"/>
                </a:tc>
                <a:extLst>
                  <a:ext uri="{0D108BD9-81ED-4DB2-BD59-A6C34878D82A}">
                    <a16:rowId xmlns:a16="http://schemas.microsoft.com/office/drawing/2014/main" val="3984824208"/>
                  </a:ext>
                </a:extLst>
              </a:tr>
              <a:tr h="143440">
                <a:tc vMerge="1">
                  <a:txBody>
                    <a:bodyPr/>
                    <a:lstStyle/>
                    <a:p>
                      <a:pPr algn="l" fontAlgn="t"/>
                      <a:endParaRPr lang="en-US" sz="800" b="1" i="0" u="none" strike="noStrike">
                        <a:solidFill>
                          <a:srgbClr val="D1D3D4"/>
                        </a:solidFill>
                        <a:effectLst/>
                        <a:latin typeface="Arial" panose="020B0604020202020204" pitchFamily="34" charset="0"/>
                      </a:endParaRPr>
                    </a:p>
                  </a:txBody>
                  <a:tcPr marL="4586" marR="4586" marT="4586" marB="0"/>
                </a:tc>
                <a:tc>
                  <a:txBody>
                    <a:bodyPr/>
                    <a:lstStyle/>
                    <a:p>
                      <a:pPr algn="ctr" fontAlgn="ctr"/>
                      <a:r>
                        <a:rPr lang="en-US" sz="800" u="none" strike="noStrike">
                          <a:effectLst/>
                        </a:rPr>
                        <a:t>9</a:t>
                      </a:r>
                      <a:endParaRPr lang="en-US" sz="800" b="0" i="0" u="none" strike="noStrike">
                        <a:solidFill>
                          <a:srgbClr val="000000"/>
                        </a:solidFill>
                        <a:effectLst/>
                        <a:latin typeface="Arial" panose="020B0604020202020204" pitchFamily="34" charset="0"/>
                      </a:endParaRPr>
                    </a:p>
                  </a:txBody>
                  <a:tcPr marL="4586" marR="4586" marT="4586" marB="0" anchor="ctr"/>
                </a:tc>
                <a:tc>
                  <a:txBody>
                    <a:bodyPr/>
                    <a:lstStyle/>
                    <a:p>
                      <a:pPr algn="l" fontAlgn="ctr"/>
                      <a:r>
                        <a:rPr lang="en-US" sz="800" u="none" strike="noStrike">
                          <a:effectLst/>
                        </a:rPr>
                        <a:t>Other medical care (e.g., palliative care, chemotherapy)</a:t>
                      </a:r>
                      <a:endParaRPr lang="en-US" sz="800" b="0" i="0" u="none" strike="noStrike">
                        <a:solidFill>
                          <a:srgbClr val="000000"/>
                        </a:solidFill>
                        <a:effectLst/>
                        <a:latin typeface="Arial" panose="020B0604020202020204" pitchFamily="34" charset="0"/>
                      </a:endParaRPr>
                    </a:p>
                  </a:txBody>
                  <a:tcPr marL="4586" marR="4586" marT="4586" marB="0" anchor="ctr"/>
                </a:tc>
                <a:tc>
                  <a:txBody>
                    <a:bodyPr/>
                    <a:lstStyle/>
                    <a:p>
                      <a:pPr algn="ctr" fontAlgn="t"/>
                      <a:r>
                        <a:rPr lang="en-US" sz="800" u="none" strike="noStrike">
                          <a:effectLst/>
                        </a:rPr>
                        <a:t>15,720</a:t>
                      </a:r>
                      <a:endParaRPr lang="en-US" sz="800" b="0" i="0" u="none" strike="noStrike">
                        <a:solidFill>
                          <a:srgbClr val="000000"/>
                        </a:solidFill>
                        <a:effectLst/>
                        <a:latin typeface="Arial" panose="020B0604020202020204" pitchFamily="34" charset="0"/>
                      </a:endParaRPr>
                    </a:p>
                  </a:txBody>
                  <a:tcPr marL="4586" marR="4586" marT="4586" marB="0" anchor="ctr"/>
                </a:tc>
                <a:tc>
                  <a:txBody>
                    <a:bodyPr/>
                    <a:lstStyle/>
                    <a:p>
                      <a:pPr algn="ctr" fontAlgn="t"/>
                      <a:r>
                        <a:rPr lang="en-US" sz="800" u="none" strike="noStrike">
                          <a:effectLst/>
                        </a:rPr>
                        <a:t>1.6</a:t>
                      </a:r>
                      <a:endParaRPr lang="en-US" sz="800" b="0" i="0" u="none" strike="noStrike">
                        <a:solidFill>
                          <a:srgbClr val="000000"/>
                        </a:solidFill>
                        <a:effectLst/>
                        <a:latin typeface="Arial" panose="020B0604020202020204" pitchFamily="34" charset="0"/>
                      </a:endParaRPr>
                    </a:p>
                  </a:txBody>
                  <a:tcPr marL="4586" marR="4586" marT="4586" marB="0" anchor="ctr"/>
                </a:tc>
                <a:tc>
                  <a:txBody>
                    <a:bodyPr/>
                    <a:lstStyle/>
                    <a:p>
                      <a:pPr algn="ctr" fontAlgn="t"/>
                      <a:r>
                        <a:rPr lang="en-US" sz="800" u="none" strike="noStrike">
                          <a:effectLst/>
                        </a:rPr>
                        <a:t>7.7</a:t>
                      </a:r>
                      <a:endParaRPr lang="en-US" sz="800" b="0" i="0" u="none" strike="noStrike">
                        <a:solidFill>
                          <a:srgbClr val="000000"/>
                        </a:solidFill>
                        <a:effectLst/>
                        <a:latin typeface="Arial" panose="020B0604020202020204" pitchFamily="34" charset="0"/>
                      </a:endParaRPr>
                    </a:p>
                  </a:txBody>
                  <a:tcPr marL="4586" marR="4586" marT="4586" marB="0" anchor="ctr"/>
                </a:tc>
                <a:extLst>
                  <a:ext uri="{0D108BD9-81ED-4DB2-BD59-A6C34878D82A}">
                    <a16:rowId xmlns:a16="http://schemas.microsoft.com/office/drawing/2014/main" val="3212655476"/>
                  </a:ext>
                </a:extLst>
              </a:tr>
              <a:tr h="143440">
                <a:tc vMerge="1">
                  <a:txBody>
                    <a:bodyPr/>
                    <a:lstStyle/>
                    <a:p>
                      <a:pPr algn="l" fontAlgn="t"/>
                      <a:endParaRPr lang="en-US" sz="800" b="1" i="0" u="none" strike="noStrike">
                        <a:solidFill>
                          <a:srgbClr val="D1D3D4"/>
                        </a:solidFill>
                        <a:effectLst/>
                        <a:latin typeface="Arial" panose="020B0604020202020204" pitchFamily="34" charset="0"/>
                      </a:endParaRPr>
                    </a:p>
                  </a:txBody>
                  <a:tcPr marL="4586" marR="4586" marT="4586" marB="0"/>
                </a:tc>
                <a:tc>
                  <a:txBody>
                    <a:bodyPr/>
                    <a:lstStyle/>
                    <a:p>
                      <a:pPr algn="ctr" fontAlgn="ctr"/>
                      <a:r>
                        <a:rPr lang="en-US" sz="800" u="none" strike="noStrike">
                          <a:effectLst/>
                        </a:rPr>
                        <a:t>10</a:t>
                      </a:r>
                      <a:endParaRPr lang="en-US" sz="800" b="0" i="0" u="none" strike="noStrike">
                        <a:solidFill>
                          <a:srgbClr val="000000"/>
                        </a:solidFill>
                        <a:effectLst/>
                        <a:latin typeface="Arial" panose="020B0604020202020204" pitchFamily="34" charset="0"/>
                      </a:endParaRPr>
                    </a:p>
                  </a:txBody>
                  <a:tcPr marL="4586" marR="4586" marT="4586" marB="0" anchor="ctr"/>
                </a:tc>
                <a:tc>
                  <a:txBody>
                    <a:bodyPr/>
                    <a:lstStyle/>
                    <a:p>
                      <a:pPr algn="l" fontAlgn="ctr"/>
                      <a:r>
                        <a:rPr lang="en-US" sz="800" u="none" strike="noStrike">
                          <a:effectLst/>
                        </a:rPr>
                        <a:t>COPD and bronchitis</a:t>
                      </a:r>
                      <a:endParaRPr lang="en-US" sz="800" b="0" i="0" u="none" strike="noStrike">
                        <a:solidFill>
                          <a:srgbClr val="000000"/>
                        </a:solidFill>
                        <a:effectLst/>
                        <a:latin typeface="Arial" panose="020B0604020202020204" pitchFamily="34" charset="0"/>
                      </a:endParaRPr>
                    </a:p>
                  </a:txBody>
                  <a:tcPr marL="4586" marR="4586" marT="4586" marB="0" anchor="ctr"/>
                </a:tc>
                <a:tc>
                  <a:txBody>
                    <a:bodyPr/>
                    <a:lstStyle/>
                    <a:p>
                      <a:pPr algn="ctr" fontAlgn="t"/>
                      <a:r>
                        <a:rPr lang="en-US" sz="800" u="none" strike="noStrike">
                          <a:effectLst/>
                        </a:rPr>
                        <a:t>15,239</a:t>
                      </a:r>
                      <a:endParaRPr lang="en-US" sz="800" b="0" i="0" u="none" strike="noStrike">
                        <a:solidFill>
                          <a:srgbClr val="000000"/>
                        </a:solidFill>
                        <a:effectLst/>
                        <a:latin typeface="Arial" panose="020B0604020202020204" pitchFamily="34" charset="0"/>
                      </a:endParaRPr>
                    </a:p>
                  </a:txBody>
                  <a:tcPr marL="4586" marR="4586" marT="4586" marB="0" anchor="ctr"/>
                </a:tc>
                <a:tc>
                  <a:txBody>
                    <a:bodyPr/>
                    <a:lstStyle/>
                    <a:p>
                      <a:pPr algn="ctr" fontAlgn="t"/>
                      <a:r>
                        <a:rPr lang="en-US" sz="800" u="none" strike="noStrike">
                          <a:effectLst/>
                        </a:rPr>
                        <a:t>1.5</a:t>
                      </a:r>
                      <a:endParaRPr lang="en-US" sz="800" b="0" i="0" u="none" strike="noStrike">
                        <a:solidFill>
                          <a:srgbClr val="000000"/>
                        </a:solidFill>
                        <a:effectLst/>
                        <a:latin typeface="Arial" panose="020B0604020202020204" pitchFamily="34" charset="0"/>
                      </a:endParaRPr>
                    </a:p>
                  </a:txBody>
                  <a:tcPr marL="4586" marR="4586" marT="4586" marB="0" anchor="ctr"/>
                </a:tc>
                <a:tc>
                  <a:txBody>
                    <a:bodyPr/>
                    <a:lstStyle/>
                    <a:p>
                      <a:pPr algn="ctr" fontAlgn="t"/>
                      <a:r>
                        <a:rPr lang="en-US" sz="800" u="none" strike="noStrike">
                          <a:effectLst/>
                        </a:rPr>
                        <a:t>6.4</a:t>
                      </a:r>
                      <a:endParaRPr lang="en-US" sz="800" b="0" i="0" u="none" strike="noStrike">
                        <a:solidFill>
                          <a:srgbClr val="000000"/>
                        </a:solidFill>
                        <a:effectLst/>
                        <a:latin typeface="Arial" panose="020B0604020202020204" pitchFamily="34" charset="0"/>
                      </a:endParaRPr>
                    </a:p>
                  </a:txBody>
                  <a:tcPr marL="4586" marR="4586" marT="4586" marB="0" anchor="ctr"/>
                </a:tc>
                <a:extLst>
                  <a:ext uri="{0D108BD9-81ED-4DB2-BD59-A6C34878D82A}">
                    <a16:rowId xmlns:a16="http://schemas.microsoft.com/office/drawing/2014/main" val="2516745404"/>
                  </a:ext>
                </a:extLst>
              </a:tr>
            </a:tbl>
          </a:graphicData>
        </a:graphic>
      </p:graphicFrame>
      <p:graphicFrame>
        <p:nvGraphicFramePr>
          <p:cNvPr id="7" name="Table 6">
            <a:extLst>
              <a:ext uri="{FF2B5EF4-FFF2-40B4-BE49-F238E27FC236}">
                <a16:creationId xmlns:a16="http://schemas.microsoft.com/office/drawing/2014/main" id="{C153C988-CC27-4304-AA67-109BC2C273B7}"/>
              </a:ext>
            </a:extLst>
          </p:cNvPr>
          <p:cNvGraphicFramePr>
            <a:graphicFrameLocks noGrp="1"/>
          </p:cNvGraphicFramePr>
          <p:nvPr>
            <p:extLst>
              <p:ext uri="{D42A27DB-BD31-4B8C-83A1-F6EECF244321}">
                <p14:modId xmlns:p14="http://schemas.microsoft.com/office/powerpoint/2010/main" val="3924452986"/>
              </p:ext>
            </p:extLst>
          </p:nvPr>
        </p:nvGraphicFramePr>
        <p:xfrm>
          <a:off x="3576288" y="3910347"/>
          <a:ext cx="4409325" cy="1094685"/>
        </p:xfrm>
        <a:graphic>
          <a:graphicData uri="http://schemas.openxmlformats.org/drawingml/2006/table">
            <a:tbl>
              <a:tblPr>
                <a:tableStyleId>{5C22544A-7EE6-4342-B048-85BDC9FD1C3A}</a:tableStyleId>
              </a:tblPr>
              <a:tblGrid>
                <a:gridCol w="505555">
                  <a:extLst>
                    <a:ext uri="{9D8B030D-6E8A-4147-A177-3AD203B41FA5}">
                      <a16:colId xmlns:a16="http://schemas.microsoft.com/office/drawing/2014/main" val="1136458730"/>
                    </a:ext>
                  </a:extLst>
                </a:gridCol>
                <a:gridCol w="140676">
                  <a:extLst>
                    <a:ext uri="{9D8B030D-6E8A-4147-A177-3AD203B41FA5}">
                      <a16:colId xmlns:a16="http://schemas.microsoft.com/office/drawing/2014/main" val="716045077"/>
                    </a:ext>
                  </a:extLst>
                </a:gridCol>
                <a:gridCol w="1195144">
                  <a:extLst>
                    <a:ext uri="{9D8B030D-6E8A-4147-A177-3AD203B41FA5}">
                      <a16:colId xmlns:a16="http://schemas.microsoft.com/office/drawing/2014/main" val="1838023345"/>
                    </a:ext>
                  </a:extLst>
                </a:gridCol>
                <a:gridCol w="772879">
                  <a:extLst>
                    <a:ext uri="{9D8B030D-6E8A-4147-A177-3AD203B41FA5}">
                      <a16:colId xmlns:a16="http://schemas.microsoft.com/office/drawing/2014/main" val="572122868"/>
                    </a:ext>
                  </a:extLst>
                </a:gridCol>
                <a:gridCol w="781188">
                  <a:extLst>
                    <a:ext uri="{9D8B030D-6E8A-4147-A177-3AD203B41FA5}">
                      <a16:colId xmlns:a16="http://schemas.microsoft.com/office/drawing/2014/main" val="3493211210"/>
                    </a:ext>
                  </a:extLst>
                </a:gridCol>
                <a:gridCol w="1013883">
                  <a:extLst>
                    <a:ext uri="{9D8B030D-6E8A-4147-A177-3AD203B41FA5}">
                      <a16:colId xmlns:a16="http://schemas.microsoft.com/office/drawing/2014/main" val="2647040782"/>
                    </a:ext>
                  </a:extLst>
                </a:gridCol>
              </a:tblGrid>
              <a:tr h="108000">
                <a:tc>
                  <a:txBody>
                    <a:bodyPr/>
                    <a:lstStyle/>
                    <a:p>
                      <a:pPr algn="l" fontAlgn="b"/>
                      <a:r>
                        <a:rPr lang="en-US" sz="700" b="1" i="0" u="none" strike="noStrike">
                          <a:solidFill>
                            <a:schemeClr val="tx1"/>
                          </a:solidFill>
                          <a:effectLst/>
                          <a:latin typeface="Arial" panose="020B0604020202020204" pitchFamily="34" charset="0"/>
                        </a:rPr>
                        <a:t>Age group</a:t>
                      </a:r>
                    </a:p>
                  </a:txBody>
                  <a:tcPr marL="6350" marR="6350" marT="6350" marB="0" anchor="b"/>
                </a:tc>
                <a:tc>
                  <a:txBody>
                    <a:bodyPr/>
                    <a:lstStyle/>
                    <a:p>
                      <a:pPr algn="ctr" fontAlgn="b"/>
                      <a:r>
                        <a:rPr lang="en-US" sz="700" b="1" i="0" u="none" strike="noStrike">
                          <a:solidFill>
                            <a:schemeClr val="tx1"/>
                          </a:solidFill>
                          <a:effectLst/>
                          <a:latin typeface="Arial" panose="020B0604020202020204" pitchFamily="34" charset="0"/>
                        </a:rPr>
                        <a:t>Rank</a:t>
                      </a:r>
                    </a:p>
                  </a:txBody>
                  <a:tcPr marL="6350" marR="6350" marT="6350" marB="0" anchor="b"/>
                </a:tc>
                <a:tc>
                  <a:txBody>
                    <a:bodyPr/>
                    <a:lstStyle/>
                    <a:p>
                      <a:pPr algn="ctr" fontAlgn="b"/>
                      <a:r>
                        <a:rPr lang="en-US" sz="700" b="1" i="0" u="none" strike="noStrike">
                          <a:solidFill>
                            <a:schemeClr val="tx1"/>
                          </a:solidFill>
                          <a:effectLst/>
                          <a:latin typeface="Arial" panose="020B0604020202020204" pitchFamily="34" charset="0"/>
                        </a:rPr>
                        <a:t>Most responsible diagnosis for inpatient hospitalizations in 2020–2021</a:t>
                      </a:r>
                    </a:p>
                  </a:txBody>
                  <a:tcPr marL="6350" marR="6350" marT="6350" marB="0" anchor="b"/>
                </a:tc>
                <a:tc>
                  <a:txBody>
                    <a:bodyPr/>
                    <a:lstStyle/>
                    <a:p>
                      <a:pPr algn="ctr" fontAlgn="b"/>
                      <a:r>
                        <a:rPr lang="en-US" sz="700" b="1" i="0" u="none" strike="noStrike">
                          <a:solidFill>
                            <a:schemeClr val="tx1"/>
                          </a:solidFill>
                          <a:effectLst/>
                          <a:latin typeface="Arial" panose="020B0604020202020204" pitchFamily="34" charset="0"/>
                        </a:rPr>
                        <a:t>Number of inpatient hospitalizations in 2020–2021</a:t>
                      </a:r>
                    </a:p>
                  </a:txBody>
                  <a:tcPr marL="6350" marR="6350" marT="6350" marB="0" anchor="b"/>
                </a:tc>
                <a:tc>
                  <a:txBody>
                    <a:bodyPr/>
                    <a:lstStyle/>
                    <a:p>
                      <a:pPr algn="ctr" fontAlgn="b"/>
                      <a:r>
                        <a:rPr lang="en-US" sz="700" b="1" i="0" u="none" strike="noStrike">
                          <a:solidFill>
                            <a:schemeClr val="tx1"/>
                          </a:solidFill>
                          <a:effectLst/>
                          <a:latin typeface="Arial" panose="020B0604020202020204" pitchFamily="34" charset="0"/>
                        </a:rPr>
                        <a:t>Percentage* </a:t>
                      </a:r>
                      <a:br>
                        <a:rPr lang="en-US" sz="700" b="1" i="0" u="none" strike="noStrike">
                          <a:solidFill>
                            <a:schemeClr val="tx1"/>
                          </a:solidFill>
                          <a:effectLst/>
                          <a:latin typeface="Arial" panose="020B0604020202020204" pitchFamily="34" charset="0"/>
                        </a:rPr>
                      </a:br>
                      <a:r>
                        <a:rPr lang="en-US" sz="700" b="1" i="0" u="none" strike="noStrike">
                          <a:solidFill>
                            <a:schemeClr val="tx1"/>
                          </a:solidFill>
                          <a:effectLst/>
                          <a:latin typeface="Arial" panose="020B0604020202020204" pitchFamily="34" charset="0"/>
                        </a:rPr>
                        <a:t>of inpatient hospitalizations in 2020–2021</a:t>
                      </a:r>
                    </a:p>
                  </a:txBody>
                  <a:tcPr marL="6350" marR="6350" marT="6350" marB="0" anchor="b"/>
                </a:tc>
                <a:tc>
                  <a:txBody>
                    <a:bodyPr/>
                    <a:lstStyle/>
                    <a:p>
                      <a:pPr algn="ctr" fontAlgn="b"/>
                      <a:r>
                        <a:rPr lang="en-US" sz="700" b="1" i="0" u="none" strike="noStrike">
                          <a:solidFill>
                            <a:schemeClr val="tx1"/>
                          </a:solidFill>
                          <a:effectLst/>
                          <a:latin typeface="Arial" panose="020B0604020202020204" pitchFamily="34" charset="0"/>
                        </a:rPr>
                        <a:t>Average acute length </a:t>
                      </a:r>
                      <a:br>
                        <a:rPr lang="en-US" sz="700" b="1" i="0" u="none" strike="noStrike">
                          <a:solidFill>
                            <a:schemeClr val="tx1"/>
                          </a:solidFill>
                          <a:effectLst/>
                          <a:latin typeface="Arial" panose="020B0604020202020204" pitchFamily="34" charset="0"/>
                        </a:rPr>
                      </a:br>
                      <a:r>
                        <a:rPr lang="en-US" sz="700" b="1" i="0" u="none" strike="noStrike">
                          <a:solidFill>
                            <a:schemeClr val="tx1"/>
                          </a:solidFill>
                          <a:effectLst/>
                          <a:latin typeface="Arial" panose="020B0604020202020204" pitchFamily="34" charset="0"/>
                        </a:rPr>
                        <a:t>of stay of inpatient </a:t>
                      </a:r>
                      <a:br>
                        <a:rPr lang="en-US" sz="700" b="1" i="0" u="none" strike="noStrike">
                          <a:solidFill>
                            <a:schemeClr val="tx1"/>
                          </a:solidFill>
                          <a:effectLst/>
                          <a:latin typeface="Arial" panose="020B0604020202020204" pitchFamily="34" charset="0"/>
                        </a:rPr>
                      </a:br>
                      <a:r>
                        <a:rPr lang="en-US" sz="700" b="1" i="0" u="none" strike="noStrike">
                          <a:solidFill>
                            <a:schemeClr val="tx1"/>
                          </a:solidFill>
                          <a:effectLst/>
                          <a:latin typeface="Arial" panose="020B0604020202020204" pitchFamily="34" charset="0"/>
                        </a:rPr>
                        <a:t>hospitalizations in </a:t>
                      </a:r>
                      <a:br>
                        <a:rPr lang="en-US" sz="700" b="1" i="0" u="none" strike="noStrike">
                          <a:solidFill>
                            <a:schemeClr val="tx1"/>
                          </a:solidFill>
                          <a:effectLst/>
                          <a:latin typeface="Arial" panose="020B0604020202020204" pitchFamily="34" charset="0"/>
                        </a:rPr>
                      </a:br>
                      <a:r>
                        <a:rPr lang="en-US" sz="700" b="1" i="0" u="none" strike="noStrike">
                          <a:solidFill>
                            <a:schemeClr val="tx1"/>
                          </a:solidFill>
                          <a:effectLst/>
                          <a:latin typeface="Arial" panose="020B0604020202020204" pitchFamily="34" charset="0"/>
                        </a:rPr>
                        <a:t>2020–2021</a:t>
                      </a:r>
                    </a:p>
                  </a:txBody>
                  <a:tcPr marL="6350" marR="6350" marT="6350" marB="0" anchor="b"/>
                </a:tc>
                <a:extLst>
                  <a:ext uri="{0D108BD9-81ED-4DB2-BD59-A6C34878D82A}">
                    <a16:rowId xmlns:a16="http://schemas.microsoft.com/office/drawing/2014/main" val="89852828"/>
                  </a:ext>
                </a:extLst>
              </a:tr>
              <a:tr h="108000">
                <a:tc rowSpan="5">
                  <a:txBody>
                    <a:bodyPr/>
                    <a:lstStyle/>
                    <a:p>
                      <a:pPr algn="ctr" fontAlgn="t"/>
                      <a:r>
                        <a:rPr lang="en-US" sz="700" u="none" strike="noStrike">
                          <a:effectLst/>
                        </a:rPr>
                        <a:t>18–64</a:t>
                      </a:r>
                      <a:endParaRPr lang="en-US" sz="700" b="1" i="0" u="none" strike="noStrike">
                        <a:solidFill>
                          <a:srgbClr val="000000"/>
                        </a:solidFill>
                        <a:effectLst/>
                        <a:latin typeface="Arial" panose="020B0604020202020204" pitchFamily="34" charset="0"/>
                      </a:endParaRPr>
                    </a:p>
                  </a:txBody>
                  <a:tcPr marL="4307" marR="4307" marT="4307" marB="0" anchor="ctr"/>
                </a:tc>
                <a:tc>
                  <a:txBody>
                    <a:bodyPr/>
                    <a:lstStyle/>
                    <a:p>
                      <a:pPr algn="ctr" fontAlgn="ctr"/>
                      <a:r>
                        <a:rPr lang="en-US" sz="700" u="none" strike="noStrike">
                          <a:effectLst/>
                        </a:rPr>
                        <a:t>1</a:t>
                      </a:r>
                      <a:endParaRPr lang="en-US" sz="700" b="0" i="0" u="none" strike="noStrike">
                        <a:solidFill>
                          <a:srgbClr val="000000"/>
                        </a:solidFill>
                        <a:effectLst/>
                        <a:latin typeface="Arial" panose="020B0604020202020204" pitchFamily="34" charset="0"/>
                      </a:endParaRPr>
                    </a:p>
                  </a:txBody>
                  <a:tcPr marL="4307" marR="4307" marT="4307" marB="0" anchor="ctr"/>
                </a:tc>
                <a:tc>
                  <a:txBody>
                    <a:bodyPr/>
                    <a:lstStyle/>
                    <a:p>
                      <a:pPr algn="l" fontAlgn="ctr"/>
                      <a:r>
                        <a:rPr lang="en-US" sz="700" u="none" strike="noStrike">
                          <a:effectLst/>
                        </a:rPr>
                        <a:t>Giving birth</a:t>
                      </a:r>
                      <a:endParaRPr lang="en-US" sz="700" b="0" i="0" u="none" strike="noStrike">
                        <a:solidFill>
                          <a:srgbClr val="000000"/>
                        </a:solidFill>
                        <a:effectLst/>
                        <a:latin typeface="Arial" panose="020B0604020202020204" pitchFamily="34" charset="0"/>
                      </a:endParaRPr>
                    </a:p>
                  </a:txBody>
                  <a:tcPr marL="4307" marR="4307" marT="4307" marB="0" anchor="ctr"/>
                </a:tc>
                <a:tc>
                  <a:txBody>
                    <a:bodyPr/>
                    <a:lstStyle/>
                    <a:p>
                      <a:pPr algn="ctr" fontAlgn="t"/>
                      <a:r>
                        <a:rPr lang="en-US" sz="700" u="none" strike="noStrike">
                          <a:effectLst/>
                        </a:rPr>
                        <a:t>342,775</a:t>
                      </a:r>
                      <a:endParaRPr lang="en-US" sz="700" b="0" i="0" u="none" strike="noStrike">
                        <a:solidFill>
                          <a:srgbClr val="000000"/>
                        </a:solidFill>
                        <a:effectLst/>
                        <a:latin typeface="Arial" panose="020B0604020202020204" pitchFamily="34" charset="0"/>
                      </a:endParaRPr>
                    </a:p>
                  </a:txBody>
                  <a:tcPr marL="4307" marR="4307" marT="4307" marB="0" anchor="ctr"/>
                </a:tc>
                <a:tc>
                  <a:txBody>
                    <a:bodyPr/>
                    <a:lstStyle/>
                    <a:p>
                      <a:pPr algn="ctr" fontAlgn="t"/>
                      <a:r>
                        <a:rPr lang="en-US" sz="700" u="none" strike="noStrike">
                          <a:effectLst/>
                        </a:rPr>
                        <a:t>25.1</a:t>
                      </a:r>
                      <a:endParaRPr lang="en-US" sz="700" b="0" i="0" u="none" strike="noStrike">
                        <a:solidFill>
                          <a:srgbClr val="000000"/>
                        </a:solidFill>
                        <a:effectLst/>
                        <a:latin typeface="Arial" panose="020B0604020202020204" pitchFamily="34" charset="0"/>
                      </a:endParaRPr>
                    </a:p>
                  </a:txBody>
                  <a:tcPr marL="4307" marR="4307" marT="4307" marB="0" anchor="ctr"/>
                </a:tc>
                <a:tc>
                  <a:txBody>
                    <a:bodyPr/>
                    <a:lstStyle/>
                    <a:p>
                      <a:pPr algn="ctr" fontAlgn="t"/>
                      <a:r>
                        <a:rPr lang="en-US" sz="700" u="none" strike="noStrike">
                          <a:effectLst/>
                        </a:rPr>
                        <a:t>2.1</a:t>
                      </a:r>
                      <a:endParaRPr lang="en-US" sz="700" b="0" i="0" u="none" strike="noStrike">
                        <a:solidFill>
                          <a:srgbClr val="000000"/>
                        </a:solidFill>
                        <a:effectLst/>
                        <a:latin typeface="Arial" panose="020B0604020202020204" pitchFamily="34" charset="0"/>
                      </a:endParaRPr>
                    </a:p>
                  </a:txBody>
                  <a:tcPr marL="4307" marR="4307" marT="4307" marB="0" anchor="ctr"/>
                </a:tc>
                <a:extLst>
                  <a:ext uri="{0D108BD9-81ED-4DB2-BD59-A6C34878D82A}">
                    <a16:rowId xmlns:a16="http://schemas.microsoft.com/office/drawing/2014/main" val="3943233711"/>
                  </a:ext>
                </a:extLst>
              </a:tr>
              <a:tr h="108000">
                <a:tc vMerge="1">
                  <a:txBody>
                    <a:bodyPr/>
                    <a:lstStyle/>
                    <a:p>
                      <a:pPr algn="l" fontAlgn="t"/>
                      <a:endParaRPr lang="en-US" sz="700" b="1" i="0" u="none" strike="noStrike">
                        <a:solidFill>
                          <a:srgbClr val="D1D3D4"/>
                        </a:solidFill>
                        <a:effectLst/>
                        <a:latin typeface="Arial" panose="020B0604020202020204" pitchFamily="34" charset="0"/>
                      </a:endParaRPr>
                    </a:p>
                  </a:txBody>
                  <a:tcPr marL="4307" marR="4307" marT="4307" marB="0"/>
                </a:tc>
                <a:tc>
                  <a:txBody>
                    <a:bodyPr/>
                    <a:lstStyle/>
                    <a:p>
                      <a:pPr algn="ctr" fontAlgn="ctr"/>
                      <a:r>
                        <a:rPr lang="en-US" sz="700" u="none" strike="noStrike">
                          <a:effectLst/>
                        </a:rPr>
                        <a:t>2</a:t>
                      </a:r>
                      <a:endParaRPr lang="en-US" sz="700" b="0" i="0" u="none" strike="noStrike">
                        <a:solidFill>
                          <a:srgbClr val="000000"/>
                        </a:solidFill>
                        <a:effectLst/>
                        <a:latin typeface="Arial" panose="020B0604020202020204" pitchFamily="34" charset="0"/>
                      </a:endParaRPr>
                    </a:p>
                  </a:txBody>
                  <a:tcPr marL="4307" marR="4307" marT="4307" marB="0" anchor="ctr"/>
                </a:tc>
                <a:tc>
                  <a:txBody>
                    <a:bodyPr/>
                    <a:lstStyle/>
                    <a:p>
                      <a:pPr algn="l" fontAlgn="ctr"/>
                      <a:r>
                        <a:rPr lang="en-US" sz="700" u="none" strike="noStrike">
                          <a:effectLst/>
                        </a:rPr>
                        <a:t>Substance use </a:t>
                      </a:r>
                      <a:r>
                        <a:rPr lang="en-US" sz="700" u="none" strike="noStrike" kern="1200">
                          <a:solidFill>
                            <a:schemeClr val="dk1"/>
                          </a:solidFill>
                          <a:effectLst/>
                          <a:latin typeface="+mn-lt"/>
                          <a:ea typeface="+mn-ea"/>
                          <a:cs typeface="+mn-cs"/>
                        </a:rPr>
                        <a:t>disorders</a:t>
                      </a:r>
                    </a:p>
                  </a:txBody>
                  <a:tcPr marL="4307" marR="4307" marT="4307" marB="0" anchor="ctr"/>
                </a:tc>
                <a:tc>
                  <a:txBody>
                    <a:bodyPr/>
                    <a:lstStyle/>
                    <a:p>
                      <a:pPr algn="ctr" fontAlgn="t"/>
                      <a:r>
                        <a:rPr lang="en-US" sz="700" u="none" strike="noStrike">
                          <a:effectLst/>
                        </a:rPr>
                        <a:t>47,509</a:t>
                      </a:r>
                      <a:endParaRPr lang="en-US" sz="700" b="0" i="0" u="none" strike="noStrike">
                        <a:solidFill>
                          <a:srgbClr val="000000"/>
                        </a:solidFill>
                        <a:effectLst/>
                        <a:latin typeface="Arial" panose="020B0604020202020204" pitchFamily="34" charset="0"/>
                      </a:endParaRPr>
                    </a:p>
                  </a:txBody>
                  <a:tcPr marL="4307" marR="4307" marT="4307" marB="0" anchor="ctr"/>
                </a:tc>
                <a:tc>
                  <a:txBody>
                    <a:bodyPr/>
                    <a:lstStyle/>
                    <a:p>
                      <a:pPr algn="ctr" fontAlgn="t"/>
                      <a:r>
                        <a:rPr lang="en-US" sz="700" u="none" strike="noStrike">
                          <a:effectLst/>
                        </a:rPr>
                        <a:t>3.5</a:t>
                      </a:r>
                      <a:endParaRPr lang="en-US" sz="700" b="0" i="0" u="none" strike="noStrike">
                        <a:solidFill>
                          <a:srgbClr val="000000"/>
                        </a:solidFill>
                        <a:effectLst/>
                        <a:latin typeface="Arial" panose="020B0604020202020204" pitchFamily="34" charset="0"/>
                      </a:endParaRPr>
                    </a:p>
                  </a:txBody>
                  <a:tcPr marL="4307" marR="4307" marT="4307" marB="0" anchor="ctr"/>
                </a:tc>
                <a:tc>
                  <a:txBody>
                    <a:bodyPr/>
                    <a:lstStyle/>
                    <a:p>
                      <a:pPr algn="ctr" fontAlgn="t"/>
                      <a:r>
                        <a:rPr lang="en-US" sz="700" u="none" strike="noStrike">
                          <a:effectLst/>
                        </a:rPr>
                        <a:t>4.9</a:t>
                      </a:r>
                      <a:endParaRPr lang="en-US" sz="700" b="0" i="0" u="none" strike="noStrike">
                        <a:solidFill>
                          <a:srgbClr val="000000"/>
                        </a:solidFill>
                        <a:effectLst/>
                        <a:latin typeface="Arial" panose="020B0604020202020204" pitchFamily="34" charset="0"/>
                      </a:endParaRPr>
                    </a:p>
                  </a:txBody>
                  <a:tcPr marL="4307" marR="4307" marT="4307" marB="0" anchor="ctr"/>
                </a:tc>
                <a:extLst>
                  <a:ext uri="{0D108BD9-81ED-4DB2-BD59-A6C34878D82A}">
                    <a16:rowId xmlns:a16="http://schemas.microsoft.com/office/drawing/2014/main" val="1474421031"/>
                  </a:ext>
                </a:extLst>
              </a:tr>
              <a:tr h="108000">
                <a:tc vMerge="1">
                  <a:txBody>
                    <a:bodyPr/>
                    <a:lstStyle/>
                    <a:p>
                      <a:pPr algn="l" fontAlgn="t"/>
                      <a:endParaRPr lang="en-US" sz="700" b="1" i="0" u="none" strike="noStrike">
                        <a:solidFill>
                          <a:srgbClr val="D1D3D4"/>
                        </a:solidFill>
                        <a:effectLst/>
                        <a:latin typeface="Arial" panose="020B0604020202020204" pitchFamily="34" charset="0"/>
                      </a:endParaRPr>
                    </a:p>
                  </a:txBody>
                  <a:tcPr marL="4307" marR="4307" marT="4307" marB="0"/>
                </a:tc>
                <a:tc>
                  <a:txBody>
                    <a:bodyPr/>
                    <a:lstStyle/>
                    <a:p>
                      <a:pPr algn="ctr" fontAlgn="ctr"/>
                      <a:r>
                        <a:rPr lang="en-US" sz="700" u="none" strike="noStrike">
                          <a:effectLst/>
                        </a:rPr>
                        <a:t>3</a:t>
                      </a:r>
                      <a:endParaRPr lang="en-US" sz="700" b="0" i="0" u="none" strike="noStrike">
                        <a:solidFill>
                          <a:srgbClr val="000000"/>
                        </a:solidFill>
                        <a:effectLst/>
                        <a:latin typeface="Arial" panose="020B0604020202020204" pitchFamily="34" charset="0"/>
                      </a:endParaRPr>
                    </a:p>
                  </a:txBody>
                  <a:tcPr marL="4307" marR="4307" marT="4307" marB="0" anchor="ctr">
                    <a:solidFill>
                      <a:srgbClr val="FFFF00"/>
                    </a:solidFill>
                  </a:tcPr>
                </a:tc>
                <a:tc>
                  <a:txBody>
                    <a:bodyPr/>
                    <a:lstStyle/>
                    <a:p>
                      <a:pPr algn="l" fontAlgn="ctr"/>
                      <a:r>
                        <a:rPr lang="en-US" sz="700" u="none" strike="noStrike">
                          <a:effectLst/>
                        </a:rPr>
                        <a:t>Schizophrenia, schizotypal and delusional disorders</a:t>
                      </a:r>
                      <a:endParaRPr lang="en-US" sz="700" b="0" i="0" u="none" strike="noStrike">
                        <a:solidFill>
                          <a:srgbClr val="000000"/>
                        </a:solidFill>
                        <a:effectLst/>
                        <a:latin typeface="Arial" panose="020B0604020202020204" pitchFamily="34" charset="0"/>
                      </a:endParaRPr>
                    </a:p>
                  </a:txBody>
                  <a:tcPr marL="4307" marR="4307" marT="4307" marB="0" anchor="ctr">
                    <a:solidFill>
                      <a:srgbClr val="FFFF00"/>
                    </a:solidFill>
                  </a:tcPr>
                </a:tc>
                <a:tc>
                  <a:txBody>
                    <a:bodyPr/>
                    <a:lstStyle/>
                    <a:p>
                      <a:pPr algn="ctr" fontAlgn="t"/>
                      <a:r>
                        <a:rPr lang="en-US" sz="700" u="none" strike="noStrike">
                          <a:effectLst/>
                        </a:rPr>
                        <a:t>39,311</a:t>
                      </a:r>
                      <a:endParaRPr lang="en-US" sz="700" b="0" i="0" u="none" strike="noStrike">
                        <a:solidFill>
                          <a:srgbClr val="000000"/>
                        </a:solidFill>
                        <a:effectLst/>
                        <a:latin typeface="Arial" panose="020B0604020202020204" pitchFamily="34" charset="0"/>
                      </a:endParaRPr>
                    </a:p>
                  </a:txBody>
                  <a:tcPr marL="4307" marR="4307" marT="4307" marB="0" anchor="ctr">
                    <a:solidFill>
                      <a:srgbClr val="FFFF00"/>
                    </a:solidFill>
                  </a:tcPr>
                </a:tc>
                <a:tc>
                  <a:txBody>
                    <a:bodyPr/>
                    <a:lstStyle/>
                    <a:p>
                      <a:pPr algn="ctr" fontAlgn="t"/>
                      <a:r>
                        <a:rPr lang="en-US" sz="700" u="none" strike="noStrike">
                          <a:effectLst/>
                        </a:rPr>
                        <a:t>2.9</a:t>
                      </a:r>
                      <a:endParaRPr lang="en-US" sz="700" b="0" i="0" u="none" strike="noStrike">
                        <a:solidFill>
                          <a:srgbClr val="000000"/>
                        </a:solidFill>
                        <a:effectLst/>
                        <a:latin typeface="Arial" panose="020B0604020202020204" pitchFamily="34" charset="0"/>
                      </a:endParaRPr>
                    </a:p>
                  </a:txBody>
                  <a:tcPr marL="4307" marR="4307" marT="4307" marB="0" anchor="ctr">
                    <a:solidFill>
                      <a:srgbClr val="FFFF00"/>
                    </a:solidFill>
                  </a:tcPr>
                </a:tc>
                <a:tc>
                  <a:txBody>
                    <a:bodyPr/>
                    <a:lstStyle/>
                    <a:p>
                      <a:pPr algn="ctr" fontAlgn="t"/>
                      <a:r>
                        <a:rPr lang="en-US" sz="700" u="none" strike="noStrike">
                          <a:effectLst/>
                        </a:rPr>
                        <a:t>16.4</a:t>
                      </a:r>
                      <a:endParaRPr lang="en-US" sz="700" b="0" i="0" u="none" strike="noStrike">
                        <a:solidFill>
                          <a:srgbClr val="000000"/>
                        </a:solidFill>
                        <a:effectLst/>
                        <a:latin typeface="Arial" panose="020B0604020202020204" pitchFamily="34" charset="0"/>
                      </a:endParaRPr>
                    </a:p>
                  </a:txBody>
                  <a:tcPr marL="4307" marR="4307" marT="4307" marB="0" anchor="ctr">
                    <a:solidFill>
                      <a:srgbClr val="FFFF00"/>
                    </a:solidFill>
                  </a:tcPr>
                </a:tc>
                <a:extLst>
                  <a:ext uri="{0D108BD9-81ED-4DB2-BD59-A6C34878D82A}">
                    <a16:rowId xmlns:a16="http://schemas.microsoft.com/office/drawing/2014/main" val="4202142203"/>
                  </a:ext>
                </a:extLst>
              </a:tr>
              <a:tr h="108000">
                <a:tc vMerge="1">
                  <a:txBody>
                    <a:bodyPr/>
                    <a:lstStyle/>
                    <a:p>
                      <a:pPr algn="l" fontAlgn="t"/>
                      <a:endParaRPr lang="en-US" sz="700" b="1" i="0" u="none" strike="noStrike">
                        <a:solidFill>
                          <a:srgbClr val="D1D3D4"/>
                        </a:solidFill>
                        <a:effectLst/>
                        <a:latin typeface="Arial" panose="020B0604020202020204" pitchFamily="34" charset="0"/>
                      </a:endParaRPr>
                    </a:p>
                  </a:txBody>
                  <a:tcPr marL="4307" marR="4307" marT="4307" marB="0"/>
                </a:tc>
                <a:tc>
                  <a:txBody>
                    <a:bodyPr/>
                    <a:lstStyle/>
                    <a:p>
                      <a:pPr algn="ctr" fontAlgn="ctr"/>
                      <a:r>
                        <a:rPr lang="en-US" sz="700" u="none" strike="noStrike">
                          <a:effectLst/>
                        </a:rPr>
                        <a:t>4</a:t>
                      </a:r>
                      <a:endParaRPr lang="en-US" sz="700" b="0" i="0" u="none" strike="noStrike">
                        <a:solidFill>
                          <a:srgbClr val="000000"/>
                        </a:solidFill>
                        <a:effectLst/>
                        <a:latin typeface="Arial" panose="020B0604020202020204" pitchFamily="34" charset="0"/>
                      </a:endParaRPr>
                    </a:p>
                  </a:txBody>
                  <a:tcPr marL="4307" marR="4307" marT="4307" marB="0" anchor="ctr"/>
                </a:tc>
                <a:tc>
                  <a:txBody>
                    <a:bodyPr/>
                    <a:lstStyle/>
                    <a:p>
                      <a:pPr algn="l" fontAlgn="ctr"/>
                      <a:r>
                        <a:rPr lang="en-US" sz="700" u="none" strike="noStrike">
                          <a:effectLst/>
                        </a:rPr>
                        <a:t>Mood (affective) disorders</a:t>
                      </a:r>
                      <a:endParaRPr lang="en-US" sz="700" b="0" i="0" u="none" strike="noStrike">
                        <a:solidFill>
                          <a:srgbClr val="000000"/>
                        </a:solidFill>
                        <a:effectLst/>
                        <a:latin typeface="Arial" panose="020B0604020202020204" pitchFamily="34" charset="0"/>
                      </a:endParaRPr>
                    </a:p>
                  </a:txBody>
                  <a:tcPr marL="4307" marR="4307" marT="4307" marB="0" anchor="ctr"/>
                </a:tc>
                <a:tc>
                  <a:txBody>
                    <a:bodyPr/>
                    <a:lstStyle/>
                    <a:p>
                      <a:pPr algn="ctr" fontAlgn="t"/>
                      <a:r>
                        <a:rPr lang="en-US" sz="700" u="none" strike="noStrike">
                          <a:effectLst/>
                        </a:rPr>
                        <a:t>33,485</a:t>
                      </a:r>
                      <a:endParaRPr lang="en-US" sz="700" b="0" i="0" u="none" strike="noStrike">
                        <a:solidFill>
                          <a:srgbClr val="000000"/>
                        </a:solidFill>
                        <a:effectLst/>
                        <a:latin typeface="Arial" panose="020B0604020202020204" pitchFamily="34" charset="0"/>
                      </a:endParaRPr>
                    </a:p>
                  </a:txBody>
                  <a:tcPr marL="4307" marR="4307" marT="4307" marB="0" anchor="ctr"/>
                </a:tc>
                <a:tc>
                  <a:txBody>
                    <a:bodyPr/>
                    <a:lstStyle/>
                    <a:p>
                      <a:pPr algn="ctr" fontAlgn="t"/>
                      <a:r>
                        <a:rPr lang="en-US" sz="700" u="none" strike="noStrike">
                          <a:effectLst/>
                        </a:rPr>
                        <a:t>2.5</a:t>
                      </a:r>
                      <a:endParaRPr lang="en-US" sz="700" b="0" i="0" u="none" strike="noStrike">
                        <a:solidFill>
                          <a:srgbClr val="000000"/>
                        </a:solidFill>
                        <a:effectLst/>
                        <a:latin typeface="Arial" panose="020B0604020202020204" pitchFamily="34" charset="0"/>
                      </a:endParaRPr>
                    </a:p>
                  </a:txBody>
                  <a:tcPr marL="4307" marR="4307" marT="4307" marB="0" anchor="ctr"/>
                </a:tc>
                <a:tc>
                  <a:txBody>
                    <a:bodyPr/>
                    <a:lstStyle/>
                    <a:p>
                      <a:pPr algn="ctr" fontAlgn="t"/>
                      <a:r>
                        <a:rPr lang="en-US" sz="700" u="none" strike="noStrike">
                          <a:effectLst/>
                        </a:rPr>
                        <a:t>11.3</a:t>
                      </a:r>
                      <a:endParaRPr lang="en-US" sz="700" b="0" i="0" u="none" strike="noStrike">
                        <a:solidFill>
                          <a:srgbClr val="000000"/>
                        </a:solidFill>
                        <a:effectLst/>
                        <a:latin typeface="Arial" panose="020B0604020202020204" pitchFamily="34" charset="0"/>
                      </a:endParaRPr>
                    </a:p>
                  </a:txBody>
                  <a:tcPr marL="4307" marR="4307" marT="4307" marB="0" anchor="ctr"/>
                </a:tc>
                <a:extLst>
                  <a:ext uri="{0D108BD9-81ED-4DB2-BD59-A6C34878D82A}">
                    <a16:rowId xmlns:a16="http://schemas.microsoft.com/office/drawing/2014/main" val="1202860629"/>
                  </a:ext>
                </a:extLst>
              </a:tr>
              <a:tr h="108000">
                <a:tc vMerge="1">
                  <a:txBody>
                    <a:bodyPr/>
                    <a:lstStyle/>
                    <a:p>
                      <a:pPr algn="l" fontAlgn="t"/>
                      <a:endParaRPr lang="en-US" sz="700" b="1" i="0" u="none" strike="noStrike">
                        <a:solidFill>
                          <a:srgbClr val="D1D3D4"/>
                        </a:solidFill>
                        <a:effectLst/>
                        <a:latin typeface="Arial" panose="020B0604020202020204" pitchFamily="34" charset="0"/>
                      </a:endParaRPr>
                    </a:p>
                  </a:txBody>
                  <a:tcPr marL="4307" marR="4307" marT="4307" marB="0"/>
                </a:tc>
                <a:tc>
                  <a:txBody>
                    <a:bodyPr/>
                    <a:lstStyle/>
                    <a:p>
                      <a:pPr algn="ctr" fontAlgn="ctr"/>
                      <a:r>
                        <a:rPr lang="en-US" sz="700" u="none" strike="noStrike">
                          <a:effectLst/>
                        </a:rPr>
                        <a:t>5</a:t>
                      </a:r>
                      <a:endParaRPr lang="en-US" sz="700" b="0" i="0" u="none" strike="noStrike">
                        <a:solidFill>
                          <a:srgbClr val="000000"/>
                        </a:solidFill>
                        <a:effectLst/>
                        <a:latin typeface="Arial" panose="020B0604020202020204" pitchFamily="34" charset="0"/>
                      </a:endParaRPr>
                    </a:p>
                  </a:txBody>
                  <a:tcPr marL="4307" marR="4307" marT="4307" marB="0" anchor="ctr"/>
                </a:tc>
                <a:tc>
                  <a:txBody>
                    <a:bodyPr/>
                    <a:lstStyle/>
                    <a:p>
                      <a:pPr algn="l" fontAlgn="ctr"/>
                      <a:r>
                        <a:rPr lang="en-US" sz="700" u="none" strike="noStrike">
                          <a:effectLst/>
                        </a:rPr>
                        <a:t>Diseases of the appendix</a:t>
                      </a:r>
                      <a:endParaRPr lang="en-US" sz="700" b="0" i="0" u="none" strike="noStrike">
                        <a:solidFill>
                          <a:srgbClr val="000000"/>
                        </a:solidFill>
                        <a:effectLst/>
                        <a:latin typeface="Arial" panose="020B0604020202020204" pitchFamily="34" charset="0"/>
                      </a:endParaRPr>
                    </a:p>
                  </a:txBody>
                  <a:tcPr marL="4307" marR="4307" marT="4307" marB="0" anchor="ctr"/>
                </a:tc>
                <a:tc>
                  <a:txBody>
                    <a:bodyPr/>
                    <a:lstStyle/>
                    <a:p>
                      <a:pPr algn="ctr" fontAlgn="t"/>
                      <a:r>
                        <a:rPr lang="en-US" sz="700" u="none" strike="noStrike">
                          <a:effectLst/>
                        </a:rPr>
                        <a:t>27,136</a:t>
                      </a:r>
                      <a:endParaRPr lang="en-US" sz="700" b="0" i="0" u="none" strike="noStrike">
                        <a:solidFill>
                          <a:srgbClr val="000000"/>
                        </a:solidFill>
                        <a:effectLst/>
                        <a:latin typeface="Arial" panose="020B0604020202020204" pitchFamily="34" charset="0"/>
                      </a:endParaRPr>
                    </a:p>
                  </a:txBody>
                  <a:tcPr marL="4307" marR="4307" marT="4307" marB="0" anchor="ctr"/>
                </a:tc>
                <a:tc>
                  <a:txBody>
                    <a:bodyPr/>
                    <a:lstStyle/>
                    <a:p>
                      <a:pPr algn="ctr" fontAlgn="t"/>
                      <a:r>
                        <a:rPr lang="en-US" sz="700" u="none" strike="noStrike">
                          <a:effectLst/>
                        </a:rPr>
                        <a:t>2.0</a:t>
                      </a:r>
                      <a:endParaRPr lang="en-US" sz="700" b="0" i="0" u="none" strike="noStrike">
                        <a:solidFill>
                          <a:srgbClr val="000000"/>
                        </a:solidFill>
                        <a:effectLst/>
                        <a:latin typeface="Arial" panose="020B0604020202020204" pitchFamily="34" charset="0"/>
                      </a:endParaRPr>
                    </a:p>
                  </a:txBody>
                  <a:tcPr marL="4307" marR="4307" marT="4307" marB="0" anchor="ctr"/>
                </a:tc>
                <a:tc>
                  <a:txBody>
                    <a:bodyPr/>
                    <a:lstStyle/>
                    <a:p>
                      <a:pPr algn="ctr" fontAlgn="t"/>
                      <a:r>
                        <a:rPr lang="en-US" sz="700" u="none" strike="noStrike">
                          <a:effectLst/>
                        </a:rPr>
                        <a:t>2.0</a:t>
                      </a:r>
                      <a:endParaRPr lang="en-US" sz="700" b="0" i="0" u="none" strike="noStrike">
                        <a:solidFill>
                          <a:srgbClr val="000000"/>
                        </a:solidFill>
                        <a:effectLst/>
                        <a:latin typeface="Arial" panose="020B0604020202020204" pitchFamily="34" charset="0"/>
                      </a:endParaRPr>
                    </a:p>
                  </a:txBody>
                  <a:tcPr marL="4307" marR="4307" marT="4307" marB="0" anchor="ctr"/>
                </a:tc>
                <a:extLst>
                  <a:ext uri="{0D108BD9-81ED-4DB2-BD59-A6C34878D82A}">
                    <a16:rowId xmlns:a16="http://schemas.microsoft.com/office/drawing/2014/main" val="453147394"/>
                  </a:ext>
                </a:extLst>
              </a:tr>
            </a:tbl>
          </a:graphicData>
        </a:graphic>
      </p:graphicFrame>
      <p:sp>
        <p:nvSpPr>
          <p:cNvPr id="9" name="TextBox 8">
            <a:extLst>
              <a:ext uri="{FF2B5EF4-FFF2-40B4-BE49-F238E27FC236}">
                <a16:creationId xmlns:a16="http://schemas.microsoft.com/office/drawing/2014/main" id="{4323D059-1A34-4C06-BBF5-92198A626D47}"/>
              </a:ext>
            </a:extLst>
          </p:cNvPr>
          <p:cNvSpPr txBox="1"/>
          <p:nvPr/>
        </p:nvSpPr>
        <p:spPr>
          <a:xfrm>
            <a:off x="146692" y="4072894"/>
            <a:ext cx="3429596" cy="784830"/>
          </a:xfrm>
          <a:prstGeom prst="rect">
            <a:avLst/>
          </a:prstGeom>
          <a:noFill/>
        </p:spPr>
        <p:txBody>
          <a:bodyPr wrap="square" rtlCol="0">
            <a:spAutoFit/>
          </a:bodyPr>
          <a:lstStyle/>
          <a:p>
            <a:pPr marL="91440" indent="-91440">
              <a:buFont typeface="Arial" panose="020B0604020202020204" pitchFamily="34" charset="0"/>
              <a:buChar char="•"/>
            </a:pPr>
            <a:r>
              <a:rPr lang="en-US" sz="1500"/>
              <a:t>This mental health condition was also </a:t>
            </a:r>
            <a:r>
              <a:rPr lang="en-US" sz="1500" b="1">
                <a:solidFill>
                  <a:srgbClr val="FF0000"/>
                </a:solidFill>
              </a:rPr>
              <a:t>third</a:t>
            </a:r>
            <a:r>
              <a:rPr lang="en-US" sz="1500"/>
              <a:t> most prevalent for age group 18-64 in Canada</a:t>
            </a:r>
          </a:p>
        </p:txBody>
      </p:sp>
    </p:spTree>
    <p:extLst>
      <p:ext uri="{BB962C8B-B14F-4D97-AF65-F5344CB8AC3E}">
        <p14:creationId xmlns:p14="http://schemas.microsoft.com/office/powerpoint/2010/main" val="5531083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3">
            <a:extLst>
              <a:ext uri="{FF2B5EF4-FFF2-40B4-BE49-F238E27FC236}">
                <a16:creationId xmlns:a16="http://schemas.microsoft.com/office/drawing/2014/main" id="{4CD09DF1-9FA1-44A0-901D-90D29D6B0219}"/>
              </a:ext>
            </a:extLst>
          </p:cNvPr>
          <p:cNvSpPr>
            <a:spLocks noGrp="1"/>
          </p:cNvSpPr>
          <p:nvPr>
            <p:ph type="sldNum" sz="quarter" idx="12"/>
          </p:nvPr>
        </p:nvSpPr>
        <p:spPr>
          <a:prstGeom prst="rect">
            <a:avLst/>
          </a:prstGeom>
        </p:spPr>
        <p:txBody>
          <a:bodyPr/>
          <a:lstStyle/>
          <a:p>
            <a:pPr defTabSz="914333">
              <a:defRPr/>
            </a:pPr>
            <a:fld id="{E9897C4A-DA6F-4087-A0CD-CE513EAB576E}" type="slidenum">
              <a:rPr lang="en-CA">
                <a:solidFill>
                  <a:srgbClr val="000000">
                    <a:tint val="75000"/>
                  </a:srgbClr>
                </a:solidFill>
                <a:latin typeface="Arial" charset="0"/>
                <a:ea typeface="ヒラギノ角ゴ Pro W3" pitchFamily="1" charset="-128"/>
              </a:rPr>
              <a:pPr defTabSz="914333">
                <a:defRPr/>
              </a:pPr>
              <a:t>24</a:t>
            </a:fld>
            <a:endParaRPr lang="en-CA" sz="1050">
              <a:solidFill>
                <a:srgbClr val="000000"/>
              </a:solidFill>
              <a:latin typeface="Arial" charset="0"/>
              <a:ea typeface="ヒラギノ角ゴ Pro W3" pitchFamily="1" charset="-128"/>
            </a:endParaRPr>
          </a:p>
        </p:txBody>
      </p:sp>
      <p:sp>
        <p:nvSpPr>
          <p:cNvPr id="2" name="Title 1"/>
          <p:cNvSpPr>
            <a:spLocks noGrp="1"/>
          </p:cNvSpPr>
          <p:nvPr>
            <p:ph type="title" idx="4294967295"/>
          </p:nvPr>
        </p:nvSpPr>
        <p:spPr>
          <a:xfrm>
            <a:off x="258859" y="352593"/>
            <a:ext cx="8639175" cy="539750"/>
          </a:xfrm>
        </p:spPr>
        <p:txBody>
          <a:bodyPr vert="horz" lIns="0" tIns="0" rIns="0" bIns="0" rtlCol="0" anchor="t" anchorCtr="0">
            <a:noAutofit/>
          </a:bodyPr>
          <a:lstStyle/>
          <a:p>
            <a:r>
              <a:rPr lang="en-US" sz="2250">
                <a:solidFill>
                  <a:schemeClr val="tx1"/>
                </a:solidFill>
              </a:rPr>
              <a:t>Identifying Inpatient Mental Health services in hospital</a:t>
            </a:r>
          </a:p>
        </p:txBody>
      </p:sp>
      <p:graphicFrame>
        <p:nvGraphicFramePr>
          <p:cNvPr id="17" name="Table 16">
            <a:extLst>
              <a:ext uri="{FF2B5EF4-FFF2-40B4-BE49-F238E27FC236}">
                <a16:creationId xmlns:a16="http://schemas.microsoft.com/office/drawing/2014/main" id="{C113AE4E-90F8-4FFD-B6E8-4E6AD083B3AA}"/>
              </a:ext>
            </a:extLst>
          </p:cNvPr>
          <p:cNvGraphicFramePr>
            <a:graphicFrameLocks noGrp="1"/>
          </p:cNvGraphicFramePr>
          <p:nvPr>
            <p:extLst>
              <p:ext uri="{D42A27DB-BD31-4B8C-83A1-F6EECF244321}">
                <p14:modId xmlns:p14="http://schemas.microsoft.com/office/powerpoint/2010/main" val="2978152870"/>
              </p:ext>
            </p:extLst>
          </p:nvPr>
        </p:nvGraphicFramePr>
        <p:xfrm>
          <a:off x="460887" y="1935965"/>
          <a:ext cx="8166037" cy="2662551"/>
        </p:xfrm>
        <a:graphic>
          <a:graphicData uri="http://schemas.openxmlformats.org/drawingml/2006/table">
            <a:tbl>
              <a:tblPr/>
              <a:tblGrid>
                <a:gridCol w="3097141">
                  <a:extLst>
                    <a:ext uri="{9D8B030D-6E8A-4147-A177-3AD203B41FA5}">
                      <a16:colId xmlns:a16="http://schemas.microsoft.com/office/drawing/2014/main" val="2503292671"/>
                    </a:ext>
                  </a:extLst>
                </a:gridCol>
                <a:gridCol w="613848">
                  <a:extLst>
                    <a:ext uri="{9D8B030D-6E8A-4147-A177-3AD203B41FA5}">
                      <a16:colId xmlns:a16="http://schemas.microsoft.com/office/drawing/2014/main" val="1193706039"/>
                    </a:ext>
                  </a:extLst>
                </a:gridCol>
                <a:gridCol w="579102">
                  <a:extLst>
                    <a:ext uri="{9D8B030D-6E8A-4147-A177-3AD203B41FA5}">
                      <a16:colId xmlns:a16="http://schemas.microsoft.com/office/drawing/2014/main" val="3913080359"/>
                    </a:ext>
                  </a:extLst>
                </a:gridCol>
                <a:gridCol w="677341">
                  <a:extLst>
                    <a:ext uri="{9D8B030D-6E8A-4147-A177-3AD203B41FA5}">
                      <a16:colId xmlns:a16="http://schemas.microsoft.com/office/drawing/2014/main" val="1078331873"/>
                    </a:ext>
                  </a:extLst>
                </a:gridCol>
                <a:gridCol w="677341">
                  <a:extLst>
                    <a:ext uri="{9D8B030D-6E8A-4147-A177-3AD203B41FA5}">
                      <a16:colId xmlns:a16="http://schemas.microsoft.com/office/drawing/2014/main" val="739208856"/>
                    </a:ext>
                  </a:extLst>
                </a:gridCol>
                <a:gridCol w="611256">
                  <a:extLst>
                    <a:ext uri="{9D8B030D-6E8A-4147-A177-3AD203B41FA5}">
                      <a16:colId xmlns:a16="http://schemas.microsoft.com/office/drawing/2014/main" val="779801864"/>
                    </a:ext>
                  </a:extLst>
                </a:gridCol>
                <a:gridCol w="959953">
                  <a:extLst>
                    <a:ext uri="{9D8B030D-6E8A-4147-A177-3AD203B41FA5}">
                      <a16:colId xmlns:a16="http://schemas.microsoft.com/office/drawing/2014/main" val="1097699183"/>
                    </a:ext>
                  </a:extLst>
                </a:gridCol>
                <a:gridCol w="950055">
                  <a:extLst>
                    <a:ext uri="{9D8B030D-6E8A-4147-A177-3AD203B41FA5}">
                      <a16:colId xmlns:a16="http://schemas.microsoft.com/office/drawing/2014/main" val="333967802"/>
                    </a:ext>
                  </a:extLst>
                </a:gridCol>
              </a:tblGrid>
              <a:tr h="349040">
                <a:tc gridSpan="3">
                  <a:txBody>
                    <a:bodyPr/>
                    <a:lstStyle/>
                    <a:p>
                      <a:pPr algn="l" rtl="0" fontAlgn="b"/>
                      <a:r>
                        <a:rPr lang="en-CA" sz="1100" b="1" i="0" u="none" strike="noStrike">
                          <a:solidFill>
                            <a:srgbClr val="000000"/>
                          </a:solidFill>
                          <a:effectLst/>
                          <a:latin typeface="Calibri" panose="020F0502020204030204" pitchFamily="34" charset="0"/>
                        </a:rPr>
                        <a:t>Inpatient Mental Health Patient Days (excl. Forensic) FY1819</a:t>
                      </a:r>
                    </a:p>
                  </a:txBody>
                  <a:tcPr marL="7620" marR="7620" marT="7620" marB="0" anchor="b">
                    <a:lnL>
                      <a:noFill/>
                    </a:lnL>
                    <a:lnR>
                      <a:noFill/>
                    </a:lnR>
                    <a:lnT>
                      <a:noFill/>
                    </a:lnT>
                    <a:lnB>
                      <a:noFill/>
                    </a:lnB>
                  </a:tcPr>
                </a:tc>
                <a:tc hMerge="1">
                  <a:txBody>
                    <a:bodyPr/>
                    <a:lstStyle/>
                    <a:p>
                      <a:endParaRPr lang="en-CA"/>
                    </a:p>
                  </a:txBody>
                  <a:tcPr/>
                </a:tc>
                <a:tc hMerge="1">
                  <a:txBody>
                    <a:bodyPr/>
                    <a:lstStyle/>
                    <a:p>
                      <a:endParaRPr lang="en-CA"/>
                    </a:p>
                  </a:txBody>
                  <a:tcPr/>
                </a:tc>
                <a:tc>
                  <a:txBody>
                    <a:bodyPr/>
                    <a:lstStyle/>
                    <a:p>
                      <a:pPr algn="l" fontAlgn="b"/>
                      <a:endParaRPr lang="en-CA" sz="11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CA" sz="11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CA" sz="11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CA" sz="11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en-CA" sz="11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extLst>
                  <a:ext uri="{0D108BD9-81ED-4DB2-BD59-A6C34878D82A}">
                    <a16:rowId xmlns:a16="http://schemas.microsoft.com/office/drawing/2014/main" val="2186223210"/>
                  </a:ext>
                </a:extLst>
              </a:tr>
              <a:tr h="184365">
                <a:tc>
                  <a:txBody>
                    <a:bodyPr/>
                    <a:lstStyle/>
                    <a:p>
                      <a:pPr algn="l" fontAlgn="b"/>
                      <a:endParaRPr lang="en-CA" sz="1100" b="0" i="0" u="none" strike="noStrike">
                        <a:solidFill>
                          <a:srgbClr val="000000"/>
                        </a:solidFill>
                        <a:effectLst/>
                        <a:latin typeface="Calibri" panose="020F0502020204030204" pitchFamily="34" charset="0"/>
                      </a:endParaRPr>
                    </a:p>
                  </a:txBody>
                  <a:tcPr marL="7620" marR="7620" marT="762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gridSpan="5">
                  <a:txBody>
                    <a:bodyPr/>
                    <a:lstStyle/>
                    <a:p>
                      <a:pPr algn="ctr" fontAlgn="b"/>
                      <a:r>
                        <a:rPr lang="en-CA" sz="1100" b="0" i="0" u="none" strike="noStrike">
                          <a:solidFill>
                            <a:srgbClr val="000000"/>
                          </a:solidFill>
                          <a:effectLst/>
                          <a:latin typeface="Calibri" panose="020F0502020204030204" pitchFamily="34" charset="0"/>
                        </a:rPr>
                        <a:t>Age Category</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a:txBody>
                    <a:bodyPr/>
                    <a:lstStyle/>
                    <a:p>
                      <a:pPr algn="l" fontAlgn="b"/>
                      <a:endParaRPr lang="en-CA" sz="1100" b="0" i="0" u="none" strike="noStrike">
                        <a:solidFill>
                          <a:srgbClr val="000000"/>
                        </a:solidFill>
                        <a:effectLst/>
                        <a:latin typeface="Calibri" panose="020F0502020204030204" pitchFamily="34" charset="0"/>
                      </a:endParaRPr>
                    </a:p>
                  </a:txBody>
                  <a:tcPr marL="7620" marR="7620" marT="7620"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CA" sz="11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47868731"/>
                  </a:ext>
                </a:extLst>
              </a:tr>
              <a:tr h="380065">
                <a:tc>
                  <a:txBody>
                    <a:bodyPr/>
                    <a:lstStyle/>
                    <a:p>
                      <a:pPr algn="l" fontAlgn="b"/>
                      <a:r>
                        <a:rPr lang="en-CA" sz="1000" b="0" i="0" u="none" strike="noStrike">
                          <a:solidFill>
                            <a:srgbClr val="000000"/>
                          </a:solidFill>
                          <a:effectLst/>
                          <a:latin typeface="Calibri" panose="020F0502020204030204" pitchFamily="34" charset="0"/>
                        </a:rPr>
                        <a:t>CIHI SCIPP Category (DSM-V)</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b"/>
                      <a:r>
                        <a:rPr lang="en-CA" sz="1000" b="0" i="0" u="none" strike="noStrike">
                          <a:solidFill>
                            <a:srgbClr val="000000"/>
                          </a:solidFill>
                          <a:effectLst/>
                          <a:latin typeface="Calibri" panose="020F0502020204030204" pitchFamily="34" charset="0"/>
                        </a:rPr>
                        <a:t>0-14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b"/>
                      <a:r>
                        <a:rPr lang="en-CA" sz="1000" b="0" i="0" u="none" strike="noStrike">
                          <a:solidFill>
                            <a:srgbClr val="000000"/>
                          </a:solidFill>
                          <a:effectLst/>
                          <a:latin typeface="Calibri" panose="020F0502020204030204" pitchFamily="34" charset="0"/>
                        </a:rPr>
                        <a:t>15-24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b"/>
                      <a:r>
                        <a:rPr lang="en-CA" sz="1000" b="0" i="0" u="none" strike="noStrike">
                          <a:solidFill>
                            <a:srgbClr val="000000"/>
                          </a:solidFill>
                          <a:effectLst/>
                          <a:latin typeface="Calibri" panose="020F0502020204030204" pitchFamily="34" charset="0"/>
                        </a:rPr>
                        <a:t>25-44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b"/>
                      <a:r>
                        <a:rPr lang="en-CA" sz="1000" b="0" i="0" u="none" strike="noStrike">
                          <a:solidFill>
                            <a:srgbClr val="000000"/>
                          </a:solidFill>
                          <a:effectLst/>
                          <a:latin typeface="Calibri" panose="020F0502020204030204" pitchFamily="34" charset="0"/>
                        </a:rPr>
                        <a:t>45-64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b"/>
                      <a:r>
                        <a:rPr lang="en-CA" sz="1000" b="0" i="0" u="none" strike="noStrike">
                          <a:solidFill>
                            <a:srgbClr val="000000"/>
                          </a:solidFill>
                          <a:effectLst/>
                          <a:latin typeface="Calibri" panose="020F0502020204030204" pitchFamily="34" charset="0"/>
                        </a:rPr>
                        <a:t>65+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b"/>
                      <a:r>
                        <a:rPr lang="en-CA" sz="1000" b="0" i="0" u="none" strike="noStrike">
                          <a:solidFill>
                            <a:srgbClr val="000000"/>
                          </a:solidFill>
                          <a:effectLst/>
                          <a:latin typeface="Calibri" panose="020F0502020204030204" pitchFamily="34" charset="0"/>
                        </a:rPr>
                        <a:t>Proportion of Total Patient Days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b"/>
                      <a:r>
                        <a:rPr lang="en-CA" sz="1000" b="0" i="0" u="none" strike="noStrike">
                          <a:solidFill>
                            <a:srgbClr val="000000"/>
                          </a:solidFill>
                          <a:effectLst/>
                          <a:latin typeface="Calibri" panose="020F0502020204030204" pitchFamily="34" charset="0"/>
                        </a:rPr>
                        <a:t>Total </a:t>
                      </a:r>
                      <a:br>
                        <a:rPr lang="en-CA" sz="1000" b="0" i="0" u="none" strike="noStrike">
                          <a:solidFill>
                            <a:srgbClr val="000000"/>
                          </a:solidFill>
                          <a:effectLst/>
                          <a:latin typeface="Calibri" panose="020F0502020204030204" pitchFamily="34" charset="0"/>
                        </a:rPr>
                      </a:br>
                      <a:r>
                        <a:rPr lang="en-CA" sz="1000" b="0" i="0" u="none" strike="noStrike">
                          <a:solidFill>
                            <a:srgbClr val="000000"/>
                          </a:solidFill>
                          <a:effectLst/>
                          <a:latin typeface="Calibri" panose="020F0502020204030204" pitchFamily="34" charset="0"/>
                        </a:rPr>
                        <a:t>Patient Days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extLst>
                  <a:ext uri="{0D108BD9-81ED-4DB2-BD59-A6C34878D82A}">
                    <a16:rowId xmlns:a16="http://schemas.microsoft.com/office/drawing/2014/main" val="3090680375"/>
                  </a:ext>
                </a:extLst>
              </a:tr>
              <a:tr h="143033">
                <a:tc>
                  <a:txBody>
                    <a:bodyPr/>
                    <a:lstStyle/>
                    <a:p>
                      <a:pPr algn="l" fontAlgn="b"/>
                      <a:r>
                        <a:rPr lang="en-CA" sz="1000" b="0" i="0" u="none" strike="noStrike">
                          <a:solidFill>
                            <a:srgbClr val="000000"/>
                          </a:solidFill>
                          <a:effectLst/>
                          <a:latin typeface="Calibri" panose="020F0502020204030204" pitchFamily="34" charset="0"/>
                        </a:rPr>
                        <a:t>0. Short Stay assessments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CA" sz="1000" b="0" i="0" u="none" strike="noStrike">
                          <a:solidFill>
                            <a:srgbClr val="000000"/>
                          </a:solidFill>
                          <a:effectLst/>
                          <a:latin typeface="Calibri" panose="020F0502020204030204" pitchFamily="34" charset="0"/>
                        </a:rPr>
                        <a:t>      0.0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CA" sz="1000" b="0" i="0" u="none" strike="noStrike">
                          <a:solidFill>
                            <a:srgbClr val="000000"/>
                          </a:solidFill>
                          <a:effectLst/>
                          <a:latin typeface="Calibri" panose="020F0502020204030204" pitchFamily="34" charset="0"/>
                        </a:rPr>
                        <a:t>        0.8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CA" sz="1000" b="0" i="0" u="none" strike="noStrike">
                          <a:solidFill>
                            <a:srgbClr val="000000"/>
                          </a:solidFill>
                          <a:effectLst/>
                          <a:latin typeface="Calibri" panose="020F0502020204030204" pitchFamily="34" charset="0"/>
                        </a:rPr>
                        <a:t>        1.2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CA" sz="1000" b="0" i="0" u="none" strike="noStrike">
                          <a:solidFill>
                            <a:srgbClr val="000000"/>
                          </a:solidFill>
                          <a:effectLst/>
                          <a:latin typeface="Calibri" panose="020F0502020204030204" pitchFamily="34" charset="0"/>
                        </a:rPr>
                        <a:t>        0.5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CA" sz="1000" b="0" i="0" u="none" strike="noStrike">
                          <a:solidFill>
                            <a:srgbClr val="000000"/>
                          </a:solidFill>
                          <a:effectLst/>
                          <a:latin typeface="Calibri" panose="020F0502020204030204" pitchFamily="34" charset="0"/>
                        </a:rPr>
                        <a:t>       0.1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CA" sz="1000" b="0" i="0" u="none" strike="noStrike">
                          <a:solidFill>
                            <a:srgbClr val="000000"/>
                          </a:solidFill>
                          <a:effectLst/>
                          <a:latin typeface="Calibri" panose="020F0502020204030204" pitchFamily="34" charset="0"/>
                        </a:rPr>
                        <a:t>                  2.6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CA" sz="1000" b="0" i="0" u="none" strike="noStrike">
                          <a:solidFill>
                            <a:srgbClr val="000000"/>
                          </a:solidFill>
                          <a:effectLst/>
                          <a:latin typeface="Calibri" panose="020F0502020204030204" pitchFamily="34" charset="0"/>
                        </a:rPr>
                        <a:t>          33,650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00649522"/>
                  </a:ext>
                </a:extLst>
              </a:tr>
              <a:tr h="255962">
                <a:tc>
                  <a:txBody>
                    <a:bodyPr/>
                    <a:lstStyle/>
                    <a:p>
                      <a:pPr algn="l" fontAlgn="b"/>
                      <a:r>
                        <a:rPr lang="en-CA" sz="1000" b="0" i="0" u="none" strike="noStrike">
                          <a:solidFill>
                            <a:srgbClr val="000000"/>
                          </a:solidFill>
                          <a:effectLst/>
                          <a:latin typeface="Calibri" panose="020F0502020204030204" pitchFamily="34" charset="0"/>
                        </a:rPr>
                        <a:t>1. Schizophrenia and other psychotic disorders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CA" sz="1000" b="0" i="0" u="none" strike="noStrike">
                          <a:solidFill>
                            <a:srgbClr val="000000"/>
                          </a:solidFill>
                          <a:effectLst/>
                          <a:latin typeface="Calibri" panose="020F0502020204030204" pitchFamily="34" charset="0"/>
                        </a:rPr>
                        <a:t>      0.1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CA" sz="1000" b="0" i="0" u="none" strike="noStrike">
                          <a:solidFill>
                            <a:srgbClr val="9C0006"/>
                          </a:solidFill>
                          <a:effectLst/>
                          <a:latin typeface="Calibri" panose="020F0502020204030204" pitchFamily="34" charset="0"/>
                        </a:rPr>
                        <a:t>        6.6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l" fontAlgn="ctr"/>
                      <a:r>
                        <a:rPr lang="en-CA" sz="1000" b="0" i="0" u="none" strike="noStrike">
                          <a:solidFill>
                            <a:srgbClr val="9C0006"/>
                          </a:solidFill>
                          <a:effectLst/>
                          <a:latin typeface="Calibri" panose="020F0502020204030204" pitchFamily="34" charset="0"/>
                        </a:rPr>
                        <a:t>      16.7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l" fontAlgn="ctr"/>
                      <a:r>
                        <a:rPr lang="en-CA" sz="1000" b="0" i="0" u="none" strike="noStrike">
                          <a:solidFill>
                            <a:srgbClr val="9C0006"/>
                          </a:solidFill>
                          <a:effectLst/>
                          <a:latin typeface="Calibri" panose="020F0502020204030204" pitchFamily="34" charset="0"/>
                        </a:rPr>
                        <a:t>      13.8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l" fontAlgn="ctr"/>
                      <a:r>
                        <a:rPr lang="en-CA" sz="1000" b="0" i="0" u="none" strike="noStrike">
                          <a:solidFill>
                            <a:srgbClr val="9C0006"/>
                          </a:solidFill>
                          <a:effectLst/>
                          <a:latin typeface="Calibri" panose="020F0502020204030204" pitchFamily="34" charset="0"/>
                        </a:rPr>
                        <a:t>       5.7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l" fontAlgn="ctr"/>
                      <a:r>
                        <a:rPr lang="en-CA" sz="1000" b="0" i="0" u="none" strike="noStrike">
                          <a:solidFill>
                            <a:srgbClr val="000000"/>
                          </a:solidFill>
                          <a:effectLst/>
                          <a:latin typeface="Calibri" panose="020F0502020204030204" pitchFamily="34" charset="0"/>
                        </a:rPr>
                        <a:t>                42.9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CA" sz="1000" b="0" i="0" u="none" strike="noStrike">
                          <a:solidFill>
                            <a:srgbClr val="000000"/>
                          </a:solidFill>
                          <a:effectLst/>
                          <a:latin typeface="Calibri" panose="020F0502020204030204" pitchFamily="34" charset="0"/>
                        </a:rPr>
                        <a:t>        554,861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22580367"/>
                  </a:ext>
                </a:extLst>
              </a:tr>
              <a:tr h="143033">
                <a:tc>
                  <a:txBody>
                    <a:bodyPr/>
                    <a:lstStyle/>
                    <a:p>
                      <a:pPr algn="l" fontAlgn="b"/>
                      <a:r>
                        <a:rPr lang="en-CA" sz="1000" b="0" i="0" u="none" strike="noStrike">
                          <a:solidFill>
                            <a:srgbClr val="000000"/>
                          </a:solidFill>
                          <a:effectLst/>
                          <a:latin typeface="Calibri" panose="020F0502020204030204" pitchFamily="34" charset="0"/>
                        </a:rPr>
                        <a:t>2. Neurocognitive Disorders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CA" sz="1000" b="0" i="0" u="none" strike="noStrike">
                          <a:solidFill>
                            <a:srgbClr val="000000"/>
                          </a:solidFill>
                          <a:effectLst/>
                          <a:latin typeface="Calibri" panose="020F0502020204030204" pitchFamily="34" charset="0"/>
                        </a:rPr>
                        <a:t>        -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CA" sz="1000" b="0" i="0" u="none" strike="noStrike">
                          <a:solidFill>
                            <a:srgbClr val="000000"/>
                          </a:solidFill>
                          <a:effectLst/>
                          <a:latin typeface="Calibri" panose="020F0502020204030204" pitchFamily="34" charset="0"/>
                        </a:rPr>
                        <a:t>        0.1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CA" sz="1000" b="0" i="0" u="none" strike="noStrike">
                          <a:solidFill>
                            <a:srgbClr val="000000"/>
                          </a:solidFill>
                          <a:effectLst/>
                          <a:latin typeface="Calibri" panose="020F0502020204030204" pitchFamily="34" charset="0"/>
                        </a:rPr>
                        <a:t>        0.3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CA" sz="1000" b="0" i="0" u="none" strike="noStrike">
                          <a:solidFill>
                            <a:srgbClr val="000000"/>
                          </a:solidFill>
                          <a:effectLst/>
                          <a:latin typeface="Calibri" panose="020F0502020204030204" pitchFamily="34" charset="0"/>
                        </a:rPr>
                        <a:t>        2.5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CA" sz="1000" b="0" i="0" u="none" strike="noStrike">
                          <a:solidFill>
                            <a:srgbClr val="9C0006"/>
                          </a:solidFill>
                          <a:effectLst/>
                          <a:latin typeface="Calibri" panose="020F0502020204030204" pitchFamily="34" charset="0"/>
                        </a:rPr>
                        <a:t>       8.2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l" fontAlgn="ctr"/>
                      <a:r>
                        <a:rPr lang="en-CA" sz="1000" b="0" i="0" u="none" strike="noStrike">
                          <a:solidFill>
                            <a:srgbClr val="000000"/>
                          </a:solidFill>
                          <a:effectLst/>
                          <a:latin typeface="Calibri" panose="020F0502020204030204" pitchFamily="34" charset="0"/>
                        </a:rPr>
                        <a:t>                11.1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CA" sz="1000" b="0" i="0" u="none" strike="noStrike">
                          <a:solidFill>
                            <a:srgbClr val="000000"/>
                          </a:solidFill>
                          <a:effectLst/>
                          <a:latin typeface="Calibri" panose="020F0502020204030204" pitchFamily="34" charset="0"/>
                        </a:rPr>
                        <a:t>        144,042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60393555"/>
                  </a:ext>
                </a:extLst>
              </a:tr>
              <a:tr h="143033">
                <a:tc>
                  <a:txBody>
                    <a:bodyPr/>
                    <a:lstStyle/>
                    <a:p>
                      <a:pPr algn="l" fontAlgn="b"/>
                      <a:r>
                        <a:rPr lang="en-CA" sz="1000" b="0" i="0" u="none" strike="noStrike">
                          <a:solidFill>
                            <a:srgbClr val="000000"/>
                          </a:solidFill>
                          <a:effectLst/>
                          <a:latin typeface="Calibri" panose="020F0502020204030204" pitchFamily="34" charset="0"/>
                        </a:rPr>
                        <a:t>3. Bipolar and Depressive Disorders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CA" sz="1000" b="0" i="0" u="none" strike="noStrike">
                          <a:solidFill>
                            <a:srgbClr val="000000"/>
                          </a:solidFill>
                          <a:effectLst/>
                          <a:latin typeface="Calibri" panose="020F0502020204030204" pitchFamily="34" charset="0"/>
                        </a:rPr>
                        <a:t>      0.1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CA" sz="1000" b="0" i="0" u="none" strike="noStrike">
                          <a:solidFill>
                            <a:srgbClr val="9C0006"/>
                          </a:solidFill>
                          <a:effectLst/>
                          <a:latin typeface="Calibri" panose="020F0502020204030204" pitchFamily="34" charset="0"/>
                        </a:rPr>
                        <a:t>        4.3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l" fontAlgn="ctr"/>
                      <a:r>
                        <a:rPr lang="en-CA" sz="1000" b="0" i="0" u="none" strike="noStrike">
                          <a:solidFill>
                            <a:srgbClr val="9C0006"/>
                          </a:solidFill>
                          <a:effectLst/>
                          <a:latin typeface="Calibri" panose="020F0502020204030204" pitchFamily="34" charset="0"/>
                        </a:rPr>
                        <a:t>        9.7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l" fontAlgn="ctr"/>
                      <a:r>
                        <a:rPr lang="en-CA" sz="1000" b="0" i="0" u="none" strike="noStrike">
                          <a:solidFill>
                            <a:srgbClr val="9C0006"/>
                          </a:solidFill>
                          <a:effectLst/>
                          <a:latin typeface="Calibri" panose="020F0502020204030204" pitchFamily="34" charset="0"/>
                        </a:rPr>
                        <a:t>      10.8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l" fontAlgn="ctr"/>
                      <a:r>
                        <a:rPr lang="en-CA" sz="1000" b="0" i="0" u="none" strike="noStrike">
                          <a:solidFill>
                            <a:srgbClr val="9C0006"/>
                          </a:solidFill>
                          <a:effectLst/>
                          <a:latin typeface="Calibri" panose="020F0502020204030204" pitchFamily="34" charset="0"/>
                        </a:rPr>
                        <a:t>       5.7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l" fontAlgn="ctr"/>
                      <a:r>
                        <a:rPr lang="en-CA" sz="1000" b="0" i="0" u="none" strike="noStrike">
                          <a:solidFill>
                            <a:srgbClr val="000000"/>
                          </a:solidFill>
                          <a:effectLst/>
                          <a:latin typeface="Calibri" panose="020F0502020204030204" pitchFamily="34" charset="0"/>
                        </a:rPr>
                        <a:t>                30.6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CA" sz="1000" b="0" i="0" u="none" strike="noStrike">
                          <a:solidFill>
                            <a:srgbClr val="000000"/>
                          </a:solidFill>
                          <a:effectLst/>
                          <a:latin typeface="Calibri" panose="020F0502020204030204" pitchFamily="34" charset="0"/>
                        </a:rPr>
                        <a:t>        396,072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72541318"/>
                  </a:ext>
                </a:extLst>
              </a:tr>
              <a:tr h="143033">
                <a:tc>
                  <a:txBody>
                    <a:bodyPr/>
                    <a:lstStyle/>
                    <a:p>
                      <a:pPr algn="l" fontAlgn="b"/>
                      <a:r>
                        <a:rPr lang="en-CA" sz="1000" b="0" i="0" u="none" strike="noStrike">
                          <a:solidFill>
                            <a:srgbClr val="000000"/>
                          </a:solidFill>
                          <a:effectLst/>
                          <a:latin typeface="Calibri" panose="020F0502020204030204" pitchFamily="34" charset="0"/>
                        </a:rPr>
                        <a:t>4. Personality disorders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CA" sz="1000" b="0" i="0" u="none" strike="noStrike">
                          <a:solidFill>
                            <a:srgbClr val="000000"/>
                          </a:solidFill>
                          <a:effectLst/>
                          <a:latin typeface="Calibri" panose="020F0502020204030204" pitchFamily="34" charset="0"/>
                        </a:rPr>
                        <a:t>      0.0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CA" sz="1000" b="0" i="0" u="none" strike="noStrike">
                          <a:solidFill>
                            <a:srgbClr val="000000"/>
                          </a:solidFill>
                          <a:effectLst/>
                          <a:latin typeface="Calibri" panose="020F0502020204030204" pitchFamily="34" charset="0"/>
                        </a:rPr>
                        <a:t>        0.8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CA" sz="1000" b="0" i="0" u="none" strike="noStrike">
                          <a:solidFill>
                            <a:srgbClr val="000000"/>
                          </a:solidFill>
                          <a:effectLst/>
                          <a:latin typeface="Calibri" panose="020F0502020204030204" pitchFamily="34" charset="0"/>
                        </a:rPr>
                        <a:t>        1.0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CA" sz="1000" b="0" i="0" u="none" strike="noStrike">
                          <a:solidFill>
                            <a:srgbClr val="000000"/>
                          </a:solidFill>
                          <a:effectLst/>
                          <a:latin typeface="Calibri" panose="020F0502020204030204" pitchFamily="34" charset="0"/>
                        </a:rPr>
                        <a:t>        0.4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CA" sz="1000" b="0" i="0" u="none" strike="noStrike">
                          <a:solidFill>
                            <a:srgbClr val="000000"/>
                          </a:solidFill>
                          <a:effectLst/>
                          <a:latin typeface="Calibri" panose="020F0502020204030204" pitchFamily="34" charset="0"/>
                        </a:rPr>
                        <a:t>       0.1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CA" sz="1000" b="0" i="0" u="none" strike="noStrike">
                          <a:solidFill>
                            <a:srgbClr val="000000"/>
                          </a:solidFill>
                          <a:effectLst/>
                          <a:latin typeface="Calibri" panose="020F0502020204030204" pitchFamily="34" charset="0"/>
                        </a:rPr>
                        <a:t>                  2.3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CA" sz="1000" b="0" i="0" u="none" strike="noStrike">
                          <a:solidFill>
                            <a:srgbClr val="000000"/>
                          </a:solidFill>
                          <a:effectLst/>
                          <a:latin typeface="Calibri" panose="020F0502020204030204" pitchFamily="34" charset="0"/>
                        </a:rPr>
                        <a:t>          29,910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53741981"/>
                  </a:ext>
                </a:extLst>
              </a:tr>
              <a:tr h="143033">
                <a:tc>
                  <a:txBody>
                    <a:bodyPr/>
                    <a:lstStyle/>
                    <a:p>
                      <a:pPr algn="l" fontAlgn="b"/>
                      <a:r>
                        <a:rPr lang="en-CA" sz="1000" b="0" i="0" u="none" strike="noStrike">
                          <a:solidFill>
                            <a:srgbClr val="000000"/>
                          </a:solidFill>
                          <a:effectLst/>
                          <a:latin typeface="Calibri" panose="020F0502020204030204" pitchFamily="34" charset="0"/>
                        </a:rPr>
                        <a:t>5. Feeding and Eating Disorders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CA" sz="1000" b="0" i="0" u="none" strike="noStrike">
                          <a:solidFill>
                            <a:srgbClr val="000000"/>
                          </a:solidFill>
                          <a:effectLst/>
                          <a:latin typeface="Calibri" panose="020F0502020204030204" pitchFamily="34" charset="0"/>
                        </a:rPr>
                        <a:t>      0.1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CA" sz="1000" b="0" i="0" u="none" strike="noStrike">
                          <a:solidFill>
                            <a:srgbClr val="000000"/>
                          </a:solidFill>
                          <a:effectLst/>
                          <a:latin typeface="Calibri" panose="020F0502020204030204" pitchFamily="34" charset="0"/>
                        </a:rPr>
                        <a:t>        0.4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CA" sz="1000" b="0" i="0" u="none" strike="noStrike">
                          <a:solidFill>
                            <a:srgbClr val="000000"/>
                          </a:solidFill>
                          <a:effectLst/>
                          <a:latin typeface="Calibri" panose="020F0502020204030204" pitchFamily="34" charset="0"/>
                        </a:rPr>
                        <a:t>        0.4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CA" sz="1000" b="0" i="0" u="none" strike="noStrike">
                          <a:solidFill>
                            <a:srgbClr val="000000"/>
                          </a:solidFill>
                          <a:effectLst/>
                          <a:latin typeface="Calibri" panose="020F0502020204030204" pitchFamily="34" charset="0"/>
                        </a:rPr>
                        <a:t>        0.1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CA" sz="1000" b="0" i="0" u="none" strike="noStrike">
                          <a:solidFill>
                            <a:srgbClr val="000000"/>
                          </a:solidFill>
                          <a:effectLst/>
                          <a:latin typeface="Calibri" panose="020F0502020204030204" pitchFamily="34" charset="0"/>
                        </a:rPr>
                        <a:t>       0.0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CA" sz="1000" b="0" i="0" u="none" strike="noStrike">
                          <a:solidFill>
                            <a:srgbClr val="000000"/>
                          </a:solidFill>
                          <a:effectLst/>
                          <a:latin typeface="Calibri" panose="020F0502020204030204" pitchFamily="34" charset="0"/>
                        </a:rPr>
                        <a:t>                  1.0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CA" sz="1000" b="0" i="0" u="none" strike="noStrike">
                          <a:solidFill>
                            <a:srgbClr val="000000"/>
                          </a:solidFill>
                          <a:effectLst/>
                          <a:latin typeface="Calibri" panose="020F0502020204030204" pitchFamily="34" charset="0"/>
                        </a:rPr>
                        <a:t>          12,661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96135614"/>
                  </a:ext>
                </a:extLst>
              </a:tr>
              <a:tr h="151232">
                <a:tc>
                  <a:txBody>
                    <a:bodyPr/>
                    <a:lstStyle/>
                    <a:p>
                      <a:pPr algn="l" fontAlgn="b"/>
                      <a:r>
                        <a:rPr lang="en-CA" sz="1000" b="0" i="0" u="none" strike="noStrike">
                          <a:solidFill>
                            <a:srgbClr val="000000"/>
                          </a:solidFill>
                          <a:effectLst/>
                          <a:latin typeface="Calibri" panose="020F0502020204030204" pitchFamily="34" charset="0"/>
                        </a:rPr>
                        <a:t>6. Substance-Related and Addictive Disorders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CA" sz="1000" b="0" i="0" u="none" strike="noStrike">
                          <a:solidFill>
                            <a:srgbClr val="000000"/>
                          </a:solidFill>
                          <a:effectLst/>
                          <a:latin typeface="Calibri" panose="020F0502020204030204" pitchFamily="34" charset="0"/>
                        </a:rPr>
                        <a:t>        -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CA" sz="1000" b="0" i="0" u="none" strike="noStrike">
                          <a:solidFill>
                            <a:srgbClr val="000000"/>
                          </a:solidFill>
                          <a:effectLst/>
                          <a:latin typeface="Calibri" panose="020F0502020204030204" pitchFamily="34" charset="0"/>
                        </a:rPr>
                        <a:t>        0.9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CA" sz="1000" b="0" i="0" u="none" strike="noStrike">
                          <a:solidFill>
                            <a:srgbClr val="000000"/>
                          </a:solidFill>
                          <a:effectLst/>
                          <a:latin typeface="Calibri" panose="020F0502020204030204" pitchFamily="34" charset="0"/>
                        </a:rPr>
                        <a:t>        2.7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CA" sz="1000" b="0" i="0" u="none" strike="noStrike">
                          <a:solidFill>
                            <a:srgbClr val="000000"/>
                          </a:solidFill>
                          <a:effectLst/>
                          <a:latin typeface="Calibri" panose="020F0502020204030204" pitchFamily="34" charset="0"/>
                        </a:rPr>
                        <a:t>        1.6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CA" sz="1000" b="0" i="0" u="none" strike="noStrike">
                          <a:solidFill>
                            <a:srgbClr val="000000"/>
                          </a:solidFill>
                          <a:effectLst/>
                          <a:latin typeface="Calibri" panose="020F0502020204030204" pitchFamily="34" charset="0"/>
                        </a:rPr>
                        <a:t>       0.2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CA" sz="1000" b="0" i="0" u="none" strike="noStrike">
                          <a:solidFill>
                            <a:srgbClr val="000000"/>
                          </a:solidFill>
                          <a:effectLst/>
                          <a:latin typeface="Calibri" panose="020F0502020204030204" pitchFamily="34" charset="0"/>
                        </a:rPr>
                        <a:t>                  5.3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CA" sz="1000" b="0" i="0" u="none" strike="noStrike">
                          <a:solidFill>
                            <a:srgbClr val="000000"/>
                          </a:solidFill>
                          <a:effectLst/>
                          <a:latin typeface="Calibri" panose="020F0502020204030204" pitchFamily="34" charset="0"/>
                        </a:rPr>
                        <a:t>          68,685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6926677"/>
                  </a:ext>
                </a:extLst>
              </a:tr>
              <a:tr h="143033">
                <a:tc>
                  <a:txBody>
                    <a:bodyPr/>
                    <a:lstStyle/>
                    <a:p>
                      <a:pPr algn="l" fontAlgn="b"/>
                      <a:r>
                        <a:rPr lang="en-CA" sz="1000" b="0" i="0" u="none" strike="noStrike">
                          <a:solidFill>
                            <a:srgbClr val="000000"/>
                          </a:solidFill>
                          <a:effectLst/>
                          <a:latin typeface="Calibri" panose="020F0502020204030204" pitchFamily="34" charset="0"/>
                        </a:rPr>
                        <a:t>7. Other disorders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CA" sz="1000" b="0" i="0" u="none" strike="noStrike">
                          <a:solidFill>
                            <a:srgbClr val="000000"/>
                          </a:solidFill>
                          <a:effectLst/>
                          <a:latin typeface="Calibri" panose="020F0502020204030204" pitchFamily="34" charset="0"/>
                        </a:rPr>
                        <a:t>      0.1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CA" sz="1000" b="0" i="0" u="none" strike="noStrike">
                          <a:solidFill>
                            <a:srgbClr val="000000"/>
                          </a:solidFill>
                          <a:effectLst/>
                          <a:latin typeface="Calibri" panose="020F0502020204030204" pitchFamily="34" charset="0"/>
                        </a:rPr>
                        <a:t>        1.0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CA" sz="1000" b="0" i="0" u="none" strike="noStrike">
                          <a:solidFill>
                            <a:srgbClr val="000000"/>
                          </a:solidFill>
                          <a:effectLst/>
                          <a:latin typeface="Calibri" panose="020F0502020204030204" pitchFamily="34" charset="0"/>
                        </a:rPr>
                        <a:t>        1.4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CA" sz="1000" b="0" i="0" u="none" strike="noStrike">
                          <a:solidFill>
                            <a:srgbClr val="000000"/>
                          </a:solidFill>
                          <a:effectLst/>
                          <a:latin typeface="Calibri" panose="020F0502020204030204" pitchFamily="34" charset="0"/>
                        </a:rPr>
                        <a:t>        1.1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CA" sz="1000" b="0" i="0" u="none" strike="noStrike">
                          <a:solidFill>
                            <a:srgbClr val="000000"/>
                          </a:solidFill>
                          <a:effectLst/>
                          <a:latin typeface="Calibri" panose="020F0502020204030204" pitchFamily="34" charset="0"/>
                        </a:rPr>
                        <a:t>       0.6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CA" sz="1000" b="0" i="0" u="none" strike="noStrike">
                          <a:solidFill>
                            <a:srgbClr val="000000"/>
                          </a:solidFill>
                          <a:effectLst/>
                          <a:latin typeface="Calibri" panose="020F0502020204030204" pitchFamily="34" charset="0"/>
                        </a:rPr>
                        <a:t>                  4.2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CA" sz="1000" b="0" i="0" u="none" strike="noStrike">
                          <a:solidFill>
                            <a:srgbClr val="000000"/>
                          </a:solidFill>
                          <a:effectLst/>
                          <a:latin typeface="Calibri" panose="020F0502020204030204" pitchFamily="34" charset="0"/>
                        </a:rPr>
                        <a:t>          54,187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42923497"/>
                  </a:ext>
                </a:extLst>
              </a:tr>
              <a:tr h="136270">
                <a:tc>
                  <a:txBody>
                    <a:bodyPr/>
                    <a:lstStyle/>
                    <a:p>
                      <a:pPr algn="l" fontAlgn="b"/>
                      <a:r>
                        <a:rPr lang="en-CA" sz="1000" b="0" i="0" u="none" strike="noStrike">
                          <a:solidFill>
                            <a:srgbClr val="000000"/>
                          </a:solidFill>
                          <a:effectLst/>
                          <a:latin typeface="Calibri" panose="020F0502020204030204" pitchFamily="34" charset="0"/>
                        </a:rPr>
                        <a:t>9. Not mental health</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CA" sz="10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CA" sz="10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CA" sz="10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CA" sz="10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CA" sz="10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CA" sz="10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CA" sz="10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87595577"/>
                  </a:ext>
                </a:extLst>
              </a:tr>
              <a:tr h="212959">
                <a:tc>
                  <a:txBody>
                    <a:bodyPr/>
                    <a:lstStyle/>
                    <a:p>
                      <a:pPr algn="ctr" fontAlgn="b"/>
                      <a:r>
                        <a:rPr lang="en-CA" sz="1000" b="1" i="0" u="none" strike="noStrike">
                          <a:solidFill>
                            <a:srgbClr val="000000"/>
                          </a:solidFill>
                          <a:effectLst/>
                          <a:latin typeface="Calibri" panose="020F0502020204030204" pitchFamily="34" charset="0"/>
                        </a:rPr>
                        <a:t> Grand Total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CA" sz="1000" b="1" i="0" u="none" strike="noStrike">
                          <a:solidFill>
                            <a:srgbClr val="000000"/>
                          </a:solidFill>
                          <a:effectLst/>
                          <a:latin typeface="Calibri" panose="020F0502020204030204" pitchFamily="34" charset="0"/>
                        </a:rPr>
                        <a:t>      0.3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CA" sz="1000" b="1" i="0" u="none" strike="noStrike">
                          <a:solidFill>
                            <a:srgbClr val="000000"/>
                          </a:solidFill>
                          <a:effectLst/>
                          <a:latin typeface="Calibri" panose="020F0502020204030204" pitchFamily="34" charset="0"/>
                        </a:rPr>
                        <a:t>      14.9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CA" sz="1000" b="1" i="0" u="none" strike="noStrike">
                          <a:solidFill>
                            <a:srgbClr val="000000"/>
                          </a:solidFill>
                          <a:effectLst/>
                          <a:latin typeface="Calibri" panose="020F0502020204030204" pitchFamily="34" charset="0"/>
                        </a:rPr>
                        <a:t>      33.3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CA" sz="1000" b="1" i="0" u="none" strike="noStrike">
                          <a:solidFill>
                            <a:srgbClr val="000000"/>
                          </a:solidFill>
                          <a:effectLst/>
                          <a:latin typeface="Calibri" panose="020F0502020204030204" pitchFamily="34" charset="0"/>
                        </a:rPr>
                        <a:t>      30.8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CA" sz="1000" b="1" i="0" u="none" strike="noStrike">
                          <a:solidFill>
                            <a:srgbClr val="000000"/>
                          </a:solidFill>
                          <a:effectLst/>
                          <a:latin typeface="Calibri" panose="020F0502020204030204" pitchFamily="34" charset="0"/>
                        </a:rPr>
                        <a:t>    20.7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CA" sz="1000" b="1" i="0" u="none" strike="noStrike">
                          <a:solidFill>
                            <a:srgbClr val="000000"/>
                          </a:solidFill>
                          <a:effectLst/>
                          <a:latin typeface="Calibri" panose="020F0502020204030204" pitchFamily="34" charset="0"/>
                        </a:rPr>
                        <a:t>                 100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CA" sz="1000" b="1" i="0" u="none" strike="noStrike">
                          <a:solidFill>
                            <a:srgbClr val="000000"/>
                          </a:solidFill>
                          <a:effectLst/>
                          <a:latin typeface="Calibri" panose="020F0502020204030204" pitchFamily="34" charset="0"/>
                        </a:rPr>
                        <a:t>    1,294,068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181262437"/>
                  </a:ext>
                </a:extLst>
              </a:tr>
            </a:tbl>
          </a:graphicData>
        </a:graphic>
      </p:graphicFrame>
      <p:sp>
        <p:nvSpPr>
          <p:cNvPr id="18" name="Rectangle 17">
            <a:extLst>
              <a:ext uri="{FF2B5EF4-FFF2-40B4-BE49-F238E27FC236}">
                <a16:creationId xmlns:a16="http://schemas.microsoft.com/office/drawing/2014/main" id="{574190B1-4D48-46CF-8DBD-CBAD62FA693A}"/>
              </a:ext>
            </a:extLst>
          </p:cNvPr>
          <p:cNvSpPr/>
          <p:nvPr/>
        </p:nvSpPr>
        <p:spPr>
          <a:xfrm>
            <a:off x="258859" y="924889"/>
            <a:ext cx="8570095" cy="1164677"/>
          </a:xfrm>
          <a:prstGeom prst="rect">
            <a:avLst/>
          </a:prstGeom>
          <a:noFill/>
          <a:ln w="28575">
            <a:solidFill>
              <a:schemeClr val="accent5">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1350"/>
          </a:p>
        </p:txBody>
      </p:sp>
      <p:sp>
        <p:nvSpPr>
          <p:cNvPr id="19" name="Content Placeholder 14">
            <a:extLst>
              <a:ext uri="{FF2B5EF4-FFF2-40B4-BE49-F238E27FC236}">
                <a16:creationId xmlns:a16="http://schemas.microsoft.com/office/drawing/2014/main" id="{F725EA15-703F-4C8C-B73E-F0AB6C6E5941}"/>
              </a:ext>
            </a:extLst>
          </p:cNvPr>
          <p:cNvSpPr txBox="1">
            <a:spLocks/>
          </p:cNvSpPr>
          <p:nvPr/>
        </p:nvSpPr>
        <p:spPr>
          <a:xfrm>
            <a:off x="258860" y="989982"/>
            <a:ext cx="8455992" cy="1128264"/>
          </a:xfrm>
          <a:prstGeom prst="rect">
            <a:avLst/>
          </a:prstGeom>
        </p:spPr>
        <p:txBody>
          <a:bodyPr vert="horz" lIns="68580" tIns="34290" rIns="68580" bIns="34290" rtlCol="0">
            <a:normAutofit fontScale="5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CA" sz="2625">
                <a:latin typeface="Calibri" pitchFamily="34" charset="0"/>
                <a:cs typeface="Calibri" pitchFamily="34" charset="0"/>
              </a:rPr>
              <a:t>The </a:t>
            </a:r>
            <a:r>
              <a:rPr lang="en-CA" sz="2625" b="1">
                <a:latin typeface="Calibri" pitchFamily="34" charset="0"/>
                <a:cs typeface="Calibri" pitchFamily="34" charset="0"/>
              </a:rPr>
              <a:t>majority of inpatient MHA services </a:t>
            </a:r>
            <a:r>
              <a:rPr lang="en-CA" sz="2625">
                <a:latin typeface="Calibri" pitchFamily="34" charset="0"/>
                <a:cs typeface="Calibri" pitchFamily="34" charset="0"/>
              </a:rPr>
              <a:t>provided in Ontario (2018) are for patient visits related to </a:t>
            </a:r>
            <a:r>
              <a:rPr lang="en-CA" sz="2625" b="1">
                <a:latin typeface="Calibri" pitchFamily="34" charset="0"/>
                <a:cs typeface="Calibri" pitchFamily="34" charset="0"/>
              </a:rPr>
              <a:t>schizophrenia and other psychotic disorders </a:t>
            </a:r>
            <a:r>
              <a:rPr lang="en-CA" sz="2625">
                <a:latin typeface="Calibri" pitchFamily="34" charset="0"/>
                <a:cs typeface="Calibri" pitchFamily="34" charset="0"/>
              </a:rPr>
              <a:t>and for</a:t>
            </a:r>
            <a:r>
              <a:rPr lang="en-CA" sz="2625" b="1">
                <a:latin typeface="Calibri" pitchFamily="34" charset="0"/>
                <a:cs typeface="Calibri" pitchFamily="34" charset="0"/>
              </a:rPr>
              <a:t> bipolar and depressive disorders across all adult age groups</a:t>
            </a:r>
          </a:p>
          <a:p>
            <a:endParaRPr lang="en-CA" sz="1350">
              <a:latin typeface="Calibri" pitchFamily="34" charset="0"/>
              <a:cs typeface="Calibri" pitchFamily="34" charset="0"/>
            </a:endParaRPr>
          </a:p>
          <a:p>
            <a:r>
              <a:rPr lang="en-CA" sz="2625">
                <a:latin typeface="Calibri" pitchFamily="34" charset="0"/>
                <a:cs typeface="Calibri" pitchFamily="34" charset="0"/>
              </a:rPr>
              <a:t>The </a:t>
            </a:r>
            <a:r>
              <a:rPr lang="en-CA" sz="2625" b="1">
                <a:latin typeface="Calibri" pitchFamily="34" charset="0"/>
                <a:cs typeface="Calibri" pitchFamily="34" charset="0"/>
              </a:rPr>
              <a:t>3rd most common diagnostic category </a:t>
            </a:r>
            <a:r>
              <a:rPr lang="en-CA" sz="2625">
                <a:latin typeface="Calibri" pitchFamily="34" charset="0"/>
                <a:cs typeface="Calibri" pitchFamily="34" charset="0"/>
              </a:rPr>
              <a:t>for which inpatient MHA services are provided are </a:t>
            </a:r>
            <a:r>
              <a:rPr lang="en-CA" sz="2500" b="1">
                <a:latin typeface="Calibri" pitchFamily="34" charset="0"/>
                <a:cs typeface="Calibri" pitchFamily="34" charset="0"/>
              </a:rPr>
              <a:t>neuro</a:t>
            </a:r>
            <a:r>
              <a:rPr lang="en-CA" sz="2625" b="1">
                <a:latin typeface="Calibri" pitchFamily="34" charset="0"/>
                <a:cs typeface="Calibri" pitchFamily="34" charset="0"/>
              </a:rPr>
              <a:t>cognitive disorders mainly for the older age groups</a:t>
            </a:r>
          </a:p>
        </p:txBody>
      </p:sp>
    </p:spTree>
    <p:extLst>
      <p:ext uri="{BB962C8B-B14F-4D97-AF65-F5344CB8AC3E}">
        <p14:creationId xmlns:p14="http://schemas.microsoft.com/office/powerpoint/2010/main" val="223926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5AD7A-6954-4DBA-A211-B7C59AA82B1C}"/>
              </a:ext>
            </a:extLst>
          </p:cNvPr>
          <p:cNvSpPr>
            <a:spLocks noGrp="1"/>
          </p:cNvSpPr>
          <p:nvPr>
            <p:ph type="title"/>
          </p:nvPr>
        </p:nvSpPr>
        <p:spPr>
          <a:xfrm>
            <a:off x="131736" y="253150"/>
            <a:ext cx="2602228" cy="1446337"/>
          </a:xfrm>
        </p:spPr>
        <p:txBody>
          <a:bodyPr>
            <a:normAutofit fontScale="90000"/>
          </a:bodyPr>
          <a:lstStyle/>
          <a:p>
            <a:r>
              <a:rPr lang="en-US"/>
              <a:t>30-day ED department re-visits for Schizophrenia in 2020</a:t>
            </a:r>
          </a:p>
        </p:txBody>
      </p:sp>
      <p:sp>
        <p:nvSpPr>
          <p:cNvPr id="4" name="Text Placeholder 3">
            <a:extLst>
              <a:ext uri="{FF2B5EF4-FFF2-40B4-BE49-F238E27FC236}">
                <a16:creationId xmlns:a16="http://schemas.microsoft.com/office/drawing/2014/main" id="{95C5649F-9363-404B-B71C-CEB1DA62E96D}"/>
              </a:ext>
            </a:extLst>
          </p:cNvPr>
          <p:cNvSpPr>
            <a:spLocks noGrp="1"/>
          </p:cNvSpPr>
          <p:nvPr>
            <p:ph type="body" sz="half" idx="2"/>
          </p:nvPr>
        </p:nvSpPr>
        <p:spPr>
          <a:xfrm>
            <a:off x="138781" y="2288782"/>
            <a:ext cx="2119745" cy="565936"/>
          </a:xfrm>
        </p:spPr>
        <p:txBody>
          <a:bodyPr>
            <a:normAutofit lnSpcReduction="10000"/>
          </a:bodyPr>
          <a:lstStyle/>
          <a:p>
            <a:r>
              <a:rPr lang="en-US"/>
              <a:t>Over 40 ED patients per 100 in Ontario return after 30-days for schizophrenia care. </a:t>
            </a:r>
          </a:p>
        </p:txBody>
      </p:sp>
      <p:pic>
        <p:nvPicPr>
          <p:cNvPr id="6" name="Picture 5">
            <a:extLst>
              <a:ext uri="{FF2B5EF4-FFF2-40B4-BE49-F238E27FC236}">
                <a16:creationId xmlns:a16="http://schemas.microsoft.com/office/drawing/2014/main" id="{94E2A706-591E-4001-8001-9D4B8B88FBBC}"/>
              </a:ext>
            </a:extLst>
          </p:cNvPr>
          <p:cNvPicPr>
            <a:picLocks noChangeAspect="1"/>
          </p:cNvPicPr>
          <p:nvPr/>
        </p:nvPicPr>
        <p:blipFill>
          <a:blip r:embed="rId3"/>
          <a:stretch>
            <a:fillRect/>
          </a:stretch>
        </p:blipFill>
        <p:spPr>
          <a:xfrm>
            <a:off x="2843939" y="0"/>
            <a:ext cx="6300062" cy="5143500"/>
          </a:xfrm>
          <a:prstGeom prst="rect">
            <a:avLst/>
          </a:prstGeom>
        </p:spPr>
      </p:pic>
      <p:cxnSp>
        <p:nvCxnSpPr>
          <p:cNvPr id="5" name="Straight Arrow Connector 4">
            <a:extLst>
              <a:ext uri="{FF2B5EF4-FFF2-40B4-BE49-F238E27FC236}">
                <a16:creationId xmlns:a16="http://schemas.microsoft.com/office/drawing/2014/main" id="{CEE83CCB-3480-43B0-965C-AA87062CD09C}"/>
              </a:ext>
            </a:extLst>
          </p:cNvPr>
          <p:cNvCxnSpPr>
            <a:cxnSpLocks/>
          </p:cNvCxnSpPr>
          <p:nvPr/>
        </p:nvCxnSpPr>
        <p:spPr>
          <a:xfrm>
            <a:off x="2342678" y="2536326"/>
            <a:ext cx="1299808"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432609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94A51E-6734-4E82-B26D-F26D43ACB438}"/>
              </a:ext>
            </a:extLst>
          </p:cNvPr>
          <p:cNvPicPr>
            <a:picLocks noChangeAspect="1"/>
          </p:cNvPicPr>
          <p:nvPr/>
        </p:nvPicPr>
        <p:blipFill>
          <a:blip r:embed="rId3"/>
          <a:stretch>
            <a:fillRect/>
          </a:stretch>
        </p:blipFill>
        <p:spPr>
          <a:xfrm>
            <a:off x="2452255" y="93847"/>
            <a:ext cx="6560548" cy="4995512"/>
          </a:xfrm>
          <a:prstGeom prst="rect">
            <a:avLst/>
          </a:prstGeom>
        </p:spPr>
      </p:pic>
      <p:sp>
        <p:nvSpPr>
          <p:cNvPr id="6" name="Title 5">
            <a:extLst>
              <a:ext uri="{FF2B5EF4-FFF2-40B4-BE49-F238E27FC236}">
                <a16:creationId xmlns:a16="http://schemas.microsoft.com/office/drawing/2014/main" id="{2B9ED1C8-803A-48DD-9552-6E3132DF5561}"/>
              </a:ext>
            </a:extLst>
          </p:cNvPr>
          <p:cNvSpPr>
            <a:spLocks noGrp="1"/>
          </p:cNvSpPr>
          <p:nvPr>
            <p:ph type="title"/>
          </p:nvPr>
        </p:nvSpPr>
        <p:spPr>
          <a:xfrm>
            <a:off x="338895" y="141684"/>
            <a:ext cx="2005294" cy="1200150"/>
          </a:xfrm>
        </p:spPr>
        <p:txBody>
          <a:bodyPr/>
          <a:lstStyle/>
          <a:p>
            <a:r>
              <a:rPr lang="en-US"/>
              <a:t>Schizophrenia Readmissions</a:t>
            </a:r>
          </a:p>
        </p:txBody>
      </p:sp>
      <p:sp>
        <p:nvSpPr>
          <p:cNvPr id="8" name="Text Placeholder 7">
            <a:extLst>
              <a:ext uri="{FF2B5EF4-FFF2-40B4-BE49-F238E27FC236}">
                <a16:creationId xmlns:a16="http://schemas.microsoft.com/office/drawing/2014/main" id="{8C5EC96E-E890-4780-86F2-FEF3085CFD97}"/>
              </a:ext>
            </a:extLst>
          </p:cNvPr>
          <p:cNvSpPr>
            <a:spLocks noGrp="1"/>
          </p:cNvSpPr>
          <p:nvPr>
            <p:ph type="body" sz="half" idx="2"/>
          </p:nvPr>
        </p:nvSpPr>
        <p:spPr>
          <a:xfrm>
            <a:off x="131197" y="2143125"/>
            <a:ext cx="2130740" cy="2858691"/>
          </a:xfrm>
        </p:spPr>
        <p:txBody>
          <a:bodyPr/>
          <a:lstStyle/>
          <a:p>
            <a:pPr marL="214313" indent="-214313">
              <a:buFont typeface="Arial" panose="020B0604020202020204" pitchFamily="34" charset="0"/>
              <a:buChar char="•"/>
            </a:pPr>
            <a:r>
              <a:rPr lang="en-US"/>
              <a:t>Approximately 17% of Schizophrenia Patients are readmitted within 30-days.</a:t>
            </a:r>
          </a:p>
          <a:p>
            <a:pPr marL="214313" indent="-214313">
              <a:buFont typeface="Arial" panose="020B0604020202020204" pitchFamily="34" charset="0"/>
              <a:buChar char="•"/>
            </a:pPr>
            <a:r>
              <a:rPr lang="en-US"/>
              <a:t>One of the highest readmissions for MHA related hospital readmissions</a:t>
            </a:r>
          </a:p>
        </p:txBody>
      </p:sp>
      <p:cxnSp>
        <p:nvCxnSpPr>
          <p:cNvPr id="3" name="Straight Arrow Connector 2">
            <a:extLst>
              <a:ext uri="{FF2B5EF4-FFF2-40B4-BE49-F238E27FC236}">
                <a16:creationId xmlns:a16="http://schemas.microsoft.com/office/drawing/2014/main" id="{9DC6D156-E096-4689-9088-0C5A48716BAE}"/>
              </a:ext>
            </a:extLst>
          </p:cNvPr>
          <p:cNvCxnSpPr/>
          <p:nvPr/>
        </p:nvCxnSpPr>
        <p:spPr>
          <a:xfrm>
            <a:off x="2153752" y="3393104"/>
            <a:ext cx="111844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643057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406BF-A05D-44E5-A46B-100E4B9F98C4}"/>
              </a:ext>
            </a:extLst>
          </p:cNvPr>
          <p:cNvSpPr>
            <a:spLocks noGrp="1"/>
          </p:cNvSpPr>
          <p:nvPr>
            <p:ph type="title"/>
          </p:nvPr>
        </p:nvSpPr>
        <p:spPr/>
        <p:txBody>
          <a:bodyPr/>
          <a:lstStyle/>
          <a:p>
            <a:r>
              <a:rPr lang="en-US"/>
              <a:t>Exploring how to link quality to funding in MHA</a:t>
            </a:r>
          </a:p>
        </p:txBody>
      </p:sp>
      <p:sp>
        <p:nvSpPr>
          <p:cNvPr id="4" name="Slide Number Placeholder 3">
            <a:extLst>
              <a:ext uri="{FF2B5EF4-FFF2-40B4-BE49-F238E27FC236}">
                <a16:creationId xmlns:a16="http://schemas.microsoft.com/office/drawing/2014/main" id="{EFDBAE7D-6C0B-4042-9296-380070E06FE9}"/>
              </a:ext>
            </a:extLst>
          </p:cNvPr>
          <p:cNvSpPr>
            <a:spLocks noGrp="1"/>
          </p:cNvSpPr>
          <p:nvPr>
            <p:ph type="sldNum" sz="quarter" idx="12"/>
          </p:nvPr>
        </p:nvSpPr>
        <p:spPr/>
        <p:txBody>
          <a:bodyPr/>
          <a:lstStyle/>
          <a:p>
            <a:fld id="{2066355A-084C-D24E-9AD2-7E4FC41EA627}" type="slidenum">
              <a:rPr lang="en-US" smtClean="0"/>
              <a:t>27</a:t>
            </a:fld>
            <a:endParaRPr lang="en-US"/>
          </a:p>
        </p:txBody>
      </p:sp>
      <p:pic>
        <p:nvPicPr>
          <p:cNvPr id="7" name="Picture 6" descr="A group of people standing in front of a large sign&#10;&#10;Description automatically generated with low confidence">
            <a:extLst>
              <a:ext uri="{FF2B5EF4-FFF2-40B4-BE49-F238E27FC236}">
                <a16:creationId xmlns:a16="http://schemas.microsoft.com/office/drawing/2014/main" id="{9D2E4EC3-C00E-4C5F-A3D7-3AF088BE056C}"/>
              </a:ext>
            </a:extLst>
          </p:cNvPr>
          <p:cNvPicPr>
            <a:picLocks noChangeAspect="1"/>
          </p:cNvPicPr>
          <p:nvPr/>
        </p:nvPicPr>
        <p:blipFill>
          <a:blip r:embed="rId3"/>
          <a:stretch>
            <a:fillRect/>
          </a:stretch>
        </p:blipFill>
        <p:spPr>
          <a:xfrm>
            <a:off x="54355" y="1328463"/>
            <a:ext cx="4682233" cy="2729073"/>
          </a:xfrm>
          <a:prstGeom prst="rect">
            <a:avLst/>
          </a:prstGeom>
        </p:spPr>
      </p:pic>
      <p:pic>
        <p:nvPicPr>
          <p:cNvPr id="8" name="Picture 7">
            <a:extLst>
              <a:ext uri="{FF2B5EF4-FFF2-40B4-BE49-F238E27FC236}">
                <a16:creationId xmlns:a16="http://schemas.microsoft.com/office/drawing/2014/main" id="{5FB17FE1-7D41-412E-8E29-C1F604CDF087}"/>
              </a:ext>
            </a:extLst>
          </p:cNvPr>
          <p:cNvPicPr>
            <a:picLocks noChangeAspect="1"/>
          </p:cNvPicPr>
          <p:nvPr/>
        </p:nvPicPr>
        <p:blipFill>
          <a:blip r:embed="rId4"/>
          <a:stretch>
            <a:fillRect/>
          </a:stretch>
        </p:blipFill>
        <p:spPr>
          <a:xfrm>
            <a:off x="4736588" y="1363242"/>
            <a:ext cx="4248917" cy="2644527"/>
          </a:xfrm>
          <a:prstGeom prst="rect">
            <a:avLst/>
          </a:prstGeom>
        </p:spPr>
      </p:pic>
    </p:spTree>
    <p:extLst>
      <p:ext uri="{BB962C8B-B14F-4D97-AF65-F5344CB8AC3E}">
        <p14:creationId xmlns:p14="http://schemas.microsoft.com/office/powerpoint/2010/main" val="4984977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C9143-0BF9-48FE-91BC-F823FB30433B}"/>
              </a:ext>
            </a:extLst>
          </p:cNvPr>
          <p:cNvSpPr>
            <a:spLocks noGrp="1"/>
          </p:cNvSpPr>
          <p:nvPr>
            <p:ph type="title"/>
          </p:nvPr>
        </p:nvSpPr>
        <p:spPr>
          <a:xfrm>
            <a:off x="258860" y="205979"/>
            <a:ext cx="8537270" cy="540000"/>
          </a:xfrm>
        </p:spPr>
        <p:txBody>
          <a:bodyPr>
            <a:normAutofit fontScale="90000"/>
          </a:bodyPr>
          <a:lstStyle/>
          <a:p>
            <a:r>
              <a:rPr lang="en-US"/>
              <a:t>Evolution of funding approaches: from volume to value-based healthcare</a:t>
            </a:r>
          </a:p>
        </p:txBody>
      </p:sp>
      <p:sp>
        <p:nvSpPr>
          <p:cNvPr id="4" name="Slide Number Placeholder 3">
            <a:extLst>
              <a:ext uri="{FF2B5EF4-FFF2-40B4-BE49-F238E27FC236}">
                <a16:creationId xmlns:a16="http://schemas.microsoft.com/office/drawing/2014/main" id="{623F0906-40C9-4B4C-B8AE-59FC538F8679}"/>
              </a:ext>
            </a:extLst>
          </p:cNvPr>
          <p:cNvSpPr>
            <a:spLocks noGrp="1"/>
          </p:cNvSpPr>
          <p:nvPr>
            <p:ph type="sldNum" sz="quarter" idx="12"/>
          </p:nvPr>
        </p:nvSpPr>
        <p:spPr/>
        <p:txBody>
          <a:bodyPr/>
          <a:lstStyle/>
          <a:p>
            <a:pPr defTabSz="685800">
              <a:defRPr/>
            </a:pPr>
            <a:fld id="{2066355A-084C-D24E-9AD2-7E4FC41EA627}" type="slidenum">
              <a:rPr lang="en-US"/>
              <a:pPr defTabSz="685800">
                <a:defRPr/>
              </a:pPr>
              <a:t>28</a:t>
            </a:fld>
            <a:endParaRPr lang="en-US"/>
          </a:p>
        </p:txBody>
      </p:sp>
      <p:pic>
        <p:nvPicPr>
          <p:cNvPr id="8" name="Picture 7">
            <a:extLst>
              <a:ext uri="{FF2B5EF4-FFF2-40B4-BE49-F238E27FC236}">
                <a16:creationId xmlns:a16="http://schemas.microsoft.com/office/drawing/2014/main" id="{EE31DF5E-5140-4C2C-AD9F-4C47E01351A9}"/>
              </a:ext>
            </a:extLst>
          </p:cNvPr>
          <p:cNvPicPr>
            <a:picLocks noChangeAspect="1"/>
          </p:cNvPicPr>
          <p:nvPr/>
        </p:nvPicPr>
        <p:blipFill>
          <a:blip r:embed="rId2"/>
          <a:stretch>
            <a:fillRect/>
          </a:stretch>
        </p:blipFill>
        <p:spPr>
          <a:xfrm>
            <a:off x="5968093" y="628650"/>
            <a:ext cx="1664981" cy="2519634"/>
          </a:xfrm>
          <a:prstGeom prst="rect">
            <a:avLst/>
          </a:prstGeom>
        </p:spPr>
      </p:pic>
      <p:sp>
        <p:nvSpPr>
          <p:cNvPr id="10" name="TextBox 9">
            <a:extLst>
              <a:ext uri="{FF2B5EF4-FFF2-40B4-BE49-F238E27FC236}">
                <a16:creationId xmlns:a16="http://schemas.microsoft.com/office/drawing/2014/main" id="{7E90E3B4-5E14-46D2-9FFD-049075AF80B2}"/>
              </a:ext>
            </a:extLst>
          </p:cNvPr>
          <p:cNvSpPr txBox="1"/>
          <p:nvPr/>
        </p:nvSpPr>
        <p:spPr>
          <a:xfrm>
            <a:off x="5901645" y="3073984"/>
            <a:ext cx="2810465" cy="646331"/>
          </a:xfrm>
          <a:prstGeom prst="rect">
            <a:avLst/>
          </a:prstGeom>
          <a:noFill/>
        </p:spPr>
        <p:txBody>
          <a:bodyPr wrap="square">
            <a:spAutoFit/>
          </a:bodyPr>
          <a:lstStyle/>
          <a:p>
            <a:pPr defTabSz="685800">
              <a:defRPr/>
            </a:pPr>
            <a:r>
              <a:rPr lang="en-US" sz="600">
                <a:solidFill>
                  <a:srgbClr val="212121"/>
                </a:solidFill>
                <a:latin typeface="BlinkMacSystemFont"/>
              </a:rPr>
              <a:t>Miller HD. From volume to value: better ways to pay for health care. Health </a:t>
            </a:r>
            <a:r>
              <a:rPr lang="en-US" sz="600" err="1">
                <a:solidFill>
                  <a:srgbClr val="212121"/>
                </a:solidFill>
                <a:latin typeface="BlinkMacSystemFont"/>
              </a:rPr>
              <a:t>Aff</a:t>
            </a:r>
            <a:r>
              <a:rPr lang="en-US" sz="600">
                <a:solidFill>
                  <a:srgbClr val="212121"/>
                </a:solidFill>
                <a:latin typeface="BlinkMacSystemFont"/>
              </a:rPr>
              <a:t> (Millwood). 2009 Sep-Oct;28(5):1418-28. </a:t>
            </a:r>
            <a:r>
              <a:rPr lang="en-US" sz="600" err="1">
                <a:solidFill>
                  <a:srgbClr val="212121"/>
                </a:solidFill>
                <a:latin typeface="BlinkMacSystemFont"/>
              </a:rPr>
              <a:t>doi</a:t>
            </a:r>
            <a:r>
              <a:rPr lang="en-US" sz="600">
                <a:solidFill>
                  <a:srgbClr val="212121"/>
                </a:solidFill>
                <a:latin typeface="BlinkMacSystemFont"/>
              </a:rPr>
              <a:t>: 10.1377/hlthaff.28.5.1418. PMID: 19738259.</a:t>
            </a:r>
          </a:p>
          <a:p>
            <a:pPr defTabSz="685800">
              <a:defRPr/>
            </a:pPr>
            <a:r>
              <a:rPr lang="en-US" sz="600">
                <a:solidFill>
                  <a:srgbClr val="212121"/>
                </a:solidFill>
                <a:latin typeface="BlinkMacSystemFont"/>
              </a:rPr>
              <a:t>*“Aligning Outcomes And Spending: Canadian Experiences with Value-Based Healthcare” Canadian Foundation for Healthcare Improvement, August 2018</a:t>
            </a:r>
          </a:p>
          <a:p>
            <a:pPr defTabSz="685800">
              <a:defRPr/>
            </a:pPr>
            <a:endParaRPr lang="en-US" sz="600">
              <a:solidFill>
                <a:srgbClr val="453A6E"/>
              </a:solidFill>
              <a:latin typeface="Arial"/>
            </a:endParaRPr>
          </a:p>
        </p:txBody>
      </p:sp>
      <p:pic>
        <p:nvPicPr>
          <p:cNvPr id="11" name="Picture 10">
            <a:extLst>
              <a:ext uri="{FF2B5EF4-FFF2-40B4-BE49-F238E27FC236}">
                <a16:creationId xmlns:a16="http://schemas.microsoft.com/office/drawing/2014/main" id="{FEC2C1EF-5213-454C-8682-C5D7791F2FC9}"/>
              </a:ext>
            </a:extLst>
          </p:cNvPr>
          <p:cNvPicPr>
            <a:picLocks noChangeAspect="1"/>
          </p:cNvPicPr>
          <p:nvPr/>
        </p:nvPicPr>
        <p:blipFill rotWithShape="1">
          <a:blip r:embed="rId3"/>
          <a:srcRect l="27826" t="32899" r="21195"/>
          <a:stretch/>
        </p:blipFill>
        <p:spPr>
          <a:xfrm>
            <a:off x="1497703" y="937231"/>
            <a:ext cx="2593394" cy="1933270"/>
          </a:xfrm>
          <a:prstGeom prst="rect">
            <a:avLst/>
          </a:prstGeom>
        </p:spPr>
      </p:pic>
      <p:sp>
        <p:nvSpPr>
          <p:cNvPr id="12" name="Trapezoid 11">
            <a:extLst>
              <a:ext uri="{FF2B5EF4-FFF2-40B4-BE49-F238E27FC236}">
                <a16:creationId xmlns:a16="http://schemas.microsoft.com/office/drawing/2014/main" id="{86BA6713-3138-4ECF-AC94-5930AFB511AB}"/>
              </a:ext>
            </a:extLst>
          </p:cNvPr>
          <p:cNvSpPr/>
          <p:nvPr/>
        </p:nvSpPr>
        <p:spPr>
          <a:xfrm>
            <a:off x="2892714" y="3168793"/>
            <a:ext cx="2651138" cy="303182"/>
          </a:xfrm>
          <a:prstGeom prst="trapezoid">
            <a:avLst/>
          </a:prstGeom>
          <a:solidFill>
            <a:srgbClr val="047AC1"/>
          </a:solidFill>
          <a:ln w="12700" cap="flat" cmpd="sng" algn="ctr">
            <a:solidFill>
              <a:sysClr val="window" lastClr="FFFFFF">
                <a:hueOff val="0"/>
                <a:satOff val="0"/>
                <a:lumOff val="0"/>
                <a:alphaOff val="0"/>
              </a:sysClr>
            </a:solidFill>
            <a:prstDash val="solid"/>
            <a:miter lim="800000"/>
          </a:ln>
          <a:effectLst/>
        </p:spPr>
        <p:txBody>
          <a:bodyPr spcFirstLastPara="0" vert="horz" wrap="square" lIns="3329" tIns="3329" rIns="3329" bIns="3329" numCol="1" spcCol="1270" anchor="ctr" anchorCtr="0">
            <a:noAutofit/>
          </a:bodyPr>
          <a:lstStyle/>
          <a:p>
            <a:pPr algn="ctr" defTabSz="233090">
              <a:lnSpc>
                <a:spcPct val="90000"/>
              </a:lnSpc>
              <a:spcAft>
                <a:spcPct val="35000"/>
              </a:spcAft>
              <a:defRPr/>
            </a:pPr>
            <a:r>
              <a:rPr lang="en-US" sz="825" b="1" kern="0">
                <a:solidFill>
                  <a:srgbClr val="FFFFFF"/>
                </a:solidFill>
                <a:latin typeface="Calibri" panose="020F0502020204030204"/>
                <a:cs typeface="Arial" panose="020B0604020202020204" pitchFamily="34" charset="0"/>
              </a:rPr>
              <a:t>Patient Based Funding</a:t>
            </a:r>
            <a:endParaRPr lang="en-CA" sz="825" b="1" kern="0">
              <a:solidFill>
                <a:srgbClr val="FFFFFF"/>
              </a:solidFill>
              <a:latin typeface="Calibri" panose="020F0502020204030204"/>
              <a:cs typeface="Arial" panose="020B0604020202020204" pitchFamily="34" charset="0"/>
            </a:endParaRPr>
          </a:p>
        </p:txBody>
      </p:sp>
      <p:sp>
        <p:nvSpPr>
          <p:cNvPr id="13" name="Trapezoid 12">
            <a:extLst>
              <a:ext uri="{FF2B5EF4-FFF2-40B4-BE49-F238E27FC236}">
                <a16:creationId xmlns:a16="http://schemas.microsoft.com/office/drawing/2014/main" id="{22DA4DDE-0945-4827-8EC8-920C6BBD7EB9}"/>
              </a:ext>
            </a:extLst>
          </p:cNvPr>
          <p:cNvSpPr/>
          <p:nvPr/>
        </p:nvSpPr>
        <p:spPr>
          <a:xfrm>
            <a:off x="1047904" y="3203389"/>
            <a:ext cx="901083" cy="605747"/>
          </a:xfrm>
          <a:prstGeom prst="trapezoid">
            <a:avLst/>
          </a:prstGeom>
          <a:solidFill>
            <a:srgbClr val="00B2E3"/>
          </a:solidFill>
          <a:ln w="12700" cap="flat" cmpd="sng" algn="ctr">
            <a:solidFill>
              <a:sysClr val="window" lastClr="FFFFFF">
                <a:hueOff val="0"/>
                <a:satOff val="0"/>
                <a:lumOff val="0"/>
                <a:alphaOff val="0"/>
              </a:sysClr>
            </a:solidFill>
            <a:prstDash val="solid"/>
            <a:miter lim="800000"/>
          </a:ln>
          <a:effectLst/>
        </p:spPr>
        <p:txBody>
          <a:bodyPr spcFirstLastPara="0" vert="horz" wrap="square" lIns="3329" tIns="3329" rIns="3329" bIns="3329" numCol="1" spcCol="1270" anchor="ctr" anchorCtr="0">
            <a:noAutofit/>
          </a:bodyPr>
          <a:lstStyle/>
          <a:p>
            <a:pPr algn="ctr" defTabSz="233090">
              <a:lnSpc>
                <a:spcPct val="90000"/>
              </a:lnSpc>
              <a:spcAft>
                <a:spcPct val="35000"/>
              </a:spcAft>
              <a:defRPr/>
            </a:pPr>
            <a:r>
              <a:rPr lang="en-US" sz="825" b="1" kern="0">
                <a:solidFill>
                  <a:srgbClr val="FFFFFF"/>
                </a:solidFill>
                <a:latin typeface="Calibri" panose="020F0502020204030204"/>
                <a:cs typeface="Arial" panose="020B0604020202020204" pitchFamily="34" charset="0"/>
              </a:rPr>
              <a:t>Global  and Other Funding</a:t>
            </a:r>
            <a:endParaRPr lang="en-CA" sz="825" b="1" kern="0">
              <a:solidFill>
                <a:srgbClr val="FFFFFF"/>
              </a:solidFill>
              <a:latin typeface="Calibri" panose="020F0502020204030204"/>
              <a:cs typeface="Arial" panose="020B0604020202020204" pitchFamily="34" charset="0"/>
            </a:endParaRPr>
          </a:p>
        </p:txBody>
      </p:sp>
      <p:sp>
        <p:nvSpPr>
          <p:cNvPr id="14" name="Trapezoid 13">
            <a:extLst>
              <a:ext uri="{FF2B5EF4-FFF2-40B4-BE49-F238E27FC236}">
                <a16:creationId xmlns:a16="http://schemas.microsoft.com/office/drawing/2014/main" id="{5D92D6BD-797D-418E-A324-ADA8BD0FD1BB}"/>
              </a:ext>
            </a:extLst>
          </p:cNvPr>
          <p:cNvSpPr/>
          <p:nvPr/>
        </p:nvSpPr>
        <p:spPr>
          <a:xfrm flipH="1">
            <a:off x="2794400" y="3496740"/>
            <a:ext cx="1514981" cy="312397"/>
          </a:xfrm>
          <a:prstGeom prst="trapezoid">
            <a:avLst/>
          </a:prstGeom>
          <a:solidFill>
            <a:srgbClr val="00B2E3"/>
          </a:solidFill>
          <a:ln w="12700" cap="flat" cmpd="sng" algn="ctr">
            <a:solidFill>
              <a:sysClr val="window" lastClr="FFFFFF">
                <a:hueOff val="0"/>
                <a:satOff val="0"/>
                <a:lumOff val="0"/>
                <a:alphaOff val="0"/>
              </a:sysClr>
            </a:solidFill>
            <a:prstDash val="solid"/>
            <a:miter lim="800000"/>
          </a:ln>
          <a:effectLst/>
        </p:spPr>
        <p:txBody>
          <a:bodyPr spcFirstLastPara="0" vert="horz" wrap="square" lIns="3329" tIns="3329" rIns="3329" bIns="3329" numCol="1" spcCol="1270" anchor="ctr" anchorCtr="0">
            <a:noAutofit/>
          </a:bodyPr>
          <a:lstStyle/>
          <a:p>
            <a:pPr algn="ctr" defTabSz="233090">
              <a:lnSpc>
                <a:spcPct val="90000"/>
              </a:lnSpc>
              <a:spcAft>
                <a:spcPct val="35000"/>
              </a:spcAft>
              <a:defRPr/>
            </a:pPr>
            <a:r>
              <a:rPr lang="en-US" sz="825" b="1" kern="0">
                <a:solidFill>
                  <a:srgbClr val="FFFFFF"/>
                </a:solidFill>
                <a:latin typeface="Calibri" panose="020F0502020204030204"/>
                <a:cs typeface="Arial" panose="020B0604020202020204" pitchFamily="34" charset="0"/>
              </a:rPr>
              <a:t>Performance Based</a:t>
            </a:r>
            <a:endParaRPr lang="en-CA" sz="825" b="1" kern="0">
              <a:solidFill>
                <a:srgbClr val="FFFFFF"/>
              </a:solidFill>
              <a:latin typeface="Calibri" panose="020F0502020204030204"/>
              <a:cs typeface="Arial" panose="020B0604020202020204" pitchFamily="34" charset="0"/>
            </a:endParaRPr>
          </a:p>
        </p:txBody>
      </p:sp>
      <p:sp>
        <p:nvSpPr>
          <p:cNvPr id="15" name="Trapezoid 14">
            <a:extLst>
              <a:ext uri="{FF2B5EF4-FFF2-40B4-BE49-F238E27FC236}">
                <a16:creationId xmlns:a16="http://schemas.microsoft.com/office/drawing/2014/main" id="{46A105EF-78FB-4257-91FC-704704EAC7BD}"/>
              </a:ext>
            </a:extLst>
          </p:cNvPr>
          <p:cNvSpPr/>
          <p:nvPr/>
        </p:nvSpPr>
        <p:spPr>
          <a:xfrm>
            <a:off x="4309381" y="3506742"/>
            <a:ext cx="1356347" cy="302395"/>
          </a:xfrm>
          <a:prstGeom prst="trapezoid">
            <a:avLst/>
          </a:prstGeom>
          <a:solidFill>
            <a:srgbClr val="00B2E3"/>
          </a:solidFill>
          <a:ln w="12700" cap="flat" cmpd="sng" algn="ctr">
            <a:solidFill>
              <a:sysClr val="window" lastClr="FFFFFF">
                <a:hueOff val="0"/>
                <a:satOff val="0"/>
                <a:lumOff val="0"/>
                <a:alphaOff val="0"/>
              </a:sysClr>
            </a:solidFill>
            <a:prstDash val="solid"/>
            <a:miter lim="800000"/>
          </a:ln>
          <a:effectLst/>
        </p:spPr>
        <p:txBody>
          <a:bodyPr spcFirstLastPara="0" vert="horz" wrap="square" lIns="3329" tIns="3329" rIns="3329" bIns="3329" numCol="1" spcCol="1270" anchor="ctr" anchorCtr="0">
            <a:noAutofit/>
          </a:bodyPr>
          <a:lstStyle/>
          <a:p>
            <a:pPr algn="ctr" defTabSz="233090">
              <a:lnSpc>
                <a:spcPct val="90000"/>
              </a:lnSpc>
              <a:spcAft>
                <a:spcPct val="35000"/>
              </a:spcAft>
              <a:defRPr/>
            </a:pPr>
            <a:r>
              <a:rPr lang="en-US" sz="825" b="1" kern="0">
                <a:solidFill>
                  <a:srgbClr val="FFFFFF"/>
                </a:solidFill>
                <a:latin typeface="Calibri" panose="020F0502020204030204"/>
                <a:cs typeface="Arial" panose="020B0604020202020204" pitchFamily="34" charset="0"/>
              </a:rPr>
              <a:t>Activity Based</a:t>
            </a:r>
            <a:endParaRPr lang="en-CA" sz="825" b="1" kern="0">
              <a:solidFill>
                <a:srgbClr val="FFFFFF"/>
              </a:solidFill>
              <a:latin typeface="Calibri" panose="020F0502020204030204"/>
              <a:cs typeface="Arial" panose="020B0604020202020204" pitchFamily="34" charset="0"/>
            </a:endParaRPr>
          </a:p>
        </p:txBody>
      </p:sp>
      <p:sp>
        <p:nvSpPr>
          <p:cNvPr id="16" name="Freeform 38">
            <a:extLst>
              <a:ext uri="{FF2B5EF4-FFF2-40B4-BE49-F238E27FC236}">
                <a16:creationId xmlns:a16="http://schemas.microsoft.com/office/drawing/2014/main" id="{7F543BE4-EEC7-430F-BFDC-83339B0AD55E}"/>
              </a:ext>
            </a:extLst>
          </p:cNvPr>
          <p:cNvSpPr/>
          <p:nvPr/>
        </p:nvSpPr>
        <p:spPr>
          <a:xfrm>
            <a:off x="4728874" y="4292571"/>
            <a:ext cx="540544" cy="107156"/>
          </a:xfrm>
          <a:custGeom>
            <a:avLst/>
            <a:gdLst>
              <a:gd name="connsiteX0" fmla="*/ 0 w 769766"/>
              <a:gd name="connsiteY0" fmla="*/ 0 h 384883"/>
              <a:gd name="connsiteX1" fmla="*/ 769766 w 769766"/>
              <a:gd name="connsiteY1" fmla="*/ 0 h 384883"/>
              <a:gd name="connsiteX2" fmla="*/ 769766 w 769766"/>
              <a:gd name="connsiteY2" fmla="*/ 384883 h 384883"/>
              <a:gd name="connsiteX3" fmla="*/ 0 w 769766"/>
              <a:gd name="connsiteY3" fmla="*/ 384883 h 384883"/>
              <a:gd name="connsiteX4" fmla="*/ 0 w 769766"/>
              <a:gd name="connsiteY4" fmla="*/ 0 h 384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766" h="384883">
                <a:moveTo>
                  <a:pt x="0" y="0"/>
                </a:moveTo>
                <a:lnTo>
                  <a:pt x="769766" y="0"/>
                </a:lnTo>
                <a:lnTo>
                  <a:pt x="769766" y="384883"/>
                </a:lnTo>
                <a:lnTo>
                  <a:pt x="0" y="384883"/>
                </a:lnTo>
                <a:lnTo>
                  <a:pt x="0" y="0"/>
                </a:lnTo>
                <a:close/>
              </a:path>
            </a:pathLst>
          </a:custGeom>
          <a:solidFill>
            <a:srgbClr val="FFFFFF"/>
          </a:solidFill>
          <a:ln w="19050" cap="flat" cmpd="sng" algn="ctr">
            <a:solidFill>
              <a:srgbClr val="FFC000"/>
            </a:solidFill>
            <a:prstDash val="solid"/>
          </a:ln>
          <a:effectLst/>
        </p:spPr>
        <p:txBody>
          <a:bodyPr lIns="3329" tIns="3329" rIns="3329" bIns="3329" spcCol="1270" anchor="ctr"/>
          <a:lstStyle/>
          <a:p>
            <a:pPr algn="ctr" defTabSz="685800">
              <a:lnSpc>
                <a:spcPct val="90000"/>
              </a:lnSpc>
              <a:spcBef>
                <a:spcPts val="450"/>
              </a:spcBef>
              <a:spcAft>
                <a:spcPts val="345"/>
              </a:spcAft>
              <a:defRPr/>
            </a:pPr>
            <a:r>
              <a:rPr lang="en-CA" sz="600" i="1" kern="0">
                <a:solidFill>
                  <a:srgbClr val="000000"/>
                </a:solidFill>
                <a:highlight>
                  <a:srgbClr val="FFFF00"/>
                </a:highlight>
                <a:latin typeface="Arial"/>
                <a:ea typeface="Times New Roman"/>
                <a:cs typeface="Arial" panose="020B0604020202020204" pitchFamily="34" charset="0"/>
              </a:rPr>
              <a:t>Targeted</a:t>
            </a:r>
            <a:endParaRPr lang="en-CA" sz="600" i="1" kern="0">
              <a:solidFill>
                <a:sysClr val="windowText" lastClr="000000"/>
              </a:solidFill>
              <a:highlight>
                <a:srgbClr val="FFFF00"/>
              </a:highlight>
              <a:latin typeface="Arial"/>
              <a:ea typeface="Times New Roman"/>
              <a:cs typeface="Arial" panose="020B0604020202020204" pitchFamily="34" charset="0"/>
            </a:endParaRPr>
          </a:p>
        </p:txBody>
      </p:sp>
      <p:sp>
        <p:nvSpPr>
          <p:cNvPr id="17" name="Freeform 39">
            <a:extLst>
              <a:ext uri="{FF2B5EF4-FFF2-40B4-BE49-F238E27FC236}">
                <a16:creationId xmlns:a16="http://schemas.microsoft.com/office/drawing/2014/main" id="{A3BA211D-B8A2-4D70-8C31-8A9D0F64FCA0}"/>
              </a:ext>
            </a:extLst>
          </p:cNvPr>
          <p:cNvSpPr/>
          <p:nvPr/>
        </p:nvSpPr>
        <p:spPr>
          <a:xfrm>
            <a:off x="3024868" y="4288828"/>
            <a:ext cx="540544" cy="107156"/>
          </a:xfrm>
          <a:custGeom>
            <a:avLst/>
            <a:gdLst>
              <a:gd name="connsiteX0" fmla="*/ 0 w 769766"/>
              <a:gd name="connsiteY0" fmla="*/ 0 h 384883"/>
              <a:gd name="connsiteX1" fmla="*/ 769766 w 769766"/>
              <a:gd name="connsiteY1" fmla="*/ 0 h 384883"/>
              <a:gd name="connsiteX2" fmla="*/ 769766 w 769766"/>
              <a:gd name="connsiteY2" fmla="*/ 384883 h 384883"/>
              <a:gd name="connsiteX3" fmla="*/ 0 w 769766"/>
              <a:gd name="connsiteY3" fmla="*/ 384883 h 384883"/>
              <a:gd name="connsiteX4" fmla="*/ 0 w 769766"/>
              <a:gd name="connsiteY4" fmla="*/ 0 h 384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766" h="384883">
                <a:moveTo>
                  <a:pt x="0" y="0"/>
                </a:moveTo>
                <a:lnTo>
                  <a:pt x="769766" y="0"/>
                </a:lnTo>
                <a:lnTo>
                  <a:pt x="769766" y="384883"/>
                </a:lnTo>
                <a:lnTo>
                  <a:pt x="0" y="384883"/>
                </a:lnTo>
                <a:lnTo>
                  <a:pt x="0" y="0"/>
                </a:lnTo>
                <a:close/>
              </a:path>
            </a:pathLst>
          </a:custGeom>
          <a:solidFill>
            <a:srgbClr val="FFFFFF"/>
          </a:solidFill>
          <a:ln w="25400" cap="flat" cmpd="sng" algn="ctr">
            <a:solidFill>
              <a:srgbClr val="FFC000"/>
            </a:solidFill>
            <a:prstDash val="sysDot"/>
          </a:ln>
          <a:effectLst/>
        </p:spPr>
        <p:txBody>
          <a:bodyPr lIns="3329" tIns="3329" rIns="3329" bIns="3329" spcCol="1270" anchor="ctr"/>
          <a:lstStyle/>
          <a:p>
            <a:pPr algn="ctr" defTabSz="685800">
              <a:lnSpc>
                <a:spcPct val="90000"/>
              </a:lnSpc>
              <a:spcBef>
                <a:spcPts val="450"/>
              </a:spcBef>
              <a:spcAft>
                <a:spcPts val="345"/>
              </a:spcAft>
              <a:defRPr/>
            </a:pPr>
            <a:r>
              <a:rPr lang="en-CA" sz="600" i="1" kern="0">
                <a:solidFill>
                  <a:srgbClr val="000000"/>
                </a:solidFill>
                <a:latin typeface="Arial"/>
                <a:ea typeface="Times New Roman"/>
                <a:cs typeface="Arial" panose="020B0604020202020204" pitchFamily="34" charset="0"/>
              </a:rPr>
              <a:t>Un-targeted</a:t>
            </a:r>
            <a:endParaRPr lang="en-CA" sz="600" i="1" kern="0">
              <a:solidFill>
                <a:sysClr val="windowText" lastClr="000000"/>
              </a:solidFill>
              <a:latin typeface="Arial"/>
              <a:ea typeface="Times New Roman"/>
              <a:cs typeface="Arial" panose="020B0604020202020204" pitchFamily="34" charset="0"/>
            </a:endParaRPr>
          </a:p>
        </p:txBody>
      </p:sp>
      <p:sp>
        <p:nvSpPr>
          <p:cNvPr id="20" name="Arrow: Left-Right 19">
            <a:extLst>
              <a:ext uri="{FF2B5EF4-FFF2-40B4-BE49-F238E27FC236}">
                <a16:creationId xmlns:a16="http://schemas.microsoft.com/office/drawing/2014/main" id="{7FC882C9-DA45-47B7-A204-47094B8CB479}"/>
              </a:ext>
            </a:extLst>
          </p:cNvPr>
          <p:cNvSpPr/>
          <p:nvPr/>
        </p:nvSpPr>
        <p:spPr>
          <a:xfrm>
            <a:off x="1267949" y="3788687"/>
            <a:ext cx="5993822" cy="605747"/>
          </a:xfrm>
          <a:prstGeom prst="leftRightArrow">
            <a:avLst/>
          </a:prstGeom>
          <a:gradFill flip="none" rotWithShape="1">
            <a:gsLst>
              <a:gs pos="0">
                <a:schemeClr val="accent1">
                  <a:tint val="100000"/>
                  <a:shade val="100000"/>
                  <a:satMod val="130000"/>
                </a:schemeClr>
              </a:gs>
              <a:gs pos="48700">
                <a:srgbClr val="705A8F"/>
              </a:gs>
              <a:gs pos="100000">
                <a:schemeClr val="accent5">
                  <a:lumMod val="50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a:solidFill>
                <a:srgbClr val="78818C"/>
              </a:solidFill>
              <a:latin typeface="Arial"/>
            </a:endParaRPr>
          </a:p>
        </p:txBody>
      </p:sp>
      <p:sp>
        <p:nvSpPr>
          <p:cNvPr id="21" name="TextBox 20">
            <a:extLst>
              <a:ext uri="{FF2B5EF4-FFF2-40B4-BE49-F238E27FC236}">
                <a16:creationId xmlns:a16="http://schemas.microsoft.com/office/drawing/2014/main" id="{7F90C5B8-75CC-40D0-AFA4-ED1EBDC207F4}"/>
              </a:ext>
            </a:extLst>
          </p:cNvPr>
          <p:cNvSpPr txBox="1"/>
          <p:nvPr/>
        </p:nvSpPr>
        <p:spPr>
          <a:xfrm>
            <a:off x="1156903" y="4465594"/>
            <a:ext cx="788681" cy="300082"/>
          </a:xfrm>
          <a:prstGeom prst="rect">
            <a:avLst/>
          </a:prstGeom>
          <a:noFill/>
        </p:spPr>
        <p:txBody>
          <a:bodyPr wrap="square" rtlCol="0">
            <a:spAutoFit/>
          </a:bodyPr>
          <a:lstStyle/>
          <a:p>
            <a:pPr defTabSz="685800">
              <a:defRPr/>
            </a:pPr>
            <a:r>
              <a:rPr lang="en-US" sz="1350" b="1">
                <a:solidFill>
                  <a:srgbClr val="AF4BA6"/>
                </a:solidFill>
                <a:latin typeface="Arial"/>
              </a:rPr>
              <a:t>Global</a:t>
            </a:r>
          </a:p>
        </p:txBody>
      </p:sp>
      <p:sp>
        <p:nvSpPr>
          <p:cNvPr id="22" name="TextBox 21">
            <a:extLst>
              <a:ext uri="{FF2B5EF4-FFF2-40B4-BE49-F238E27FC236}">
                <a16:creationId xmlns:a16="http://schemas.microsoft.com/office/drawing/2014/main" id="{92B63B06-5102-4429-9461-21EBF06FB16F}"/>
              </a:ext>
            </a:extLst>
          </p:cNvPr>
          <p:cNvSpPr txBox="1"/>
          <p:nvPr/>
        </p:nvSpPr>
        <p:spPr>
          <a:xfrm>
            <a:off x="3740314" y="4482505"/>
            <a:ext cx="918888" cy="300082"/>
          </a:xfrm>
          <a:prstGeom prst="rect">
            <a:avLst/>
          </a:prstGeom>
          <a:noFill/>
        </p:spPr>
        <p:txBody>
          <a:bodyPr wrap="square" rtlCol="0">
            <a:spAutoFit/>
          </a:bodyPr>
          <a:lstStyle/>
          <a:p>
            <a:pPr defTabSz="685800">
              <a:defRPr/>
            </a:pPr>
            <a:r>
              <a:rPr lang="en-US" sz="1350" b="1">
                <a:solidFill>
                  <a:srgbClr val="6B5B8D"/>
                </a:solidFill>
                <a:latin typeface="Arial"/>
              </a:rPr>
              <a:t>Volume</a:t>
            </a:r>
          </a:p>
        </p:txBody>
      </p:sp>
      <p:sp>
        <p:nvSpPr>
          <p:cNvPr id="23" name="TextBox 22">
            <a:extLst>
              <a:ext uri="{FF2B5EF4-FFF2-40B4-BE49-F238E27FC236}">
                <a16:creationId xmlns:a16="http://schemas.microsoft.com/office/drawing/2014/main" id="{53CB9617-AE8F-4386-9615-F9CA0A6B828D}"/>
              </a:ext>
            </a:extLst>
          </p:cNvPr>
          <p:cNvSpPr txBox="1"/>
          <p:nvPr/>
        </p:nvSpPr>
        <p:spPr>
          <a:xfrm>
            <a:off x="6743042" y="4450432"/>
            <a:ext cx="788681" cy="300082"/>
          </a:xfrm>
          <a:prstGeom prst="rect">
            <a:avLst/>
          </a:prstGeom>
          <a:noFill/>
        </p:spPr>
        <p:txBody>
          <a:bodyPr wrap="square" rtlCol="0">
            <a:spAutoFit/>
          </a:bodyPr>
          <a:lstStyle/>
          <a:p>
            <a:pPr defTabSz="685800">
              <a:defRPr/>
            </a:pPr>
            <a:r>
              <a:rPr lang="en-US" sz="1350" b="1">
                <a:solidFill>
                  <a:srgbClr val="206C73"/>
                </a:solidFill>
                <a:latin typeface="Arial"/>
              </a:rPr>
              <a:t>Value</a:t>
            </a:r>
          </a:p>
        </p:txBody>
      </p:sp>
      <p:sp>
        <p:nvSpPr>
          <p:cNvPr id="24" name="Oval 23">
            <a:extLst>
              <a:ext uri="{FF2B5EF4-FFF2-40B4-BE49-F238E27FC236}">
                <a16:creationId xmlns:a16="http://schemas.microsoft.com/office/drawing/2014/main" id="{E36EC06B-8773-430C-ADCD-6E7CD20F3B08}"/>
              </a:ext>
            </a:extLst>
          </p:cNvPr>
          <p:cNvSpPr/>
          <p:nvPr/>
        </p:nvSpPr>
        <p:spPr>
          <a:xfrm>
            <a:off x="4898277" y="4003473"/>
            <a:ext cx="201736" cy="175217"/>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defTabSz="685800">
              <a:defRPr/>
            </a:pPr>
            <a:endParaRPr lang="en-US" sz="1350">
              <a:solidFill>
                <a:srgbClr val="78818C"/>
              </a:solidFill>
              <a:latin typeface="Arial"/>
            </a:endParaRPr>
          </a:p>
        </p:txBody>
      </p:sp>
      <p:pic>
        <p:nvPicPr>
          <p:cNvPr id="25" name="Picture 24">
            <a:extLst>
              <a:ext uri="{FF2B5EF4-FFF2-40B4-BE49-F238E27FC236}">
                <a16:creationId xmlns:a16="http://schemas.microsoft.com/office/drawing/2014/main" id="{CE68CA65-BDB6-4ABF-9462-8A857B96E346}"/>
              </a:ext>
            </a:extLst>
          </p:cNvPr>
          <p:cNvPicPr>
            <a:picLocks noChangeAspect="1"/>
          </p:cNvPicPr>
          <p:nvPr/>
        </p:nvPicPr>
        <p:blipFill>
          <a:blip r:embed="rId4"/>
          <a:stretch>
            <a:fillRect/>
          </a:stretch>
        </p:blipFill>
        <p:spPr>
          <a:xfrm>
            <a:off x="6787366" y="1064548"/>
            <a:ext cx="1417742" cy="2009936"/>
          </a:xfrm>
          <a:prstGeom prst="rect">
            <a:avLst/>
          </a:prstGeom>
        </p:spPr>
      </p:pic>
      <p:sp>
        <p:nvSpPr>
          <p:cNvPr id="19" name="Freeform 38">
            <a:extLst>
              <a:ext uri="{FF2B5EF4-FFF2-40B4-BE49-F238E27FC236}">
                <a16:creationId xmlns:a16="http://schemas.microsoft.com/office/drawing/2014/main" id="{4E9914FC-4948-426C-9CFC-93D5E2D72FC2}"/>
              </a:ext>
            </a:extLst>
          </p:cNvPr>
          <p:cNvSpPr/>
          <p:nvPr/>
        </p:nvSpPr>
        <p:spPr>
          <a:xfrm>
            <a:off x="3570910" y="4266653"/>
            <a:ext cx="540544" cy="107156"/>
          </a:xfrm>
          <a:custGeom>
            <a:avLst/>
            <a:gdLst>
              <a:gd name="connsiteX0" fmla="*/ 0 w 769766"/>
              <a:gd name="connsiteY0" fmla="*/ 0 h 384883"/>
              <a:gd name="connsiteX1" fmla="*/ 769766 w 769766"/>
              <a:gd name="connsiteY1" fmla="*/ 0 h 384883"/>
              <a:gd name="connsiteX2" fmla="*/ 769766 w 769766"/>
              <a:gd name="connsiteY2" fmla="*/ 384883 h 384883"/>
              <a:gd name="connsiteX3" fmla="*/ 0 w 769766"/>
              <a:gd name="connsiteY3" fmla="*/ 384883 h 384883"/>
              <a:gd name="connsiteX4" fmla="*/ 0 w 769766"/>
              <a:gd name="connsiteY4" fmla="*/ 0 h 384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766" h="384883">
                <a:moveTo>
                  <a:pt x="0" y="0"/>
                </a:moveTo>
                <a:lnTo>
                  <a:pt x="769766" y="0"/>
                </a:lnTo>
                <a:lnTo>
                  <a:pt x="769766" y="384883"/>
                </a:lnTo>
                <a:lnTo>
                  <a:pt x="0" y="384883"/>
                </a:lnTo>
                <a:lnTo>
                  <a:pt x="0" y="0"/>
                </a:lnTo>
                <a:close/>
              </a:path>
            </a:pathLst>
          </a:custGeom>
          <a:solidFill>
            <a:srgbClr val="FFFFFF"/>
          </a:solidFill>
          <a:ln w="19050" cap="flat" cmpd="sng" algn="ctr">
            <a:solidFill>
              <a:srgbClr val="FFC000"/>
            </a:solidFill>
            <a:prstDash val="solid"/>
          </a:ln>
          <a:effectLst/>
        </p:spPr>
        <p:txBody>
          <a:bodyPr lIns="3329" tIns="3329" rIns="3329" bIns="3329" spcCol="1270" anchor="ctr"/>
          <a:lstStyle/>
          <a:p>
            <a:pPr algn="ctr" defTabSz="685800">
              <a:lnSpc>
                <a:spcPct val="90000"/>
              </a:lnSpc>
              <a:spcBef>
                <a:spcPts val="450"/>
              </a:spcBef>
              <a:spcAft>
                <a:spcPts val="345"/>
              </a:spcAft>
              <a:defRPr/>
            </a:pPr>
            <a:r>
              <a:rPr lang="en-CA" sz="600" i="1" kern="0">
                <a:solidFill>
                  <a:srgbClr val="000000"/>
                </a:solidFill>
                <a:highlight>
                  <a:srgbClr val="FFFF00"/>
                </a:highlight>
                <a:latin typeface="Arial"/>
                <a:ea typeface="Times New Roman"/>
                <a:cs typeface="Arial" panose="020B0604020202020204" pitchFamily="34" charset="0"/>
              </a:rPr>
              <a:t>Targeted</a:t>
            </a:r>
            <a:endParaRPr lang="en-CA" sz="600" i="1" kern="0">
              <a:solidFill>
                <a:sysClr val="windowText" lastClr="000000"/>
              </a:solidFill>
              <a:highlight>
                <a:srgbClr val="FFFF00"/>
              </a:highlight>
              <a:latin typeface="Arial"/>
              <a:ea typeface="Times New Roman"/>
              <a:cs typeface="Arial" panose="020B0604020202020204" pitchFamily="34" charset="0"/>
            </a:endParaRPr>
          </a:p>
        </p:txBody>
      </p:sp>
      <p:sp>
        <p:nvSpPr>
          <p:cNvPr id="26" name="Oval 25">
            <a:extLst>
              <a:ext uri="{FF2B5EF4-FFF2-40B4-BE49-F238E27FC236}">
                <a16:creationId xmlns:a16="http://schemas.microsoft.com/office/drawing/2014/main" id="{D587F82D-B6BE-4C38-9227-ED5545B26CF7}"/>
              </a:ext>
            </a:extLst>
          </p:cNvPr>
          <p:cNvSpPr/>
          <p:nvPr/>
        </p:nvSpPr>
        <p:spPr>
          <a:xfrm>
            <a:off x="3740313" y="3977555"/>
            <a:ext cx="201736" cy="175217"/>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defTabSz="685800">
              <a:defRPr/>
            </a:pPr>
            <a:endParaRPr lang="en-US" sz="1350">
              <a:solidFill>
                <a:srgbClr val="78818C"/>
              </a:solidFill>
              <a:latin typeface="Arial"/>
            </a:endParaRPr>
          </a:p>
        </p:txBody>
      </p:sp>
    </p:spTree>
    <p:extLst>
      <p:ext uri="{BB962C8B-B14F-4D97-AF65-F5344CB8AC3E}">
        <p14:creationId xmlns:p14="http://schemas.microsoft.com/office/powerpoint/2010/main" val="3446253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Supporting Value and Improving Patient Outcomes</a:t>
            </a:r>
          </a:p>
        </p:txBody>
      </p:sp>
      <p:sp>
        <p:nvSpPr>
          <p:cNvPr id="3" name="Content Placeholder 2"/>
          <p:cNvSpPr>
            <a:spLocks noGrp="1"/>
          </p:cNvSpPr>
          <p:nvPr>
            <p:ph idx="1"/>
          </p:nvPr>
        </p:nvSpPr>
        <p:spPr>
          <a:xfrm>
            <a:off x="274125" y="1609058"/>
            <a:ext cx="6613008" cy="3599999"/>
          </a:xfrm>
        </p:spPr>
        <p:txBody>
          <a:bodyPr>
            <a:noAutofit/>
          </a:bodyPr>
          <a:lstStyle/>
          <a:p>
            <a:pPr marL="285750" indent="-285750">
              <a:lnSpc>
                <a:spcPct val="107000"/>
              </a:lnSpc>
              <a:spcAft>
                <a:spcPts val="600"/>
              </a:spcAft>
              <a:buFont typeface="Arial" panose="020B0604020202020204" pitchFamily="34" charset="0"/>
              <a:buChar char="•"/>
              <a:defRPr/>
            </a:pPr>
            <a:r>
              <a:rPr lang="en-US" sz="1350"/>
              <a:t>Measurement of outcomes needs to be connected to a strong quality improvement approach.</a:t>
            </a:r>
          </a:p>
          <a:p>
            <a:pPr marL="285750" indent="-285750">
              <a:lnSpc>
                <a:spcPct val="107000"/>
              </a:lnSpc>
              <a:spcAft>
                <a:spcPts val="600"/>
              </a:spcAft>
              <a:buFont typeface="Arial" panose="020B0604020202020204" pitchFamily="34" charset="0"/>
              <a:buChar char="•"/>
              <a:defRPr/>
            </a:pPr>
            <a:r>
              <a:rPr lang="en-US" sz="1350"/>
              <a:t>If an Integrated Care Funding Model is to improve patient outcomes, funding for quality of care requires a strong </a:t>
            </a:r>
            <a:r>
              <a:rPr lang="en-US" sz="1350" b="1">
                <a:solidFill>
                  <a:srgbClr val="FF0000"/>
                </a:solidFill>
              </a:rPr>
              <a:t>performance management </a:t>
            </a:r>
            <a:r>
              <a:rPr lang="en-US" sz="1350"/>
              <a:t>infrastructure that includes:</a:t>
            </a:r>
          </a:p>
          <a:p>
            <a:pPr marL="600075" lvl="1" indent="-257175">
              <a:lnSpc>
                <a:spcPct val="107000"/>
              </a:lnSpc>
              <a:spcBef>
                <a:spcPts val="0"/>
              </a:spcBef>
              <a:spcAft>
                <a:spcPts val="450"/>
              </a:spcAft>
              <a:buFont typeface="Arial" panose="020B0604020202020204" pitchFamily="34" charset="0"/>
              <a:buChar char="•"/>
              <a:defRPr/>
            </a:pPr>
            <a:r>
              <a:rPr lang="en-US" sz="1350" b="1"/>
              <a:t>Reporting</a:t>
            </a:r>
          </a:p>
          <a:p>
            <a:pPr marL="600075" lvl="1" indent="-257175">
              <a:lnSpc>
                <a:spcPct val="107000"/>
              </a:lnSpc>
              <a:spcBef>
                <a:spcPts val="0"/>
              </a:spcBef>
              <a:spcAft>
                <a:spcPts val="450"/>
              </a:spcAft>
              <a:buFont typeface="Arial" panose="020B0604020202020204" pitchFamily="34" charset="0"/>
              <a:buChar char="•"/>
              <a:defRPr/>
            </a:pPr>
            <a:r>
              <a:rPr lang="en-US" sz="1350" b="1"/>
              <a:t>Benchmarking</a:t>
            </a:r>
          </a:p>
          <a:p>
            <a:pPr marL="600075" lvl="1" indent="-257175">
              <a:lnSpc>
                <a:spcPct val="107000"/>
              </a:lnSpc>
              <a:spcBef>
                <a:spcPts val="0"/>
              </a:spcBef>
              <a:spcAft>
                <a:spcPts val="450"/>
              </a:spcAft>
              <a:buFont typeface="Arial" panose="020B0604020202020204" pitchFamily="34" charset="0"/>
              <a:buChar char="•"/>
              <a:defRPr/>
            </a:pPr>
            <a:r>
              <a:rPr lang="en-US" sz="1350" b="1"/>
              <a:t>Targeted Management</a:t>
            </a:r>
          </a:p>
          <a:p>
            <a:pPr marL="600075" lvl="1" indent="-257175">
              <a:lnSpc>
                <a:spcPct val="107000"/>
              </a:lnSpc>
              <a:spcBef>
                <a:spcPts val="0"/>
              </a:spcBef>
              <a:spcAft>
                <a:spcPts val="450"/>
              </a:spcAft>
              <a:buFont typeface="Arial" panose="020B0604020202020204" pitchFamily="34" charset="0"/>
              <a:buChar char="•"/>
              <a:defRPr/>
            </a:pPr>
            <a:r>
              <a:rPr lang="en-US" sz="1350" b="1"/>
              <a:t>Prioritizing change ideas </a:t>
            </a:r>
            <a:r>
              <a:rPr lang="en-US" sz="1350"/>
              <a:t>for improvement and providing coaching, if required</a:t>
            </a:r>
          </a:p>
          <a:p>
            <a:pPr marL="600075" lvl="1" indent="-257175">
              <a:lnSpc>
                <a:spcPct val="107000"/>
              </a:lnSpc>
              <a:spcBef>
                <a:spcPts val="0"/>
              </a:spcBef>
              <a:spcAft>
                <a:spcPts val="450"/>
              </a:spcAft>
              <a:buFont typeface="Arial" panose="020B0604020202020204" pitchFamily="34" charset="0"/>
              <a:buChar char="•"/>
              <a:defRPr/>
            </a:pPr>
            <a:r>
              <a:rPr lang="en-US" sz="1350" b="1"/>
              <a:t>Audit and Feedback</a:t>
            </a:r>
          </a:p>
          <a:p>
            <a:pPr>
              <a:lnSpc>
                <a:spcPct val="107000"/>
              </a:lnSpc>
              <a:spcAft>
                <a:spcPts val="600"/>
              </a:spcAft>
              <a:defRPr/>
            </a:pPr>
            <a:r>
              <a:rPr lang="en-US" sz="1350"/>
              <a:t>The process will be an iterative and phased approach to incorporate lessons learned.  </a:t>
            </a: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600"/>
              </a:spcBef>
              <a:spcAft>
                <a:spcPts val="0"/>
              </a:spcAft>
              <a:buClrTx/>
              <a:buSzTx/>
              <a:buFontTx/>
              <a:buNone/>
              <a:tabLst/>
              <a:defRPr/>
            </a:pPr>
            <a:fld id="{7F61EF72-27FB-0D45-A525-E89BC1341AAA}" type="slidenum">
              <a:rPr kumimoji="0" lang="en-US" sz="1000" b="0" i="0" u="none" strike="noStrike" kern="1200" cap="none" spc="0" normalizeH="0" baseline="0" noProof="0" smtClean="0">
                <a:ln>
                  <a:noFill/>
                </a:ln>
                <a:solidFill>
                  <a:srgbClr val="78818C"/>
                </a:solidFill>
                <a:effectLst/>
                <a:uLnTx/>
                <a:uFillTx/>
                <a:latin typeface="Georgia"/>
                <a:ea typeface="+mn-ea"/>
              </a:rPr>
              <a:pPr marL="0" marR="0" lvl="0" indent="0" algn="r" defTabSz="457200" rtl="0" eaLnBrk="1" fontAlgn="auto" latinLnBrk="0" hangingPunct="1">
                <a:lnSpc>
                  <a:spcPct val="100000"/>
                </a:lnSpc>
                <a:spcBef>
                  <a:spcPts val="600"/>
                </a:spcBef>
                <a:spcAft>
                  <a:spcPts val="0"/>
                </a:spcAft>
                <a:buClrTx/>
                <a:buSzTx/>
                <a:buFontTx/>
                <a:buNone/>
                <a:tabLst/>
                <a:defRPr/>
              </a:pPr>
              <a:t>29</a:t>
            </a:fld>
            <a:endParaRPr kumimoji="0" lang="en-US" sz="1000" b="0" i="0" u="none" strike="noStrike" kern="1200" cap="none" spc="0" normalizeH="0" baseline="0" noProof="0">
              <a:ln>
                <a:noFill/>
              </a:ln>
              <a:solidFill>
                <a:srgbClr val="78818C"/>
              </a:solidFill>
              <a:effectLst/>
              <a:uLnTx/>
              <a:uFillTx/>
              <a:latin typeface="Georgia"/>
              <a:ea typeface="+mn-ea"/>
            </a:endParaRPr>
          </a:p>
        </p:txBody>
      </p:sp>
      <p:sp>
        <p:nvSpPr>
          <p:cNvPr id="4" name="Footer Placeholder 3"/>
          <p:cNvSpPr>
            <a:spLocks noGrp="1"/>
          </p:cNvSpPr>
          <p:nvPr>
            <p:ph type="ftr" sz="quarter" idx="4294967295"/>
          </p:nvPr>
        </p:nvSpPr>
        <p:spPr>
          <a:xfrm>
            <a:off x="7305675" y="6615113"/>
            <a:ext cx="1838325" cy="214312"/>
          </a:xfrm>
          <a:prstGeom prst="rect">
            <a:avLst/>
          </a:prstGeom>
        </p:spPr>
        <p:txBody>
          <a:bodyPr vert="horz" lIns="0" tIns="0" rIns="0" bIns="0" rtlCol="0" anchor="t" anchorCtr="0"/>
          <a:lstStyle>
            <a:defPPr>
              <a:defRPr lang="en-US"/>
            </a:defPPr>
            <a:lvl1pPr marL="0" algn="l" defTabSz="457200" rtl="0" eaLnBrk="1" latinLnBrk="0" hangingPunct="1">
              <a:defRPr sz="1200" b="1" i="0" kern="1200" baseline="0">
                <a:solidFill>
                  <a:srgbClr val="049E6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49E60"/>
                </a:solidFill>
                <a:effectLst/>
                <a:uLnTx/>
                <a:uFillTx/>
                <a:latin typeface="Arial"/>
                <a:ea typeface="+mn-ea"/>
                <a:cs typeface="+mn-cs"/>
              </a:rPr>
              <a:t>Trillium Gift of Life Network</a:t>
            </a:r>
          </a:p>
        </p:txBody>
      </p:sp>
      <p:grpSp>
        <p:nvGrpSpPr>
          <p:cNvPr id="18" name="Group 17"/>
          <p:cNvGrpSpPr/>
          <p:nvPr/>
        </p:nvGrpSpPr>
        <p:grpSpPr>
          <a:xfrm>
            <a:off x="589170" y="728883"/>
            <a:ext cx="5812778" cy="952486"/>
            <a:chOff x="1288469" y="1117812"/>
            <a:chExt cx="6355420" cy="1269980"/>
          </a:xfrm>
        </p:grpSpPr>
        <p:sp>
          <p:nvSpPr>
            <p:cNvPr id="6" name="TextBox 5"/>
            <p:cNvSpPr txBox="1"/>
            <p:nvPr/>
          </p:nvSpPr>
          <p:spPr>
            <a:xfrm>
              <a:off x="1288469" y="1324101"/>
              <a:ext cx="1116203" cy="49244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49E60"/>
                  </a:solidFill>
                  <a:effectLst/>
                  <a:uLnTx/>
                  <a:uFillTx/>
                  <a:latin typeface="Arial"/>
                  <a:ea typeface="+mn-ea"/>
                  <a:cs typeface="+mn-cs"/>
                </a:rPr>
                <a:t>Value</a:t>
              </a:r>
              <a:r>
                <a:rPr kumimoji="0" lang="en-US" sz="1500" b="1" i="0" u="none" strike="noStrike" kern="1200" cap="none" spc="0" normalizeH="0" baseline="30000" noProof="0">
                  <a:ln>
                    <a:noFill/>
                  </a:ln>
                  <a:solidFill>
                    <a:srgbClr val="049E60"/>
                  </a:solidFill>
                  <a:effectLst/>
                  <a:uLnTx/>
                  <a:uFillTx/>
                  <a:latin typeface="Arial"/>
                  <a:ea typeface="+mn-ea"/>
                  <a:cs typeface="+mn-cs"/>
                </a:rPr>
                <a:t>*</a:t>
              </a:r>
            </a:p>
          </p:txBody>
        </p:sp>
        <p:sp>
          <p:nvSpPr>
            <p:cNvPr id="7" name="TextBox 6"/>
            <p:cNvSpPr txBox="1"/>
            <p:nvPr/>
          </p:nvSpPr>
          <p:spPr>
            <a:xfrm>
              <a:off x="2452276" y="1324101"/>
              <a:ext cx="455680" cy="553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a:ln>
                    <a:noFill/>
                  </a:ln>
                  <a:solidFill>
                    <a:srgbClr val="049E60"/>
                  </a:solidFill>
                  <a:effectLst/>
                  <a:uLnTx/>
                  <a:uFillTx/>
                  <a:latin typeface="Arial"/>
                  <a:ea typeface="+mn-ea"/>
                  <a:cs typeface="+mn-cs"/>
                </a:rPr>
                <a:t>=</a:t>
              </a:r>
            </a:p>
          </p:txBody>
        </p:sp>
        <p:sp>
          <p:nvSpPr>
            <p:cNvPr id="8" name="TextBox 7"/>
            <p:cNvSpPr txBox="1"/>
            <p:nvPr/>
          </p:nvSpPr>
          <p:spPr>
            <a:xfrm>
              <a:off x="3184720" y="1117812"/>
              <a:ext cx="4237097" cy="430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049E60"/>
                  </a:solidFill>
                  <a:effectLst/>
                  <a:uLnTx/>
                  <a:uFillTx/>
                  <a:latin typeface="Arial"/>
                  <a:ea typeface="+mn-ea"/>
                  <a:cs typeface="+mn-cs"/>
                </a:rPr>
                <a:t>Outcomes that Matter to Patients</a:t>
              </a:r>
            </a:p>
          </p:txBody>
        </p:sp>
        <p:cxnSp>
          <p:nvCxnSpPr>
            <p:cNvPr id="10" name="Straight Connector 9"/>
            <p:cNvCxnSpPr>
              <a:stCxn id="7" idx="3"/>
            </p:cNvCxnSpPr>
            <p:nvPr/>
          </p:nvCxnSpPr>
          <p:spPr>
            <a:xfrm flipV="1">
              <a:off x="2907956" y="1585712"/>
              <a:ext cx="4246927" cy="15388"/>
            </a:xfrm>
            <a:prstGeom prst="line">
              <a:avLst/>
            </a:prstGeom>
            <a:ln w="38100">
              <a:solidFill>
                <a:srgbClr val="049E60"/>
              </a:solidFill>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2962648" y="1649129"/>
              <a:ext cx="4681241" cy="738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049E60"/>
                  </a:solidFill>
                  <a:effectLst/>
                  <a:uLnTx/>
                  <a:uFillTx/>
                  <a:latin typeface="Arial"/>
                  <a:ea typeface="+mn-ea"/>
                  <a:cs typeface="+mn-cs"/>
                </a:rPr>
                <a:t>Costs Throughout the Patient Journey</a:t>
              </a:r>
            </a:p>
          </p:txBody>
        </p:sp>
      </p:grpSp>
      <p:sp>
        <p:nvSpPr>
          <p:cNvPr id="15" name="TextBox 14"/>
          <p:cNvSpPr txBox="1"/>
          <p:nvPr/>
        </p:nvSpPr>
        <p:spPr>
          <a:xfrm>
            <a:off x="1097155" y="4802072"/>
            <a:ext cx="6906414" cy="20774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srgbClr val="453A6E"/>
                </a:solidFill>
                <a:effectLst/>
                <a:uLnTx/>
                <a:uFillTx/>
                <a:latin typeface="Arial"/>
                <a:ea typeface="+mn-ea"/>
                <a:cs typeface="+mn-cs"/>
              </a:rPr>
              <a:t>*“Aligning Outcomes And Spending: Canadian Experiences with Value-Based Healthcare” Canadian Foundation for Healthcare Improvement, August 2018</a:t>
            </a:r>
          </a:p>
        </p:txBody>
      </p:sp>
      <p:pic>
        <p:nvPicPr>
          <p:cNvPr id="9" name="Picture 8">
            <a:extLst>
              <a:ext uri="{FF2B5EF4-FFF2-40B4-BE49-F238E27FC236}">
                <a16:creationId xmlns:a16="http://schemas.microsoft.com/office/drawing/2014/main" id="{98D7B268-35AD-4E8E-B69C-0964D1833400}"/>
              </a:ext>
            </a:extLst>
          </p:cNvPr>
          <p:cNvPicPr>
            <a:picLocks noChangeAspect="1"/>
          </p:cNvPicPr>
          <p:nvPr/>
        </p:nvPicPr>
        <p:blipFill>
          <a:blip r:embed="rId3"/>
          <a:stretch>
            <a:fillRect/>
          </a:stretch>
        </p:blipFill>
        <p:spPr>
          <a:xfrm>
            <a:off x="7010077" y="927093"/>
            <a:ext cx="1846968" cy="2679915"/>
          </a:xfrm>
          <a:prstGeom prst="rect">
            <a:avLst/>
          </a:prstGeom>
        </p:spPr>
      </p:pic>
      <p:sp>
        <p:nvSpPr>
          <p:cNvPr id="12" name="TextBox 11">
            <a:extLst>
              <a:ext uri="{FF2B5EF4-FFF2-40B4-BE49-F238E27FC236}">
                <a16:creationId xmlns:a16="http://schemas.microsoft.com/office/drawing/2014/main" id="{CDF8B598-2C24-4948-B756-471F0CB9E093}"/>
              </a:ext>
            </a:extLst>
          </p:cNvPr>
          <p:cNvSpPr txBox="1"/>
          <p:nvPr/>
        </p:nvSpPr>
        <p:spPr>
          <a:xfrm>
            <a:off x="6934200" y="3629025"/>
            <a:ext cx="2076450"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53A6E"/>
                </a:solidFill>
                <a:effectLst/>
                <a:uLnTx/>
                <a:uFillTx/>
                <a:latin typeface="Arial"/>
                <a:ea typeface="+mn-ea"/>
                <a:cs typeface="+mn-cs"/>
              </a:rPr>
              <a:t>* “</a:t>
            </a:r>
            <a:r>
              <a:rPr kumimoji="0" lang="en-US" sz="1200" b="0" i="0" u="none" strike="noStrike" kern="1200" cap="none" spc="0" normalizeH="0" baseline="0" noProof="0">
                <a:ln>
                  <a:noFill/>
                </a:ln>
                <a:solidFill>
                  <a:srgbClr val="453A6E"/>
                </a:solidFill>
                <a:effectLst/>
                <a:uLnTx/>
                <a:uFillTx/>
                <a:latin typeface="Arial"/>
                <a:ea typeface="+mn-ea"/>
                <a:cs typeface="+mn-cs"/>
              </a:rPr>
              <a:t>lays out a breakthrough framework for redefining health care competition based on patient value”</a:t>
            </a:r>
          </a:p>
        </p:txBody>
      </p:sp>
      <p:sp>
        <p:nvSpPr>
          <p:cNvPr id="14" name="Rectangle 13">
            <a:extLst>
              <a:ext uri="{FF2B5EF4-FFF2-40B4-BE49-F238E27FC236}">
                <a16:creationId xmlns:a16="http://schemas.microsoft.com/office/drawing/2014/main" id="{F6539A3C-30AF-4A95-BF50-FD37CBC4FAB6}"/>
              </a:ext>
            </a:extLst>
          </p:cNvPr>
          <p:cNvSpPr/>
          <p:nvPr/>
        </p:nvSpPr>
        <p:spPr>
          <a:xfrm>
            <a:off x="461067" y="2886142"/>
            <a:ext cx="6452109" cy="1485765"/>
          </a:xfrm>
          <a:prstGeom prst="rect">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818C"/>
              </a:solidFill>
              <a:effectLst/>
              <a:uLnTx/>
              <a:uFillTx/>
              <a:latin typeface="Arial"/>
              <a:ea typeface="+mn-ea"/>
              <a:cs typeface="+mn-cs"/>
            </a:endParaRPr>
          </a:p>
        </p:txBody>
      </p:sp>
      <p:sp>
        <p:nvSpPr>
          <p:cNvPr id="13" name="Oval 12">
            <a:extLst>
              <a:ext uri="{FF2B5EF4-FFF2-40B4-BE49-F238E27FC236}">
                <a16:creationId xmlns:a16="http://schemas.microsoft.com/office/drawing/2014/main" id="{3FE16CA0-E8D7-44BC-858C-19F98F8FA7A3}"/>
              </a:ext>
            </a:extLst>
          </p:cNvPr>
          <p:cNvSpPr/>
          <p:nvPr/>
        </p:nvSpPr>
        <p:spPr>
          <a:xfrm>
            <a:off x="765544" y="2886142"/>
            <a:ext cx="1010093" cy="310638"/>
          </a:xfrm>
          <a:prstGeom prst="ellipse">
            <a:avLst/>
          </a:prstGeom>
          <a:noFill/>
          <a:ln w="53975">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20596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F8F3B-46AA-4828-9B3C-EFF5A4CA697E}"/>
              </a:ext>
            </a:extLst>
          </p:cNvPr>
          <p:cNvSpPr>
            <a:spLocks noGrp="1"/>
          </p:cNvSpPr>
          <p:nvPr>
            <p:ph type="title"/>
          </p:nvPr>
        </p:nvSpPr>
        <p:spPr>
          <a:xfrm>
            <a:off x="258859" y="628598"/>
            <a:ext cx="5760941" cy="2518172"/>
          </a:xfrm>
        </p:spPr>
        <p:txBody>
          <a:bodyPr>
            <a:normAutofit/>
          </a:bodyPr>
          <a:lstStyle/>
          <a:p>
            <a:r>
              <a:rPr lang="en-US" sz="4000" dirty="0"/>
              <a:t>Background</a:t>
            </a:r>
          </a:p>
        </p:txBody>
      </p:sp>
      <p:pic>
        <p:nvPicPr>
          <p:cNvPr id="6" name="Picture 5">
            <a:extLst>
              <a:ext uri="{FF2B5EF4-FFF2-40B4-BE49-F238E27FC236}">
                <a16:creationId xmlns:a16="http://schemas.microsoft.com/office/drawing/2014/main" id="{460A5902-FD68-4105-ACD9-A22CFAF9C28F}"/>
              </a:ext>
            </a:extLst>
          </p:cNvPr>
          <p:cNvPicPr>
            <a:picLocks noChangeAspect="1"/>
          </p:cNvPicPr>
          <p:nvPr/>
        </p:nvPicPr>
        <p:blipFill>
          <a:blip r:embed="rId2"/>
          <a:stretch>
            <a:fillRect/>
          </a:stretch>
        </p:blipFill>
        <p:spPr>
          <a:xfrm>
            <a:off x="3058005" y="1428788"/>
            <a:ext cx="6085995" cy="3131164"/>
          </a:xfrm>
          <a:prstGeom prst="rect">
            <a:avLst/>
          </a:prstGeom>
        </p:spPr>
      </p:pic>
    </p:spTree>
    <p:extLst>
      <p:ext uri="{BB962C8B-B14F-4D97-AF65-F5344CB8AC3E}">
        <p14:creationId xmlns:p14="http://schemas.microsoft.com/office/powerpoint/2010/main" val="41899204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060FC-7EFA-4B6C-9063-47042F7A02D4}"/>
              </a:ext>
            </a:extLst>
          </p:cNvPr>
          <p:cNvSpPr>
            <a:spLocks noGrp="1"/>
          </p:cNvSpPr>
          <p:nvPr>
            <p:ph type="title"/>
          </p:nvPr>
        </p:nvSpPr>
        <p:spPr/>
        <p:txBody>
          <a:bodyPr/>
          <a:lstStyle/>
          <a:p>
            <a:r>
              <a:rPr lang="en-US"/>
              <a:t>Approaches for Paying for Quality</a:t>
            </a:r>
          </a:p>
        </p:txBody>
      </p:sp>
      <p:sp>
        <p:nvSpPr>
          <p:cNvPr id="3" name="Content Placeholder 2">
            <a:extLst>
              <a:ext uri="{FF2B5EF4-FFF2-40B4-BE49-F238E27FC236}">
                <a16:creationId xmlns:a16="http://schemas.microsoft.com/office/drawing/2014/main" id="{316F2EE6-C699-48A8-82F7-22A8E94280DE}"/>
              </a:ext>
            </a:extLst>
          </p:cNvPr>
          <p:cNvSpPr>
            <a:spLocks noGrp="1"/>
          </p:cNvSpPr>
          <p:nvPr>
            <p:ph idx="1"/>
          </p:nvPr>
        </p:nvSpPr>
        <p:spPr/>
        <p:txBody>
          <a:bodyPr/>
          <a:lstStyle/>
          <a:p>
            <a:pPr marL="457200" indent="-457200">
              <a:buAutoNum type="arabicPeriod"/>
            </a:pPr>
            <a:r>
              <a:rPr lang="en-US"/>
              <a:t>Quality-Based Procedures</a:t>
            </a:r>
          </a:p>
          <a:p>
            <a:pPr marL="457200" indent="-457200">
              <a:buAutoNum type="arabicPeriod"/>
            </a:pPr>
            <a:endParaRPr lang="en-US"/>
          </a:p>
          <a:p>
            <a:pPr marL="457200" indent="-457200">
              <a:buAutoNum type="arabicPeriod"/>
            </a:pPr>
            <a:r>
              <a:rPr lang="en-US"/>
              <a:t>Bundle Care Payment</a:t>
            </a:r>
          </a:p>
          <a:p>
            <a:pPr marL="457200" indent="-457200">
              <a:buAutoNum type="arabicPeriod"/>
            </a:pPr>
            <a:endParaRPr lang="en-US"/>
          </a:p>
          <a:p>
            <a:pPr marL="457200" indent="-457200">
              <a:buAutoNum type="arabicPeriod"/>
            </a:pPr>
            <a:endParaRPr lang="en-US"/>
          </a:p>
          <a:p>
            <a:pPr marL="457200" indent="-457200">
              <a:buAutoNum type="arabicPeriod"/>
            </a:pPr>
            <a:endParaRPr lang="en-US"/>
          </a:p>
          <a:p>
            <a:pPr marL="457200" indent="-457200">
              <a:buAutoNum type="arabicPeriod"/>
            </a:pPr>
            <a:r>
              <a:rPr lang="en-US"/>
              <a:t>Payment for Results</a:t>
            </a:r>
          </a:p>
        </p:txBody>
      </p:sp>
      <p:sp>
        <p:nvSpPr>
          <p:cNvPr id="4" name="Slide Number Placeholder 3">
            <a:extLst>
              <a:ext uri="{FF2B5EF4-FFF2-40B4-BE49-F238E27FC236}">
                <a16:creationId xmlns:a16="http://schemas.microsoft.com/office/drawing/2014/main" id="{60DA5411-66EF-4BC0-9E31-7EB5C5C8703E}"/>
              </a:ext>
            </a:extLst>
          </p:cNvPr>
          <p:cNvSpPr>
            <a:spLocks noGrp="1"/>
          </p:cNvSpPr>
          <p:nvPr>
            <p:ph type="sldNum" sz="quarter" idx="12"/>
          </p:nvPr>
        </p:nvSpPr>
        <p:spPr/>
        <p:txBody>
          <a:bodyPr/>
          <a:lstStyle/>
          <a:p>
            <a:fld id="{2066355A-084C-D24E-9AD2-7E4FC41EA627}" type="slidenum">
              <a:rPr lang="en-US" smtClean="0"/>
              <a:t>30</a:t>
            </a:fld>
            <a:endParaRPr lang="en-US"/>
          </a:p>
        </p:txBody>
      </p:sp>
      <p:sp>
        <p:nvSpPr>
          <p:cNvPr id="5" name="Content Placeholder 4">
            <a:extLst>
              <a:ext uri="{FF2B5EF4-FFF2-40B4-BE49-F238E27FC236}">
                <a16:creationId xmlns:a16="http://schemas.microsoft.com/office/drawing/2014/main" id="{70E4A36B-5446-4FD0-B3DC-564C9C08C1C9}"/>
              </a:ext>
            </a:extLst>
          </p:cNvPr>
          <p:cNvSpPr>
            <a:spLocks noGrp="1"/>
          </p:cNvSpPr>
          <p:nvPr>
            <p:ph idx="13"/>
          </p:nvPr>
        </p:nvSpPr>
        <p:spPr>
          <a:xfrm>
            <a:off x="4761914" y="600579"/>
            <a:ext cx="4230592" cy="2592787"/>
          </a:xfrm>
        </p:spPr>
        <p:txBody>
          <a:bodyPr/>
          <a:lstStyle/>
          <a:p>
            <a:pPr marL="285750" indent="-285750">
              <a:lnSpc>
                <a:spcPct val="100000"/>
              </a:lnSpc>
              <a:buFont typeface="Arial" panose="020B0604020202020204" pitchFamily="34" charset="0"/>
              <a:buChar char="•"/>
            </a:pPr>
            <a:r>
              <a:rPr lang="en-US" sz="1800">
                <a:latin typeface="+mn-lt"/>
                <a:cs typeface="+mn-cs"/>
              </a:rPr>
              <a:t>Requires development of a generic patient pathway to identify resources to create the avg. cost of care; </a:t>
            </a:r>
          </a:p>
          <a:p>
            <a:pPr marL="285750" indent="-285750">
              <a:lnSpc>
                <a:spcPct val="100000"/>
              </a:lnSpc>
              <a:buFont typeface="Arial" panose="020B0604020202020204" pitchFamily="34" charset="0"/>
              <a:buChar char="•"/>
            </a:pPr>
            <a:r>
              <a:rPr lang="en-US" sz="1800">
                <a:latin typeface="+mn-lt"/>
                <a:cs typeface="+mn-cs"/>
              </a:rPr>
              <a:t>Develop the care model and identifying recommended practices, including a review of the evidence;</a:t>
            </a:r>
          </a:p>
          <a:p>
            <a:pPr marL="285750" indent="-285750">
              <a:lnSpc>
                <a:spcPct val="100000"/>
              </a:lnSpc>
              <a:buFont typeface="Arial" panose="020B0604020202020204" pitchFamily="34" charset="0"/>
              <a:buChar char="•"/>
            </a:pPr>
            <a:r>
              <a:rPr lang="en-US" sz="1800">
                <a:latin typeface="+mn-lt"/>
                <a:cs typeface="+mn-cs"/>
              </a:rPr>
              <a:t>Develop performance indicators to measure the care delivered.</a:t>
            </a:r>
          </a:p>
        </p:txBody>
      </p:sp>
      <p:sp>
        <p:nvSpPr>
          <p:cNvPr id="7" name="TextBox 6">
            <a:extLst>
              <a:ext uri="{FF2B5EF4-FFF2-40B4-BE49-F238E27FC236}">
                <a16:creationId xmlns:a16="http://schemas.microsoft.com/office/drawing/2014/main" id="{F27AC102-3ECB-4400-B106-D7EF351C1CF1}"/>
              </a:ext>
            </a:extLst>
          </p:cNvPr>
          <p:cNvSpPr txBox="1"/>
          <p:nvPr/>
        </p:nvSpPr>
        <p:spPr>
          <a:xfrm>
            <a:off x="4761914" y="3319975"/>
            <a:ext cx="4065563" cy="1754326"/>
          </a:xfrm>
          <a:prstGeom prst="rect">
            <a:avLst/>
          </a:prstGeom>
          <a:noFill/>
        </p:spPr>
        <p:txBody>
          <a:bodyPr wrap="square" rtlCol="0">
            <a:spAutoFit/>
          </a:bodyPr>
          <a:lstStyle/>
          <a:p>
            <a:pPr marL="285750" indent="-285750">
              <a:buFont typeface="Arial" panose="020B0604020202020204" pitchFamily="34" charset="0"/>
              <a:buChar char="•"/>
            </a:pPr>
            <a:r>
              <a:rPr lang="en-US">
                <a:solidFill>
                  <a:srgbClr val="000000"/>
                </a:solidFill>
              </a:rPr>
              <a:t>Selection of performance indicators to incentivize a desired outcome</a:t>
            </a:r>
          </a:p>
          <a:p>
            <a:pPr marL="285750" indent="-285750">
              <a:buFont typeface="Arial" panose="020B0604020202020204" pitchFamily="34" charset="0"/>
              <a:buChar char="•"/>
            </a:pPr>
            <a:r>
              <a:rPr lang="en-US">
                <a:solidFill>
                  <a:srgbClr val="000000"/>
                </a:solidFill>
              </a:rPr>
              <a:t>Thresholds to be developed</a:t>
            </a:r>
          </a:p>
          <a:p>
            <a:pPr marL="285750" indent="-285750">
              <a:buFont typeface="Arial" panose="020B0604020202020204" pitchFamily="34" charset="0"/>
              <a:buChar char="•"/>
            </a:pPr>
            <a:r>
              <a:rPr lang="en-US">
                <a:solidFill>
                  <a:srgbClr val="000000"/>
                </a:solidFill>
              </a:rPr>
              <a:t>Methodology to rank performance and allocate funding based on relative performance.</a:t>
            </a:r>
          </a:p>
        </p:txBody>
      </p:sp>
      <p:sp>
        <p:nvSpPr>
          <p:cNvPr id="8" name="Right Brace 7">
            <a:extLst>
              <a:ext uri="{FF2B5EF4-FFF2-40B4-BE49-F238E27FC236}">
                <a16:creationId xmlns:a16="http://schemas.microsoft.com/office/drawing/2014/main" id="{67210991-6214-4716-91FA-6A0B6044F466}"/>
              </a:ext>
            </a:extLst>
          </p:cNvPr>
          <p:cNvSpPr/>
          <p:nvPr/>
        </p:nvSpPr>
        <p:spPr>
          <a:xfrm>
            <a:off x="4392396" y="801858"/>
            <a:ext cx="262156" cy="1769892"/>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0508441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474A92C-44A4-40E8-AC31-030F072EB4A1}"/>
              </a:ext>
            </a:extLst>
          </p:cNvPr>
          <p:cNvSpPr>
            <a:spLocks noGrp="1"/>
          </p:cNvSpPr>
          <p:nvPr>
            <p:ph type="title"/>
          </p:nvPr>
        </p:nvSpPr>
        <p:spPr/>
        <p:txBody>
          <a:bodyPr/>
          <a:lstStyle/>
          <a:p>
            <a:r>
              <a:rPr lang="en-US"/>
              <a:t>Payment for Results - Ontario ED P4R</a:t>
            </a:r>
          </a:p>
        </p:txBody>
      </p:sp>
      <p:sp>
        <p:nvSpPr>
          <p:cNvPr id="4" name="Slide Number Placeholder 3">
            <a:extLst>
              <a:ext uri="{FF2B5EF4-FFF2-40B4-BE49-F238E27FC236}">
                <a16:creationId xmlns:a16="http://schemas.microsoft.com/office/drawing/2014/main" id="{E268F112-5911-47B6-9F1A-EFEF9145637A}"/>
              </a:ext>
            </a:extLst>
          </p:cNvPr>
          <p:cNvSpPr>
            <a:spLocks noGrp="1"/>
          </p:cNvSpPr>
          <p:nvPr>
            <p:ph type="sldNum" sz="quarter" idx="12"/>
          </p:nvPr>
        </p:nvSpPr>
        <p:spPr/>
        <p:txBody>
          <a:bodyPr/>
          <a:lstStyle/>
          <a:p>
            <a:fld id="{2066355A-084C-D24E-9AD2-7E4FC41EA627}" type="slidenum">
              <a:rPr lang="en-US" smtClean="0"/>
              <a:t>31</a:t>
            </a:fld>
            <a:endParaRPr lang="en-US"/>
          </a:p>
        </p:txBody>
      </p:sp>
      <p:sp>
        <p:nvSpPr>
          <p:cNvPr id="10" name="Rectangle 9">
            <a:extLst>
              <a:ext uri="{FF2B5EF4-FFF2-40B4-BE49-F238E27FC236}">
                <a16:creationId xmlns:a16="http://schemas.microsoft.com/office/drawing/2014/main" id="{3CADEECC-1E73-4784-9E09-C8CA8954D9FE}"/>
              </a:ext>
            </a:extLst>
          </p:cNvPr>
          <p:cNvSpPr/>
          <p:nvPr/>
        </p:nvSpPr>
        <p:spPr>
          <a:xfrm>
            <a:off x="258860" y="867172"/>
            <a:ext cx="8396042" cy="3662541"/>
          </a:xfrm>
          <a:prstGeom prst="rect">
            <a:avLst/>
          </a:prstGeom>
        </p:spPr>
        <p:txBody>
          <a:bodyPr wrap="square">
            <a:spAutoFit/>
          </a:bodyPr>
          <a:lstStyle/>
          <a:p>
            <a:pPr marL="285750" indent="-285750">
              <a:buFont typeface="Arial" panose="020B0604020202020204" pitchFamily="34" charset="0"/>
              <a:buChar char="•"/>
            </a:pPr>
            <a:r>
              <a:rPr lang="en-US">
                <a:solidFill>
                  <a:srgbClr val="000000"/>
                </a:solidFill>
                <a:latin typeface="+mj-lt"/>
              </a:rPr>
              <a:t>Rewards hospital sites for both </a:t>
            </a:r>
            <a:r>
              <a:rPr lang="en-US" u="sng">
                <a:solidFill>
                  <a:srgbClr val="000000"/>
                </a:solidFill>
                <a:latin typeface="+mj-lt"/>
              </a:rPr>
              <a:t>continued</a:t>
            </a:r>
            <a:r>
              <a:rPr lang="en-US">
                <a:solidFill>
                  <a:srgbClr val="000000"/>
                </a:solidFill>
                <a:latin typeface="+mj-lt"/>
              </a:rPr>
              <a:t> performance improvement as well as </a:t>
            </a:r>
            <a:r>
              <a:rPr lang="en-US" u="sng">
                <a:solidFill>
                  <a:srgbClr val="000000"/>
                </a:solidFill>
                <a:latin typeface="+mj-lt"/>
              </a:rPr>
              <a:t>sustained</a:t>
            </a:r>
            <a:r>
              <a:rPr lang="en-US">
                <a:solidFill>
                  <a:srgbClr val="000000"/>
                </a:solidFill>
                <a:latin typeface="+mj-lt"/>
              </a:rPr>
              <a:t> high performance. </a:t>
            </a:r>
          </a:p>
          <a:p>
            <a:endParaRPr lang="en-US" sz="1400">
              <a:solidFill>
                <a:srgbClr val="000000"/>
              </a:solidFill>
              <a:latin typeface="+mj-lt"/>
              <a:cs typeface="Calibri" panose="020F0502020204030204" pitchFamily="34" charset="0"/>
            </a:endParaRPr>
          </a:p>
          <a:p>
            <a:pPr marL="285750" indent="-285750">
              <a:buFont typeface="Arial" panose="020B0604020202020204" pitchFamily="34" charset="0"/>
              <a:buChar char="•"/>
            </a:pPr>
            <a:r>
              <a:rPr lang="en-US" sz="2000">
                <a:solidFill>
                  <a:srgbClr val="000000"/>
                </a:solidFill>
                <a:latin typeface="+mj-lt"/>
                <a:cs typeface="Calibri" panose="020F0502020204030204" pitchFamily="34" charset="0"/>
              </a:rPr>
              <a:t>The hospitals are ranked annually against peers on six indicators: </a:t>
            </a:r>
          </a:p>
          <a:p>
            <a:pPr marL="1200150" lvl="2" indent="-285750">
              <a:buFont typeface="Arial" panose="020B0604020202020204" pitchFamily="34" charset="0"/>
              <a:buChar char="•"/>
            </a:pPr>
            <a:r>
              <a:rPr lang="en-US">
                <a:solidFill>
                  <a:srgbClr val="000000"/>
                </a:solidFill>
                <a:latin typeface="+mj-lt"/>
                <a:cs typeface="Calibri" panose="020F0502020204030204" pitchFamily="34" charset="0"/>
              </a:rPr>
              <a:t>Length of Stay in Emergency for All Patients Admitted to Hospital;</a:t>
            </a:r>
          </a:p>
          <a:p>
            <a:pPr marL="1200150" lvl="2" indent="-285750">
              <a:buFont typeface="Arial" panose="020B0604020202020204" pitchFamily="34" charset="0"/>
              <a:buChar char="•"/>
            </a:pPr>
            <a:r>
              <a:rPr lang="en-US">
                <a:solidFill>
                  <a:srgbClr val="000000"/>
                </a:solidFill>
                <a:latin typeface="+mj-lt"/>
                <a:cs typeface="Calibri" panose="020F0502020204030204" pitchFamily="34" charset="0"/>
              </a:rPr>
              <a:t>Length of Stay in Emergency for High-Urgency Patients Not Admitted to Hospital; </a:t>
            </a:r>
          </a:p>
          <a:p>
            <a:pPr marL="1200150" lvl="2" indent="-285750">
              <a:buFont typeface="Arial" panose="020B0604020202020204" pitchFamily="34" charset="0"/>
              <a:buChar char="•"/>
            </a:pPr>
            <a:r>
              <a:rPr lang="en-US">
                <a:solidFill>
                  <a:srgbClr val="000000"/>
                </a:solidFill>
                <a:latin typeface="+mj-lt"/>
                <a:cs typeface="Calibri" panose="020F0502020204030204" pitchFamily="34" charset="0"/>
              </a:rPr>
              <a:t>Length of Stay in Emergency for Low-Urgency Patients Not Admitted to Hospital;</a:t>
            </a:r>
          </a:p>
          <a:p>
            <a:pPr marL="1200150" lvl="2" indent="-285750">
              <a:buFont typeface="Arial" panose="020B0604020202020204" pitchFamily="34" charset="0"/>
              <a:buChar char="•"/>
            </a:pPr>
            <a:r>
              <a:rPr lang="en-US">
                <a:solidFill>
                  <a:srgbClr val="000000"/>
                </a:solidFill>
                <a:latin typeface="+mj-lt"/>
                <a:cs typeface="Calibri" panose="020F0502020204030204" pitchFamily="34" charset="0"/>
              </a:rPr>
              <a:t>Time to First Assessment by a Doctor; in Emergency for All Patients;</a:t>
            </a:r>
          </a:p>
          <a:p>
            <a:pPr marL="1200150" lvl="2" indent="-285750">
              <a:buFont typeface="Arial" panose="020B0604020202020204" pitchFamily="34" charset="0"/>
              <a:buChar char="•"/>
            </a:pPr>
            <a:r>
              <a:rPr lang="en-US">
                <a:solidFill>
                  <a:srgbClr val="000000"/>
                </a:solidFill>
                <a:latin typeface="+mj-lt"/>
                <a:cs typeface="Calibri" panose="020F0502020204030204" pitchFamily="34" charset="0"/>
              </a:rPr>
              <a:t>Time to In-Patient Bed; and </a:t>
            </a:r>
          </a:p>
          <a:p>
            <a:pPr marL="1200150" lvl="2" indent="-285750">
              <a:buFont typeface="Arial" panose="020B0604020202020204" pitchFamily="34" charset="0"/>
              <a:buChar char="•"/>
            </a:pPr>
            <a:r>
              <a:rPr lang="en-US">
                <a:solidFill>
                  <a:srgbClr val="000000"/>
                </a:solidFill>
                <a:latin typeface="+mj-lt"/>
                <a:cs typeface="Calibri" panose="020F0502020204030204" pitchFamily="34" charset="0"/>
              </a:rPr>
              <a:t>Ambulance Offload Time </a:t>
            </a:r>
          </a:p>
          <a:p>
            <a:endParaRPr lang="en-US">
              <a:solidFill>
                <a:srgbClr val="000000"/>
              </a:solidFill>
              <a:latin typeface="+mj-lt"/>
            </a:endParaRPr>
          </a:p>
        </p:txBody>
      </p:sp>
    </p:spTree>
    <p:extLst>
      <p:ext uri="{BB962C8B-B14F-4D97-AF65-F5344CB8AC3E}">
        <p14:creationId xmlns:p14="http://schemas.microsoft.com/office/powerpoint/2010/main" val="26262901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D887B57-3E6F-4B6B-8281-0E049AD29E4D}"/>
              </a:ext>
            </a:extLst>
          </p:cNvPr>
          <p:cNvSpPr>
            <a:spLocks noGrp="1"/>
          </p:cNvSpPr>
          <p:nvPr>
            <p:ph type="sldNum" sz="quarter" idx="12"/>
          </p:nvPr>
        </p:nvSpPr>
        <p:spPr/>
        <p:txBody>
          <a:bodyPr anchor="ctr">
            <a:normAutofit/>
          </a:bodyPr>
          <a:lstStyle/>
          <a:p>
            <a:fld id="{2066355A-084C-D24E-9AD2-7E4FC41EA627}" type="slidenum">
              <a:rPr lang="en-US" smtClean="0"/>
              <a:t>32</a:t>
            </a:fld>
            <a:endParaRPr lang="en-US"/>
          </a:p>
        </p:txBody>
      </p:sp>
      <p:sp>
        <p:nvSpPr>
          <p:cNvPr id="10" name="Title 1">
            <a:extLst>
              <a:ext uri="{FF2B5EF4-FFF2-40B4-BE49-F238E27FC236}">
                <a16:creationId xmlns:a16="http://schemas.microsoft.com/office/drawing/2014/main" id="{EF57580D-E945-4D08-9274-B92C2B672EE9}"/>
              </a:ext>
            </a:extLst>
          </p:cNvPr>
          <p:cNvSpPr>
            <a:spLocks noGrp="1"/>
          </p:cNvSpPr>
          <p:nvPr>
            <p:ph type="title" idx="4294967295"/>
          </p:nvPr>
        </p:nvSpPr>
        <p:spPr>
          <a:xfrm>
            <a:off x="252412" y="428256"/>
            <a:ext cx="8639175" cy="539750"/>
          </a:xfrm>
        </p:spPr>
        <p:txBody>
          <a:bodyPr>
            <a:normAutofit/>
          </a:bodyPr>
          <a:lstStyle/>
          <a:p>
            <a:r>
              <a:rPr lang="en-US" sz="2100"/>
              <a:t>The development of the MHA Pay for Quality (P4Q) funding methodology</a:t>
            </a:r>
          </a:p>
        </p:txBody>
      </p:sp>
      <p:sp>
        <p:nvSpPr>
          <p:cNvPr id="11" name="Content Placeholder 2">
            <a:extLst>
              <a:ext uri="{FF2B5EF4-FFF2-40B4-BE49-F238E27FC236}">
                <a16:creationId xmlns:a16="http://schemas.microsoft.com/office/drawing/2014/main" id="{B5114D51-326F-4A28-8948-0541ED7E5944}"/>
              </a:ext>
            </a:extLst>
          </p:cNvPr>
          <p:cNvSpPr txBox="1">
            <a:spLocks/>
          </p:cNvSpPr>
          <p:nvPr/>
        </p:nvSpPr>
        <p:spPr>
          <a:xfrm>
            <a:off x="489152" y="1063208"/>
            <a:ext cx="8165696" cy="1140940"/>
          </a:xfrm>
          <a:prstGeom prst="rect">
            <a:avLst/>
          </a:prstGeom>
        </p:spPr>
        <p:txBody>
          <a:bodyPr vert="horz" lIns="0" tIns="0" rIns="0" bIns="0" rtlCol="0">
            <a:normAutofit/>
          </a:bodyPr>
          <a:lstStyle>
            <a:lvl1pPr marL="0" indent="0" algn="l" defTabSz="457200" rtl="0" eaLnBrk="1" latinLnBrk="0" hangingPunct="1">
              <a:lnSpc>
                <a:spcPct val="110000"/>
              </a:lnSpc>
              <a:spcBef>
                <a:spcPts val="600"/>
              </a:spcBef>
              <a:spcAft>
                <a:spcPts val="0"/>
              </a:spcAft>
              <a:buClrTx/>
              <a:buFont typeface="Arial"/>
              <a:buNone/>
              <a:defRPr sz="2000" kern="1200" baseline="0">
                <a:solidFill>
                  <a:srgbClr val="000000"/>
                </a:solidFill>
                <a:latin typeface="Arial"/>
                <a:ea typeface="+mn-ea"/>
                <a:cs typeface="Arial"/>
              </a:defRPr>
            </a:lvl1pPr>
            <a:lvl2pPr marL="540000" indent="-180000" algn="l" defTabSz="457200" rtl="0" eaLnBrk="1" latinLnBrk="0" hangingPunct="1">
              <a:lnSpc>
                <a:spcPct val="110000"/>
              </a:lnSpc>
              <a:spcBef>
                <a:spcPts val="300"/>
              </a:spcBef>
              <a:spcAft>
                <a:spcPts val="0"/>
              </a:spcAft>
              <a:buClrTx/>
              <a:buSzPct val="100000"/>
              <a:buFont typeface="Arial"/>
              <a:buChar char="–"/>
              <a:defRPr sz="1800" kern="1200">
                <a:solidFill>
                  <a:srgbClr val="000000"/>
                </a:solidFill>
                <a:latin typeface="Arial"/>
                <a:ea typeface="+mn-ea"/>
                <a:cs typeface="Arial"/>
              </a:defRPr>
            </a:lvl2pPr>
            <a:lvl3pPr marL="720000" indent="-180000" algn="l" defTabSz="457200" rtl="0" eaLnBrk="1" latinLnBrk="0" hangingPunct="1">
              <a:lnSpc>
                <a:spcPct val="110000"/>
              </a:lnSpc>
              <a:spcBef>
                <a:spcPts val="300"/>
              </a:spcBef>
              <a:spcAft>
                <a:spcPts val="0"/>
              </a:spcAft>
              <a:buClrTx/>
              <a:buFont typeface="Arial"/>
              <a:buChar char="•"/>
              <a:defRPr sz="1600" kern="1200">
                <a:solidFill>
                  <a:srgbClr val="000000"/>
                </a:solidFill>
                <a:latin typeface="Arial"/>
                <a:ea typeface="+mn-ea"/>
                <a:cs typeface="Arial"/>
              </a:defRPr>
            </a:lvl3pPr>
            <a:lvl4pPr marL="936000" indent="-180000" algn="l" defTabSz="457200" rtl="0" eaLnBrk="1" latinLnBrk="0" hangingPunct="1">
              <a:lnSpc>
                <a:spcPct val="110000"/>
              </a:lnSpc>
              <a:spcBef>
                <a:spcPts val="600"/>
              </a:spcBef>
              <a:spcAft>
                <a:spcPts val="0"/>
              </a:spcAft>
              <a:buClrTx/>
              <a:buFont typeface="Arial"/>
              <a:buChar char="–"/>
              <a:defRPr sz="1400" kern="1200">
                <a:solidFill>
                  <a:srgbClr val="000000"/>
                </a:solidFill>
                <a:latin typeface="Arial"/>
                <a:ea typeface="+mn-ea"/>
                <a:cs typeface="Arial"/>
              </a:defRPr>
            </a:lvl4pPr>
            <a:lvl5pPr marL="1116000" indent="-180000" algn="l" defTabSz="457200" rtl="0" eaLnBrk="1" latinLnBrk="0" hangingPunct="1">
              <a:lnSpc>
                <a:spcPct val="110000"/>
              </a:lnSpc>
              <a:spcBef>
                <a:spcPts val="600"/>
              </a:spcBef>
              <a:spcAft>
                <a:spcPts val="0"/>
              </a:spcAft>
              <a:buClrTx/>
              <a:buFont typeface="Arial"/>
              <a:buChar char="•"/>
              <a:defRPr sz="1200" kern="1200">
                <a:solidFill>
                  <a:srgbClr val="000000"/>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pPr>
            <a:r>
              <a:rPr lang="en-US" sz="1700" dirty="0"/>
              <a:t>We conducted a modified Delphi process to select quality statements and its indicators to measure performance to be used in MHA P4Q funding approach</a:t>
            </a:r>
          </a:p>
          <a:p>
            <a:pPr>
              <a:lnSpc>
                <a:spcPct val="90000"/>
              </a:lnSpc>
            </a:pPr>
            <a:endParaRPr lang="en-US" sz="1700" dirty="0"/>
          </a:p>
          <a:p>
            <a:pPr>
              <a:spcBef>
                <a:spcPts val="0"/>
              </a:spcBef>
              <a:spcAft>
                <a:spcPts val="600"/>
              </a:spcAft>
            </a:pPr>
            <a:endParaRPr lang="en-US" sz="1700" dirty="0"/>
          </a:p>
          <a:p>
            <a:endParaRPr lang="en-US" sz="1700" dirty="0"/>
          </a:p>
        </p:txBody>
      </p:sp>
      <p:graphicFrame>
        <p:nvGraphicFramePr>
          <p:cNvPr id="24" name="Diagram 23">
            <a:extLst>
              <a:ext uri="{FF2B5EF4-FFF2-40B4-BE49-F238E27FC236}">
                <a16:creationId xmlns:a16="http://schemas.microsoft.com/office/drawing/2014/main" id="{1F96A773-2E82-4BAB-AD81-441C41783AE2}"/>
              </a:ext>
            </a:extLst>
          </p:cNvPr>
          <p:cNvGraphicFramePr/>
          <p:nvPr>
            <p:extLst>
              <p:ext uri="{D42A27DB-BD31-4B8C-83A1-F6EECF244321}">
                <p14:modId xmlns:p14="http://schemas.microsoft.com/office/powerpoint/2010/main" val="2359768041"/>
              </p:ext>
            </p:extLst>
          </p:nvPr>
        </p:nvGraphicFramePr>
        <p:xfrm>
          <a:off x="1454300" y="1694705"/>
          <a:ext cx="6271591" cy="32512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184555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D5CDA-E465-4ED1-AC2F-05A71451A3C2}"/>
              </a:ext>
            </a:extLst>
          </p:cNvPr>
          <p:cNvSpPr>
            <a:spLocks noGrp="1"/>
          </p:cNvSpPr>
          <p:nvPr>
            <p:ph type="title"/>
          </p:nvPr>
        </p:nvSpPr>
        <p:spPr>
          <a:xfrm>
            <a:off x="258859" y="205979"/>
            <a:ext cx="8267075" cy="540000"/>
          </a:xfrm>
        </p:spPr>
        <p:txBody>
          <a:bodyPr vert="horz" lIns="0" tIns="0" rIns="0" bIns="0" rtlCol="0" anchor="t" anchorCtr="0">
            <a:normAutofit/>
          </a:bodyPr>
          <a:lstStyle/>
          <a:p>
            <a:r>
              <a:rPr lang="en-US" sz="2200">
                <a:solidFill>
                  <a:schemeClr val="tx1"/>
                </a:solidFill>
              </a:rPr>
              <a:t>Schizophrenia Care </a:t>
            </a:r>
            <a:r>
              <a:rPr lang="en-US" sz="2200" b="1">
                <a:solidFill>
                  <a:schemeClr val="tx1"/>
                </a:solidFill>
              </a:rPr>
              <a:t>in Hospital </a:t>
            </a:r>
            <a:r>
              <a:rPr lang="en-US" sz="2200">
                <a:solidFill>
                  <a:schemeClr val="tx1"/>
                </a:solidFill>
              </a:rPr>
              <a:t>- Quality Statements (in brief)	</a:t>
            </a:r>
          </a:p>
        </p:txBody>
      </p:sp>
      <p:sp>
        <p:nvSpPr>
          <p:cNvPr id="4" name="Slide Number Placeholder 3">
            <a:extLst>
              <a:ext uri="{FF2B5EF4-FFF2-40B4-BE49-F238E27FC236}">
                <a16:creationId xmlns:a16="http://schemas.microsoft.com/office/drawing/2014/main" id="{F7CC1046-CF3E-4296-A7E3-BD28EB513027}"/>
              </a:ext>
            </a:extLst>
          </p:cNvPr>
          <p:cNvSpPr>
            <a:spLocks noGrp="1"/>
          </p:cNvSpPr>
          <p:nvPr>
            <p:ph type="sldNum" sz="quarter" idx="12"/>
          </p:nvPr>
        </p:nvSpPr>
        <p:spPr>
          <a:xfrm>
            <a:off x="8525934" y="69057"/>
            <a:ext cx="372352" cy="273844"/>
          </a:xfrm>
        </p:spPr>
        <p:txBody>
          <a:bodyPr anchor="ctr">
            <a:normAutofit/>
          </a:bodyPr>
          <a:lstStyle/>
          <a:p>
            <a:pPr marL="0" marR="0" lvl="0" indent="0" algn="r" defTabSz="457200" rtl="0" eaLnBrk="1" fontAlgn="auto" latinLnBrk="0" hangingPunct="1">
              <a:lnSpc>
                <a:spcPct val="100000"/>
              </a:lnSpc>
              <a:spcBef>
                <a:spcPts val="600"/>
              </a:spcBef>
              <a:spcAft>
                <a:spcPts val="0"/>
              </a:spcAft>
              <a:buClrTx/>
              <a:buSzTx/>
              <a:buFontTx/>
              <a:buNone/>
              <a:tabLst/>
              <a:defRPr/>
            </a:pPr>
            <a:fld id="{2066355A-084C-D24E-9AD2-7E4FC41EA627}" type="slidenum">
              <a:rPr kumimoji="0" lang="en-US" sz="1000" b="0" i="0" u="none" strike="noStrike" kern="1200" cap="none" spc="0" normalizeH="0" baseline="0" noProof="0" smtClean="0">
                <a:ln>
                  <a:noFill/>
                </a:ln>
                <a:solidFill>
                  <a:srgbClr val="78818C"/>
                </a:solidFill>
                <a:effectLst/>
                <a:uLnTx/>
                <a:uFillTx/>
                <a:latin typeface="Georgia"/>
                <a:ea typeface="+mn-ea"/>
              </a:rPr>
              <a:pPr marL="0" marR="0" lvl="0" indent="0" algn="r" defTabSz="457200" rtl="0" eaLnBrk="1" fontAlgn="auto" latinLnBrk="0" hangingPunct="1">
                <a:lnSpc>
                  <a:spcPct val="100000"/>
                </a:lnSpc>
                <a:spcBef>
                  <a:spcPts val="600"/>
                </a:spcBef>
                <a:spcAft>
                  <a:spcPts val="0"/>
                </a:spcAft>
                <a:buClrTx/>
                <a:buSzTx/>
                <a:buFontTx/>
                <a:buNone/>
                <a:tabLst/>
                <a:defRPr/>
              </a:pPr>
              <a:t>33</a:t>
            </a:fld>
            <a:endParaRPr kumimoji="0" lang="en-US" sz="1000" b="0" i="0" u="none" strike="noStrike" kern="1200" cap="none" spc="0" normalizeH="0" baseline="0" noProof="0">
              <a:ln>
                <a:noFill/>
              </a:ln>
              <a:solidFill>
                <a:srgbClr val="78818C"/>
              </a:solidFill>
              <a:effectLst/>
              <a:uLnTx/>
              <a:uFillTx/>
              <a:latin typeface="Georgia"/>
              <a:ea typeface="+mn-ea"/>
            </a:endParaRPr>
          </a:p>
        </p:txBody>
      </p:sp>
      <p:sp>
        <p:nvSpPr>
          <p:cNvPr id="9" name="Rectangle 8">
            <a:extLst>
              <a:ext uri="{FF2B5EF4-FFF2-40B4-BE49-F238E27FC236}">
                <a16:creationId xmlns:a16="http://schemas.microsoft.com/office/drawing/2014/main" id="{AFC5E9E5-4AD2-4895-B135-46F7D570DACA}"/>
              </a:ext>
            </a:extLst>
          </p:cNvPr>
          <p:cNvSpPr/>
          <p:nvPr/>
        </p:nvSpPr>
        <p:spPr>
          <a:xfrm>
            <a:off x="142915" y="745979"/>
            <a:ext cx="4316858" cy="355481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DB8B5"/>
                </a:solidFill>
                <a:effectLst/>
                <a:uLnTx/>
                <a:uFillTx/>
                <a:latin typeface="Arial"/>
                <a:ea typeface="+mn-ea"/>
                <a:cs typeface="+mn-cs"/>
              </a:rPr>
              <a:t>Quality Statement 1: Comprehensive Interprofessional Assessment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a:ea typeface="+mn-ea"/>
                <a:cs typeface="+mn-cs"/>
              </a:rPr>
              <a:t>Adults who are admitted to an inpatient setting with a primary diagnosis of schizophrenia undergo a comprehensive interprofessional assessment that informs their care plan.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DB8B5"/>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DB8B5"/>
                </a:solidFill>
                <a:effectLst/>
                <a:uLnTx/>
                <a:uFillTx/>
                <a:latin typeface="Arial"/>
                <a:ea typeface="+mn-ea"/>
                <a:cs typeface="+mn-cs"/>
              </a:rPr>
              <a:t>Quality Statement 2: Screening for Substance Use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a:ea typeface="+mn-ea"/>
                <a:cs typeface="+mn-cs"/>
              </a:rPr>
              <a:t>Adults who present to an emergency department or in an inpatient setting with a primary diagnosis of schizophrenia are assessed for substance use and, if appropriate, offered treatment for concurrent disorders.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DB8B5"/>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DB8B5"/>
                </a:solidFill>
                <a:effectLst/>
                <a:uLnTx/>
                <a:uFillTx/>
                <a:latin typeface="Arial"/>
                <a:ea typeface="+mn-ea"/>
                <a:cs typeface="+mn-cs"/>
              </a:rPr>
              <a:t>Quality Statement 3: Physical Health Assessment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a:ea typeface="+mn-ea"/>
                <a:cs typeface="+mn-cs"/>
              </a:rPr>
              <a:t>Adults who are admitted to an inpatient setting with a primary diagnosis of schizophrenia undergo a physical health assessment focusing on conditions common in people with schizophrenia. This assessment informs their care plan</a:t>
            </a:r>
            <a:r>
              <a:rPr kumimoji="0" lang="en-US" sz="900" b="0" i="0" u="none" strike="noStrike" kern="1200" cap="none" spc="0" normalizeH="0" baseline="0" noProof="0">
                <a:ln>
                  <a:noFill/>
                </a:ln>
                <a:solidFill>
                  <a:srgbClr val="2DB8B5"/>
                </a:solidFill>
                <a:effectLst/>
                <a:uLnTx/>
                <a:uFillTx/>
                <a:latin typeface="Arial"/>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DB8B5"/>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DB8B5"/>
                </a:solidFill>
                <a:effectLst/>
                <a:uLnTx/>
                <a:uFillTx/>
                <a:latin typeface="Arial"/>
                <a:ea typeface="+mn-ea"/>
                <a:cs typeface="+mn-cs"/>
              </a:rPr>
              <a:t>Quality Statement 4: Promoting Physical Activity and Healthy Eating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a:ea typeface="+mn-ea"/>
                <a:cs typeface="+mn-cs"/>
              </a:rPr>
              <a:t>Adults who are admitted to an inpatient setting with a primary diagnosis of schizophrenia are offered interventions that promote both physical activity and healthy eating.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DB8B5"/>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DB8B5"/>
                </a:solidFill>
                <a:effectLst/>
                <a:uLnTx/>
                <a:uFillTx/>
                <a:latin typeface="Arial"/>
                <a:ea typeface="+mn-ea"/>
                <a:cs typeface="+mn-cs"/>
              </a:rPr>
              <a:t>Quality Statement 5: Promoting Smoking Cessation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a:ea typeface="+mn-ea"/>
                <a:cs typeface="+mn-cs"/>
              </a:rPr>
              <a:t>Adults who are admitted to an inpatient setting with a primary diagnosis of schizophrenia are offered </a:t>
            </a:r>
            <a:r>
              <a:rPr kumimoji="0" lang="en-US" sz="900" b="0" i="0" u="none" strike="noStrike" kern="1200" cap="none" spc="0" normalizeH="0" baseline="0" noProof="0" err="1">
                <a:ln>
                  <a:noFill/>
                </a:ln>
                <a:solidFill>
                  <a:srgbClr val="000000"/>
                </a:solidFill>
                <a:effectLst/>
                <a:uLnTx/>
                <a:uFillTx/>
                <a:latin typeface="Arial"/>
                <a:ea typeface="+mn-ea"/>
                <a:cs typeface="+mn-cs"/>
              </a:rPr>
              <a:t>behavioural</a:t>
            </a:r>
            <a:r>
              <a:rPr kumimoji="0" lang="en-US" sz="900" b="0" i="0" u="none" strike="noStrike" kern="1200" cap="none" spc="0" normalizeH="0" baseline="0" noProof="0">
                <a:ln>
                  <a:noFill/>
                </a:ln>
                <a:solidFill>
                  <a:srgbClr val="000000"/>
                </a:solidFill>
                <a:effectLst/>
                <a:uLnTx/>
                <a:uFillTx/>
                <a:latin typeface="Arial"/>
                <a:ea typeface="+mn-ea"/>
                <a:cs typeface="+mn-cs"/>
              </a:rPr>
              <a:t> and pharmacological interventions to alleviate nicotine-withdrawal symptoms and to help them reduce or stop smoking tobacco.</a:t>
            </a:r>
          </a:p>
        </p:txBody>
      </p:sp>
      <p:sp>
        <p:nvSpPr>
          <p:cNvPr id="10" name="Rectangle 9">
            <a:extLst>
              <a:ext uri="{FF2B5EF4-FFF2-40B4-BE49-F238E27FC236}">
                <a16:creationId xmlns:a16="http://schemas.microsoft.com/office/drawing/2014/main" id="{4F16B538-FC21-4698-8019-FF95D5B3DE94}"/>
              </a:ext>
            </a:extLst>
          </p:cNvPr>
          <p:cNvSpPr/>
          <p:nvPr/>
        </p:nvSpPr>
        <p:spPr>
          <a:xfrm>
            <a:off x="4572000" y="737578"/>
            <a:ext cx="4326286" cy="397031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DB8B5"/>
                </a:solidFill>
                <a:effectLst/>
                <a:uLnTx/>
                <a:uFillTx/>
                <a:latin typeface="Arial"/>
                <a:ea typeface="+mn-ea"/>
                <a:cs typeface="+mn-cs"/>
              </a:rPr>
              <a:t>Quality Statement 6: Treatment With Clozapine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a:ea typeface="+mn-ea"/>
                <a:cs typeface="+mn-cs"/>
              </a:rPr>
              <a:t>Adults who are admitted to an inpatient setting with a primary diagnosis of schizophrenia who have failed to respond to previous adequate trials of treatment with two antipsychotic medications are offered clozapine.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453A6E"/>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DB8B5"/>
                </a:solidFill>
                <a:effectLst/>
                <a:uLnTx/>
                <a:uFillTx/>
                <a:latin typeface="Arial"/>
                <a:ea typeface="+mn-ea"/>
                <a:cs typeface="+mn-cs"/>
              </a:rPr>
              <a:t>Quality Statement 7: Treatment With Long-Acting Injectable Antipsychotic Medication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a:ea typeface="+mn-ea"/>
                <a:cs typeface="+mn-cs"/>
              </a:rPr>
              <a:t> Adults who are admitted to an inpatient setting with a primary diagnosis of schizophrenia are offered the option of a long-acting injectable antipsychotic medication.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453A6E"/>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DB8B5"/>
                </a:solidFill>
                <a:effectLst/>
                <a:uLnTx/>
                <a:uFillTx/>
                <a:latin typeface="Arial"/>
                <a:ea typeface="+mn-ea"/>
                <a:cs typeface="+mn-cs"/>
              </a:rPr>
              <a:t>Quality Statement 8: Cognitive </a:t>
            </a:r>
            <a:r>
              <a:rPr kumimoji="0" lang="en-US" sz="900" b="1" i="0" u="none" strike="noStrike" kern="1200" cap="none" spc="0" normalizeH="0" baseline="0" noProof="0" err="1">
                <a:ln>
                  <a:noFill/>
                </a:ln>
                <a:solidFill>
                  <a:srgbClr val="2DB8B5"/>
                </a:solidFill>
                <a:effectLst/>
                <a:uLnTx/>
                <a:uFillTx/>
                <a:latin typeface="Arial"/>
                <a:ea typeface="+mn-ea"/>
                <a:cs typeface="+mn-cs"/>
              </a:rPr>
              <a:t>Behavioural</a:t>
            </a:r>
            <a:r>
              <a:rPr kumimoji="0" lang="en-US" sz="900" b="1" i="0" u="none" strike="noStrike" kern="1200" cap="none" spc="0" normalizeH="0" baseline="0" noProof="0">
                <a:ln>
                  <a:noFill/>
                </a:ln>
                <a:solidFill>
                  <a:srgbClr val="2DB8B5"/>
                </a:solidFill>
                <a:effectLst/>
                <a:uLnTx/>
                <a:uFillTx/>
                <a:latin typeface="Arial"/>
                <a:ea typeface="+mn-ea"/>
                <a:cs typeface="+mn-cs"/>
              </a:rPr>
              <a:t> Therapy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a:ea typeface="+mn-ea"/>
                <a:cs typeface="+mn-cs"/>
              </a:rPr>
              <a:t>Adults who are admitted to an inpatient setting with a primary diagnosis of schizophrenia are offered individual cognitive </a:t>
            </a:r>
            <a:r>
              <a:rPr kumimoji="0" lang="en-US" sz="900" b="0" i="0" u="none" strike="noStrike" kern="1200" cap="none" spc="0" normalizeH="0" baseline="0" noProof="0" err="1">
                <a:ln>
                  <a:noFill/>
                </a:ln>
                <a:solidFill>
                  <a:srgbClr val="000000"/>
                </a:solidFill>
                <a:effectLst/>
                <a:uLnTx/>
                <a:uFillTx/>
                <a:latin typeface="Arial"/>
                <a:ea typeface="+mn-ea"/>
                <a:cs typeface="+mn-cs"/>
              </a:rPr>
              <a:t>behavioural</a:t>
            </a:r>
            <a:r>
              <a:rPr kumimoji="0" lang="en-US" sz="900" b="0" i="0" u="none" strike="noStrike" kern="1200" cap="none" spc="0" normalizeH="0" baseline="0" noProof="0">
                <a:ln>
                  <a:noFill/>
                </a:ln>
                <a:solidFill>
                  <a:srgbClr val="000000"/>
                </a:solidFill>
                <a:effectLst/>
                <a:uLnTx/>
                <a:uFillTx/>
                <a:latin typeface="Arial"/>
                <a:ea typeface="+mn-ea"/>
                <a:cs typeface="+mn-cs"/>
              </a:rPr>
              <a:t> therapy for psychosis either in the inpatient setting or as part of a post-discharge care plan.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453A6E"/>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DB8B5"/>
                </a:solidFill>
                <a:effectLst/>
                <a:uLnTx/>
                <a:uFillTx/>
                <a:latin typeface="Arial"/>
                <a:ea typeface="+mn-ea"/>
                <a:cs typeface="+mn-cs"/>
              </a:rPr>
              <a:t>Quality Statement 9: Family Intervention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a:ea typeface="+mn-ea"/>
                <a:cs typeface="+mn-cs"/>
              </a:rPr>
              <a:t>Adults who are admitted to an inpatient setting with a primary diagnosis of schizophrenia are offered family intervention.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453A6E"/>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DB8B5"/>
                </a:solidFill>
                <a:effectLst/>
                <a:uLnTx/>
                <a:uFillTx/>
                <a:latin typeface="Arial"/>
                <a:ea typeface="+mn-ea"/>
                <a:cs typeface="+mn-cs"/>
              </a:rPr>
              <a:t>Quality Statement 10: Follow-Up Appointment After Discharge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a:ea typeface="+mn-ea"/>
                <a:cs typeface="+mn-cs"/>
              </a:rPr>
              <a:t>Adults with a primary diagnosis of schizophrenia who are discharged from an inpatient setting have a follow-up appointment within 7 days.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453A6E"/>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DB8B5"/>
                </a:solidFill>
                <a:effectLst/>
                <a:uLnTx/>
                <a:uFillTx/>
                <a:latin typeface="Arial"/>
                <a:ea typeface="+mn-ea"/>
                <a:cs typeface="+mn-cs"/>
              </a:rPr>
              <a:t>Quality Statement 11: Transitions in Care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a:ea typeface="+mn-ea"/>
                <a:cs typeface="+mn-cs"/>
              </a:rPr>
              <a:t>Adults with a primary diagnosis of schizophrenia who are discharged from an inpatient setting have a team or provider who is accountable for communication and the coordination and delivery of a care plan that is tailored to their needs</a:t>
            </a:r>
          </a:p>
        </p:txBody>
      </p:sp>
      <p:pic>
        <p:nvPicPr>
          <p:cNvPr id="5" name="Picture 4">
            <a:extLst>
              <a:ext uri="{FF2B5EF4-FFF2-40B4-BE49-F238E27FC236}">
                <a16:creationId xmlns:a16="http://schemas.microsoft.com/office/drawing/2014/main" id="{08AFCDA6-5155-4E60-9968-C1393C65E107}"/>
              </a:ext>
            </a:extLst>
          </p:cNvPr>
          <p:cNvPicPr>
            <a:picLocks noChangeAspect="1"/>
          </p:cNvPicPr>
          <p:nvPr/>
        </p:nvPicPr>
        <p:blipFill>
          <a:blip r:embed="rId3"/>
          <a:stretch>
            <a:fillRect/>
          </a:stretch>
        </p:blipFill>
        <p:spPr>
          <a:xfrm>
            <a:off x="8682554" y="532378"/>
            <a:ext cx="405174" cy="427202"/>
          </a:xfrm>
          <a:prstGeom prst="rect">
            <a:avLst/>
          </a:prstGeom>
        </p:spPr>
      </p:pic>
      <p:pic>
        <p:nvPicPr>
          <p:cNvPr id="8" name="Picture 7">
            <a:extLst>
              <a:ext uri="{FF2B5EF4-FFF2-40B4-BE49-F238E27FC236}">
                <a16:creationId xmlns:a16="http://schemas.microsoft.com/office/drawing/2014/main" id="{F834C11B-48EE-475F-8353-E228A8A736DB}"/>
              </a:ext>
            </a:extLst>
          </p:cNvPr>
          <p:cNvPicPr>
            <a:picLocks noChangeAspect="1"/>
          </p:cNvPicPr>
          <p:nvPr/>
        </p:nvPicPr>
        <p:blipFill>
          <a:blip r:embed="rId3"/>
          <a:stretch>
            <a:fillRect/>
          </a:stretch>
        </p:blipFill>
        <p:spPr>
          <a:xfrm>
            <a:off x="8712331" y="1285979"/>
            <a:ext cx="405174" cy="427202"/>
          </a:xfrm>
          <a:prstGeom prst="rect">
            <a:avLst/>
          </a:prstGeom>
        </p:spPr>
      </p:pic>
      <p:pic>
        <p:nvPicPr>
          <p:cNvPr id="11" name="Picture 10">
            <a:extLst>
              <a:ext uri="{FF2B5EF4-FFF2-40B4-BE49-F238E27FC236}">
                <a16:creationId xmlns:a16="http://schemas.microsoft.com/office/drawing/2014/main" id="{9C3BBBCD-743D-4947-AA83-FC217B6C94C9}"/>
              </a:ext>
            </a:extLst>
          </p:cNvPr>
          <p:cNvPicPr>
            <a:picLocks noChangeAspect="1"/>
          </p:cNvPicPr>
          <p:nvPr/>
        </p:nvPicPr>
        <p:blipFill>
          <a:blip r:embed="rId3"/>
          <a:stretch>
            <a:fillRect/>
          </a:stretch>
        </p:blipFill>
        <p:spPr>
          <a:xfrm>
            <a:off x="8695699" y="3970319"/>
            <a:ext cx="405174" cy="427202"/>
          </a:xfrm>
          <a:prstGeom prst="rect">
            <a:avLst/>
          </a:prstGeom>
        </p:spPr>
      </p:pic>
      <p:pic>
        <p:nvPicPr>
          <p:cNvPr id="13" name="Picture 12">
            <a:extLst>
              <a:ext uri="{FF2B5EF4-FFF2-40B4-BE49-F238E27FC236}">
                <a16:creationId xmlns:a16="http://schemas.microsoft.com/office/drawing/2014/main" id="{C95FAF30-76E5-4639-ACA4-090C9655F582}"/>
              </a:ext>
            </a:extLst>
          </p:cNvPr>
          <p:cNvPicPr>
            <a:picLocks noChangeAspect="1"/>
          </p:cNvPicPr>
          <p:nvPr/>
        </p:nvPicPr>
        <p:blipFill>
          <a:blip r:embed="rId3"/>
          <a:stretch>
            <a:fillRect/>
          </a:stretch>
        </p:blipFill>
        <p:spPr>
          <a:xfrm>
            <a:off x="8677384" y="3353640"/>
            <a:ext cx="405174" cy="427202"/>
          </a:xfrm>
          <a:prstGeom prst="rect">
            <a:avLst/>
          </a:prstGeom>
        </p:spPr>
      </p:pic>
    </p:spTree>
    <p:extLst>
      <p:ext uri="{BB962C8B-B14F-4D97-AF65-F5344CB8AC3E}">
        <p14:creationId xmlns:p14="http://schemas.microsoft.com/office/powerpoint/2010/main" val="25378326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282AB03-C3CE-48A0-8A07-04CED271715E}"/>
              </a:ext>
            </a:extLst>
          </p:cNvPr>
          <p:cNvSpPr>
            <a:spLocks noGrp="1"/>
          </p:cNvSpPr>
          <p:nvPr>
            <p:ph type="sldNum" sz="quarter" idx="12"/>
          </p:nvPr>
        </p:nvSpPr>
        <p:spPr/>
        <p:txBody>
          <a:bodyPr/>
          <a:lstStyle/>
          <a:p>
            <a:fld id="{2066355A-084C-D24E-9AD2-7E4FC41EA627}" type="slidenum">
              <a:rPr lang="en-US" smtClean="0"/>
              <a:t>34</a:t>
            </a:fld>
            <a:endParaRPr lang="en-US"/>
          </a:p>
        </p:txBody>
      </p:sp>
      <p:sp>
        <p:nvSpPr>
          <p:cNvPr id="2" name="Title 1">
            <a:extLst>
              <a:ext uri="{FF2B5EF4-FFF2-40B4-BE49-F238E27FC236}">
                <a16:creationId xmlns:a16="http://schemas.microsoft.com/office/drawing/2014/main" id="{87B59912-3336-440E-993E-B0D596379E92}"/>
              </a:ext>
            </a:extLst>
          </p:cNvPr>
          <p:cNvSpPr>
            <a:spLocks noGrp="1"/>
          </p:cNvSpPr>
          <p:nvPr>
            <p:ph type="title" idx="4294967295"/>
          </p:nvPr>
        </p:nvSpPr>
        <p:spPr>
          <a:xfrm>
            <a:off x="0" y="-4763"/>
            <a:ext cx="8982075" cy="539751"/>
          </a:xfrm>
        </p:spPr>
        <p:txBody>
          <a:bodyPr>
            <a:normAutofit/>
          </a:bodyPr>
          <a:lstStyle/>
          <a:p>
            <a:r>
              <a:rPr lang="en-US" sz="2500" dirty="0">
                <a:solidFill>
                  <a:schemeClr val="accent4"/>
                </a:solidFill>
              </a:rPr>
              <a:t>MHA – P4Q Indicators for funding considerations (Phase 1)</a:t>
            </a:r>
          </a:p>
        </p:txBody>
      </p:sp>
      <p:graphicFrame>
        <p:nvGraphicFramePr>
          <p:cNvPr id="5" name="Table 5">
            <a:extLst>
              <a:ext uri="{FF2B5EF4-FFF2-40B4-BE49-F238E27FC236}">
                <a16:creationId xmlns:a16="http://schemas.microsoft.com/office/drawing/2014/main" id="{1A734EF9-7BFA-49B1-B651-BA333CBFC377}"/>
              </a:ext>
            </a:extLst>
          </p:cNvPr>
          <p:cNvGraphicFramePr>
            <a:graphicFrameLocks noGrp="1"/>
          </p:cNvGraphicFramePr>
          <p:nvPr>
            <p:ph idx="4294967295"/>
            <p:extLst>
              <p:ext uri="{D42A27DB-BD31-4B8C-83A1-F6EECF244321}">
                <p14:modId xmlns:p14="http://schemas.microsoft.com/office/powerpoint/2010/main" val="2097228843"/>
              </p:ext>
            </p:extLst>
          </p:nvPr>
        </p:nvGraphicFramePr>
        <p:xfrm>
          <a:off x="0" y="433388"/>
          <a:ext cx="9060873" cy="4328160"/>
        </p:xfrm>
        <a:graphic>
          <a:graphicData uri="http://schemas.openxmlformats.org/drawingml/2006/table">
            <a:tbl>
              <a:tblPr firstRow="1" bandRow="1">
                <a:tableStyleId>{69CF1AB2-1976-4502-BF36-3FF5EA218861}</a:tableStyleId>
              </a:tblPr>
              <a:tblGrid>
                <a:gridCol w="3857106">
                  <a:extLst>
                    <a:ext uri="{9D8B030D-6E8A-4147-A177-3AD203B41FA5}">
                      <a16:colId xmlns:a16="http://schemas.microsoft.com/office/drawing/2014/main" val="4174769369"/>
                    </a:ext>
                  </a:extLst>
                </a:gridCol>
                <a:gridCol w="5203767">
                  <a:extLst>
                    <a:ext uri="{9D8B030D-6E8A-4147-A177-3AD203B41FA5}">
                      <a16:colId xmlns:a16="http://schemas.microsoft.com/office/drawing/2014/main" val="1830040682"/>
                    </a:ext>
                  </a:extLst>
                </a:gridCol>
              </a:tblGrid>
              <a:tr h="908092">
                <a:tc>
                  <a:txBody>
                    <a:bodyPr/>
                    <a:lstStyle/>
                    <a:p>
                      <a:r>
                        <a:rPr lang="en-US" sz="1800" b="1" kern="1200">
                          <a:solidFill>
                            <a:schemeClr val="dk1"/>
                          </a:solidFill>
                          <a:effectLst/>
                          <a:latin typeface="+mn-lt"/>
                          <a:ea typeface="+mn-ea"/>
                          <a:cs typeface="+mn-cs"/>
                        </a:rPr>
                        <a:t>Quality Statement 6: Treatment With Clozapine </a:t>
                      </a:r>
                    </a:p>
                  </a:txBody>
                  <a:tcPr/>
                </a:tc>
                <a:tc>
                  <a:txBody>
                    <a:bodyPr/>
                    <a:lstStyle/>
                    <a:p>
                      <a:pPr marL="285750" indent="-285750" algn="l" defTabSz="457200" rtl="0" eaLnBrk="1" latinLnBrk="0" hangingPunct="1">
                        <a:buFont typeface="Wingdings" panose="05000000000000000000" pitchFamily="2" charset="2"/>
                        <a:buChar char=""/>
                      </a:pPr>
                      <a:r>
                        <a:rPr lang="en-US" sz="1500" b="0" kern="1200">
                          <a:solidFill>
                            <a:schemeClr val="bg1">
                              <a:lumMod val="60000"/>
                              <a:lumOff val="40000"/>
                            </a:schemeClr>
                          </a:solidFill>
                          <a:latin typeface="+mn-lt"/>
                          <a:ea typeface="+mn-ea"/>
                          <a:cs typeface="+mn-cs"/>
                        </a:rPr>
                        <a:t>6-1 Clozapine offered </a:t>
                      </a:r>
                    </a:p>
                    <a:p>
                      <a:pPr marL="285750" indent="-285750">
                        <a:buFont typeface="Wingdings" panose="05000000000000000000" pitchFamily="2" charset="2"/>
                        <a:buChar char=""/>
                      </a:pPr>
                      <a:r>
                        <a:rPr lang="en-US" sz="1500" kern="1200">
                          <a:solidFill>
                            <a:schemeClr val="dk1"/>
                          </a:solidFill>
                          <a:latin typeface="+mn-lt"/>
                          <a:ea typeface="+mn-ea"/>
                          <a:cs typeface="+mn-cs"/>
                        </a:rPr>
                        <a:t>6-2 Clozapine received</a:t>
                      </a:r>
                    </a:p>
                    <a:p>
                      <a:pPr marL="285750" indent="-285750">
                        <a:buFont typeface="Arial" panose="020B0604020202020204" pitchFamily="34" charset="0"/>
                        <a:buChar char="•"/>
                      </a:pPr>
                      <a:r>
                        <a:rPr lang="en-US" sz="1400" b="0" kern="1200">
                          <a:solidFill>
                            <a:schemeClr val="dk1"/>
                          </a:solidFill>
                          <a:latin typeface="+mn-lt"/>
                          <a:ea typeface="+mn-ea"/>
                          <a:cs typeface="+mn-cs"/>
                        </a:rPr>
                        <a:t>Recommended by panel of pharmacy experts</a:t>
                      </a:r>
                    </a:p>
                    <a:p>
                      <a:pPr marL="285750" indent="-285750">
                        <a:buFont typeface="Arial" panose="020B0604020202020204" pitchFamily="34" charset="0"/>
                        <a:buChar char="•"/>
                      </a:pPr>
                      <a:r>
                        <a:rPr lang="en-US" sz="1400" b="0" kern="1200">
                          <a:solidFill>
                            <a:schemeClr val="dk1"/>
                          </a:solidFill>
                          <a:latin typeface="+mn-lt"/>
                          <a:ea typeface="+mn-ea"/>
                          <a:cs typeface="+mn-cs"/>
                        </a:rPr>
                        <a:t>Primary data collection until standardized data mechanism available</a:t>
                      </a:r>
                    </a:p>
                  </a:txBody>
                  <a:tcPr/>
                </a:tc>
                <a:extLst>
                  <a:ext uri="{0D108BD9-81ED-4DB2-BD59-A6C34878D82A}">
                    <a16:rowId xmlns:a16="http://schemas.microsoft.com/office/drawing/2014/main" val="188048022"/>
                  </a:ext>
                </a:extLst>
              </a:tr>
              <a:tr h="90809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1" kern="1200">
                          <a:solidFill>
                            <a:schemeClr val="dk1"/>
                          </a:solidFill>
                          <a:effectLst/>
                          <a:latin typeface="+mn-lt"/>
                          <a:ea typeface="+mn-ea"/>
                          <a:cs typeface="+mn-cs"/>
                        </a:rPr>
                        <a:t>Quality Statement 7: Treatment With Long-Acting Injectable Antipsychotic Medication </a:t>
                      </a:r>
                      <a:endParaRPr lang="en-US" sz="1800" kern="1200">
                        <a:solidFill>
                          <a:schemeClr val="dk1"/>
                        </a:solidFill>
                        <a:effectLst/>
                        <a:latin typeface="+mn-lt"/>
                        <a:ea typeface="+mn-ea"/>
                        <a:cs typeface="+mn-cs"/>
                      </a:endParaRPr>
                    </a:p>
                  </a:txBody>
                  <a:tcPr/>
                </a:tc>
                <a:tc>
                  <a:txBody>
                    <a:bodyPr/>
                    <a:lstStyle/>
                    <a:p>
                      <a:pPr marL="285750" indent="-285750">
                        <a:buFont typeface="Wingdings" panose="05000000000000000000" pitchFamily="2" charset="2"/>
                        <a:buChar char=""/>
                      </a:pPr>
                      <a:r>
                        <a:rPr lang="en-US" sz="1500" b="0" kern="1200">
                          <a:solidFill>
                            <a:schemeClr val="bg1">
                              <a:lumMod val="60000"/>
                              <a:lumOff val="40000"/>
                            </a:schemeClr>
                          </a:solidFill>
                          <a:latin typeface="+mn-lt"/>
                          <a:ea typeface="+mn-ea"/>
                          <a:cs typeface="+mn-cs"/>
                        </a:rPr>
                        <a:t>7-1 LAI offered </a:t>
                      </a:r>
                    </a:p>
                    <a:p>
                      <a:pPr marL="285750" indent="-285750">
                        <a:buFont typeface="Wingdings" panose="05000000000000000000" pitchFamily="2" charset="2"/>
                        <a:buChar char=""/>
                      </a:pPr>
                      <a:r>
                        <a:rPr lang="en-US" sz="1500" b="1" kern="1200">
                          <a:solidFill>
                            <a:schemeClr val="dk1"/>
                          </a:solidFill>
                          <a:latin typeface="+mn-lt"/>
                          <a:ea typeface="+mn-ea"/>
                          <a:cs typeface="+mn-cs"/>
                        </a:rPr>
                        <a:t>7-2 LAI received</a:t>
                      </a:r>
                    </a:p>
                    <a:p>
                      <a:pPr marL="285750" indent="-285750">
                        <a:buFont typeface="Arial" panose="020B0604020202020204" pitchFamily="34" charset="0"/>
                        <a:buChar char="•"/>
                      </a:pPr>
                      <a:r>
                        <a:rPr lang="en-US" sz="1400" b="0" kern="1200">
                          <a:solidFill>
                            <a:schemeClr val="dk1"/>
                          </a:solidFill>
                          <a:latin typeface="+mn-lt"/>
                          <a:ea typeface="+mn-ea"/>
                          <a:cs typeface="+mn-cs"/>
                        </a:rPr>
                        <a:t>Recommended by panel of pharmacy experts</a:t>
                      </a:r>
                    </a:p>
                    <a:p>
                      <a:pPr marL="285750" indent="-285750">
                        <a:buFont typeface="Arial" panose="020B0604020202020204" pitchFamily="34" charset="0"/>
                        <a:buChar char="•"/>
                      </a:pPr>
                      <a:r>
                        <a:rPr lang="en-US" sz="1400" b="0" kern="1200">
                          <a:solidFill>
                            <a:schemeClr val="dk1"/>
                          </a:solidFill>
                          <a:latin typeface="+mn-lt"/>
                          <a:ea typeface="+mn-ea"/>
                          <a:cs typeface="+mn-cs"/>
                        </a:rPr>
                        <a:t>Primary data collection until standardized data mechanism available</a:t>
                      </a:r>
                    </a:p>
                  </a:txBody>
                  <a:tcPr/>
                </a:tc>
                <a:extLst>
                  <a:ext uri="{0D108BD9-81ED-4DB2-BD59-A6C34878D82A}">
                    <a16:rowId xmlns:a16="http://schemas.microsoft.com/office/drawing/2014/main" val="3007325137"/>
                  </a:ext>
                </a:extLst>
              </a:tr>
              <a:tr h="90809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1" kern="1200">
                          <a:solidFill>
                            <a:schemeClr val="dk1"/>
                          </a:solidFill>
                          <a:effectLst/>
                          <a:latin typeface="+mn-lt"/>
                          <a:ea typeface="+mn-ea"/>
                          <a:cs typeface="+mn-cs"/>
                        </a:rPr>
                        <a:t>Quality Statement 10: Follow-Up Appointment After Discharge</a:t>
                      </a:r>
                      <a:r>
                        <a:rPr lang="en-US" sz="1800" kern="1200">
                          <a:solidFill>
                            <a:schemeClr val="dk1"/>
                          </a:solidFill>
                          <a:effectLst/>
                          <a:latin typeface="+mn-lt"/>
                          <a:ea typeface="+mn-ea"/>
                          <a:cs typeface="+mn-cs"/>
                        </a:rPr>
                        <a:t> </a:t>
                      </a:r>
                    </a:p>
                  </a:txBody>
                  <a:tcPr/>
                </a:tc>
                <a:tc>
                  <a:txBody>
                    <a:bodyPr/>
                    <a:lstStyle/>
                    <a:p>
                      <a:pPr marL="285750" indent="-285750">
                        <a:buFont typeface="Wingdings" panose="05000000000000000000" pitchFamily="2" charset="2"/>
                        <a:buChar char=""/>
                      </a:pPr>
                      <a:r>
                        <a:rPr lang="en-US" sz="1500" b="0" kern="1200">
                          <a:solidFill>
                            <a:schemeClr val="bg1">
                              <a:lumMod val="60000"/>
                              <a:lumOff val="40000"/>
                            </a:schemeClr>
                          </a:solidFill>
                          <a:latin typeface="+mn-lt"/>
                          <a:ea typeface="+mn-ea"/>
                          <a:cs typeface="+mn-cs"/>
                        </a:rPr>
                        <a:t>10-1 Follow-up with any care provider (to be monitored)</a:t>
                      </a:r>
                    </a:p>
                    <a:p>
                      <a:pPr marL="285750" indent="-285750">
                        <a:buFont typeface="Courier New" panose="02070309020205020404" pitchFamily="49" charset="0"/>
                        <a:buChar char="o"/>
                      </a:pPr>
                      <a:r>
                        <a:rPr lang="en-US" sz="1400" b="0" kern="1200">
                          <a:solidFill>
                            <a:schemeClr val="bg1">
                              <a:lumMod val="60000"/>
                              <a:lumOff val="40000"/>
                            </a:schemeClr>
                          </a:solidFill>
                          <a:latin typeface="+mn-lt"/>
                          <a:ea typeface="+mn-ea"/>
                          <a:cs typeface="+mn-cs"/>
                        </a:rPr>
                        <a:t>Potential future indicator when community data available</a:t>
                      </a:r>
                    </a:p>
                    <a:p>
                      <a:pPr marL="285750" indent="-285750">
                        <a:buFont typeface="Wingdings" panose="05000000000000000000" pitchFamily="2" charset="2"/>
                        <a:buChar char=""/>
                      </a:pPr>
                      <a:r>
                        <a:rPr lang="en-US" sz="1500" b="1" kern="1200">
                          <a:solidFill>
                            <a:schemeClr val="dk1"/>
                          </a:solidFill>
                          <a:latin typeface="+mn-lt"/>
                          <a:ea typeface="+mn-ea"/>
                          <a:cs typeface="+mn-cs"/>
                        </a:rPr>
                        <a:t>10-2 Follow-up with physician</a:t>
                      </a:r>
                    </a:p>
                    <a:p>
                      <a:pPr marL="285750" indent="-285750">
                        <a:buFont typeface="Arial" panose="020B0604020202020204" pitchFamily="34" charset="0"/>
                        <a:buChar char="•"/>
                      </a:pPr>
                      <a:r>
                        <a:rPr lang="en-US" sz="1400" b="0" kern="1200">
                          <a:solidFill>
                            <a:schemeClr val="dk1"/>
                          </a:solidFill>
                          <a:latin typeface="+mn-lt"/>
                          <a:ea typeface="+mn-ea"/>
                          <a:cs typeface="+mn-cs"/>
                        </a:rPr>
                        <a:t>Proceed with IC/ES consultation</a:t>
                      </a:r>
                    </a:p>
                  </a:txBody>
                  <a:tcPr/>
                </a:tc>
                <a:extLst>
                  <a:ext uri="{0D108BD9-81ED-4DB2-BD59-A6C34878D82A}">
                    <a16:rowId xmlns:a16="http://schemas.microsoft.com/office/drawing/2014/main" val="3255605682"/>
                  </a:ext>
                </a:extLst>
              </a:tr>
              <a:tr h="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1" kern="1200">
                          <a:solidFill>
                            <a:schemeClr val="dk1"/>
                          </a:solidFill>
                          <a:effectLst/>
                          <a:latin typeface="+mn-lt"/>
                          <a:ea typeface="+mn-ea"/>
                          <a:cs typeface="+mn-cs"/>
                        </a:rPr>
                        <a:t>Quality Statement 11: Transitions in Care </a:t>
                      </a:r>
                    </a:p>
                  </a:txBody>
                  <a:tcPr/>
                </a:tc>
                <a:tc>
                  <a:txBody>
                    <a:bodyPr/>
                    <a:lstStyle/>
                    <a:p>
                      <a:pPr marL="285750" indent="-285750">
                        <a:buFont typeface="Wingdings" panose="05000000000000000000" pitchFamily="2" charset="2"/>
                        <a:buChar char=""/>
                      </a:pPr>
                      <a:r>
                        <a:rPr lang="en-US" sz="1500" b="1"/>
                        <a:t>11-1 Care plan made available</a:t>
                      </a:r>
                    </a:p>
                    <a:p>
                      <a:pPr marL="285750" indent="-285750">
                        <a:buFont typeface="Arial" panose="020B0604020202020204" pitchFamily="34" charset="0"/>
                        <a:buChar char="•"/>
                      </a:pPr>
                      <a:r>
                        <a:rPr lang="en-US" sz="1400" b="0" kern="1200">
                          <a:solidFill>
                            <a:schemeClr val="dk1"/>
                          </a:solidFill>
                          <a:latin typeface="+mn-lt"/>
                          <a:ea typeface="+mn-ea"/>
                          <a:cs typeface="+mn-cs"/>
                        </a:rPr>
                        <a:t>Primary data collection until standardized data mechanism available</a:t>
                      </a:r>
                      <a:endParaRPr lang="en-US" sz="1400" b="1"/>
                    </a:p>
                    <a:p>
                      <a:pPr marL="285750" indent="-285750">
                        <a:buFont typeface="Wingdings" panose="05000000000000000000" pitchFamily="2" charset="2"/>
                        <a:buChar char="ý"/>
                      </a:pPr>
                      <a:r>
                        <a:rPr lang="en-US" sz="1500" b="0">
                          <a:solidFill>
                            <a:schemeClr val="bg1">
                              <a:lumMod val="60000"/>
                              <a:lumOff val="40000"/>
                            </a:schemeClr>
                          </a:solidFill>
                        </a:rPr>
                        <a:t>11-2 Homelessness (to be monitored)</a:t>
                      </a:r>
                    </a:p>
                  </a:txBody>
                  <a:tcPr/>
                </a:tc>
                <a:extLst>
                  <a:ext uri="{0D108BD9-81ED-4DB2-BD59-A6C34878D82A}">
                    <a16:rowId xmlns:a16="http://schemas.microsoft.com/office/drawing/2014/main" val="3759827981"/>
                  </a:ext>
                </a:extLst>
              </a:tr>
            </a:tbl>
          </a:graphicData>
        </a:graphic>
      </p:graphicFrame>
    </p:spTree>
    <p:extLst>
      <p:ext uri="{BB962C8B-B14F-4D97-AF65-F5344CB8AC3E}">
        <p14:creationId xmlns:p14="http://schemas.microsoft.com/office/powerpoint/2010/main" val="7201076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791403E3-AC95-437E-862E-6CD5C80738FD}"/>
              </a:ext>
            </a:extLst>
          </p:cNvPr>
          <p:cNvPicPr>
            <a:picLocks noChangeAspect="1"/>
          </p:cNvPicPr>
          <p:nvPr/>
        </p:nvPicPr>
        <p:blipFill>
          <a:blip r:embed="rId3"/>
          <a:stretch>
            <a:fillRect/>
          </a:stretch>
        </p:blipFill>
        <p:spPr>
          <a:xfrm>
            <a:off x="3410482" y="804213"/>
            <a:ext cx="336017" cy="361186"/>
          </a:xfrm>
          <a:prstGeom prst="rect">
            <a:avLst/>
          </a:prstGeom>
        </p:spPr>
      </p:pic>
      <p:pic>
        <p:nvPicPr>
          <p:cNvPr id="11" name="Picture 10">
            <a:extLst>
              <a:ext uri="{FF2B5EF4-FFF2-40B4-BE49-F238E27FC236}">
                <a16:creationId xmlns:a16="http://schemas.microsoft.com/office/drawing/2014/main" id="{A4411D7B-0FF5-489D-A88D-E793434CD1FB}"/>
              </a:ext>
            </a:extLst>
          </p:cNvPr>
          <p:cNvPicPr>
            <a:picLocks noChangeAspect="1"/>
          </p:cNvPicPr>
          <p:nvPr/>
        </p:nvPicPr>
        <p:blipFill>
          <a:blip r:embed="rId3"/>
          <a:stretch>
            <a:fillRect/>
          </a:stretch>
        </p:blipFill>
        <p:spPr>
          <a:xfrm>
            <a:off x="1417976" y="854214"/>
            <a:ext cx="312102" cy="335480"/>
          </a:xfrm>
          <a:prstGeom prst="rect">
            <a:avLst/>
          </a:prstGeom>
        </p:spPr>
      </p:pic>
      <p:sp>
        <p:nvSpPr>
          <p:cNvPr id="4" name="Slide Number Placeholder 3">
            <a:extLst>
              <a:ext uri="{FF2B5EF4-FFF2-40B4-BE49-F238E27FC236}">
                <a16:creationId xmlns:a16="http://schemas.microsoft.com/office/drawing/2014/main" id="{CE898660-D62D-44B6-AFC9-8315E73DC9CC}"/>
              </a:ext>
            </a:extLst>
          </p:cNvPr>
          <p:cNvSpPr>
            <a:spLocks noGrp="1"/>
          </p:cNvSpPr>
          <p:nvPr>
            <p:ph type="sldNum" sz="quarter" idx="12"/>
          </p:nvPr>
        </p:nvSpPr>
        <p:spPr/>
        <p:txBody>
          <a:bodyPr/>
          <a:lstStyle/>
          <a:p>
            <a:fld id="{2066355A-084C-D24E-9AD2-7E4FC41EA627}" type="slidenum">
              <a:rPr lang="en-US" smtClean="0"/>
              <a:t>35</a:t>
            </a:fld>
            <a:endParaRPr lang="en-US"/>
          </a:p>
        </p:txBody>
      </p:sp>
      <p:sp>
        <p:nvSpPr>
          <p:cNvPr id="2" name="Title 1">
            <a:extLst>
              <a:ext uri="{FF2B5EF4-FFF2-40B4-BE49-F238E27FC236}">
                <a16:creationId xmlns:a16="http://schemas.microsoft.com/office/drawing/2014/main" id="{5FFFD5B4-EC89-4498-802A-02F4677D75E3}"/>
              </a:ext>
            </a:extLst>
          </p:cNvPr>
          <p:cNvSpPr>
            <a:spLocks noGrp="1"/>
          </p:cNvSpPr>
          <p:nvPr>
            <p:ph type="title" idx="4294967295"/>
          </p:nvPr>
        </p:nvSpPr>
        <p:spPr>
          <a:xfrm>
            <a:off x="1922462" y="279349"/>
            <a:ext cx="5564188" cy="539750"/>
          </a:xfrm>
        </p:spPr>
        <p:txBody>
          <a:bodyPr>
            <a:normAutofit/>
          </a:bodyPr>
          <a:lstStyle/>
          <a:p>
            <a:r>
              <a:rPr lang="en-US" sz="2400" b="1"/>
              <a:t>The P4Q Approach for Schizophrenia</a:t>
            </a:r>
          </a:p>
        </p:txBody>
      </p:sp>
      <p:sp>
        <p:nvSpPr>
          <p:cNvPr id="7" name="Rectangle: Rounded Corners 6">
            <a:extLst>
              <a:ext uri="{FF2B5EF4-FFF2-40B4-BE49-F238E27FC236}">
                <a16:creationId xmlns:a16="http://schemas.microsoft.com/office/drawing/2014/main" id="{17DEE0DE-ABB3-4B3F-A47C-55C5201BDCF0}"/>
              </a:ext>
            </a:extLst>
          </p:cNvPr>
          <p:cNvSpPr/>
          <p:nvPr/>
        </p:nvSpPr>
        <p:spPr>
          <a:xfrm>
            <a:off x="219998" y="834905"/>
            <a:ext cx="1173368" cy="364500"/>
          </a:xfrm>
          <a:prstGeom prst="roundRect">
            <a:avLst/>
          </a:prstGeom>
          <a:solidFill>
            <a:srgbClr val="0070C0"/>
          </a:solidFill>
          <a:ln>
            <a:solidFill>
              <a:srgbClr val="005696"/>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1. Performance Score</a:t>
            </a:r>
          </a:p>
        </p:txBody>
      </p:sp>
      <p:sp>
        <p:nvSpPr>
          <p:cNvPr id="8" name="Rectangle: Rounded Corners 7">
            <a:extLst>
              <a:ext uri="{FF2B5EF4-FFF2-40B4-BE49-F238E27FC236}">
                <a16:creationId xmlns:a16="http://schemas.microsoft.com/office/drawing/2014/main" id="{12B4D965-97F4-45B8-A010-54B405C21AB2}"/>
              </a:ext>
            </a:extLst>
          </p:cNvPr>
          <p:cNvSpPr/>
          <p:nvPr/>
        </p:nvSpPr>
        <p:spPr>
          <a:xfrm>
            <a:off x="2135695" y="841328"/>
            <a:ext cx="1230726" cy="368387"/>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2. Improvement Score</a:t>
            </a:r>
          </a:p>
        </p:txBody>
      </p:sp>
      <p:pic>
        <p:nvPicPr>
          <p:cNvPr id="10" name="Graphic 9" descr="Filter outline">
            <a:extLst>
              <a:ext uri="{FF2B5EF4-FFF2-40B4-BE49-F238E27FC236}">
                <a16:creationId xmlns:a16="http://schemas.microsoft.com/office/drawing/2014/main" id="{C3A1423E-050F-4702-81A7-F116F58A44F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63122" y="3420116"/>
            <a:ext cx="668363" cy="668363"/>
          </a:xfrm>
          <a:prstGeom prst="rect">
            <a:avLst/>
          </a:prstGeom>
        </p:spPr>
      </p:pic>
      <p:sp>
        <p:nvSpPr>
          <p:cNvPr id="12" name="Rectangle: Rounded Corners 11">
            <a:extLst>
              <a:ext uri="{FF2B5EF4-FFF2-40B4-BE49-F238E27FC236}">
                <a16:creationId xmlns:a16="http://schemas.microsoft.com/office/drawing/2014/main" id="{3532A513-940F-4946-A46A-26F7BCFD5A71}"/>
              </a:ext>
            </a:extLst>
          </p:cNvPr>
          <p:cNvSpPr/>
          <p:nvPr/>
        </p:nvSpPr>
        <p:spPr>
          <a:xfrm>
            <a:off x="62776" y="1666642"/>
            <a:ext cx="1485103" cy="393038"/>
          </a:xfrm>
          <a:prstGeom prst="roundRect">
            <a:avLst/>
          </a:prstGeom>
          <a:solidFill>
            <a:srgbClr val="0070C0"/>
          </a:solidFill>
          <a:ln>
            <a:solidFill>
              <a:srgbClr val="005696"/>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3. % Relative Performance Score</a:t>
            </a:r>
          </a:p>
        </p:txBody>
      </p:sp>
      <p:sp>
        <p:nvSpPr>
          <p:cNvPr id="13" name="Rectangle: Rounded Corners 12">
            <a:extLst>
              <a:ext uri="{FF2B5EF4-FFF2-40B4-BE49-F238E27FC236}">
                <a16:creationId xmlns:a16="http://schemas.microsoft.com/office/drawing/2014/main" id="{9A10343A-0F9C-475E-B7CA-0FCD6EF8A3E0}"/>
              </a:ext>
            </a:extLst>
          </p:cNvPr>
          <p:cNvSpPr/>
          <p:nvPr/>
        </p:nvSpPr>
        <p:spPr>
          <a:xfrm>
            <a:off x="2050406" y="1670546"/>
            <a:ext cx="1485103" cy="416763"/>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3. % Relative Improvement Score</a:t>
            </a:r>
          </a:p>
        </p:txBody>
      </p:sp>
      <p:sp>
        <p:nvSpPr>
          <p:cNvPr id="17" name="Oval 16">
            <a:extLst>
              <a:ext uri="{FF2B5EF4-FFF2-40B4-BE49-F238E27FC236}">
                <a16:creationId xmlns:a16="http://schemas.microsoft.com/office/drawing/2014/main" id="{E48169FD-A83D-452A-91C9-B4F94CB0C05E}"/>
              </a:ext>
            </a:extLst>
          </p:cNvPr>
          <p:cNvSpPr/>
          <p:nvPr/>
        </p:nvSpPr>
        <p:spPr>
          <a:xfrm>
            <a:off x="2394099" y="2158478"/>
            <a:ext cx="545901" cy="538420"/>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8" name="Chart 17">
            <a:extLst>
              <a:ext uri="{FF2B5EF4-FFF2-40B4-BE49-F238E27FC236}">
                <a16:creationId xmlns:a16="http://schemas.microsoft.com/office/drawing/2014/main" id="{EA50B728-3A3D-4C0D-9AAB-18581C300E5D}"/>
              </a:ext>
            </a:extLst>
          </p:cNvPr>
          <p:cNvGraphicFramePr/>
          <p:nvPr/>
        </p:nvGraphicFramePr>
        <p:xfrm>
          <a:off x="2128878" y="2134797"/>
          <a:ext cx="1026399" cy="652836"/>
        </p:xfrm>
        <a:graphic>
          <a:graphicData uri="http://schemas.openxmlformats.org/drawingml/2006/chart">
            <c:chart xmlns:c="http://schemas.openxmlformats.org/drawingml/2006/chart" xmlns:r="http://schemas.openxmlformats.org/officeDocument/2006/relationships" r:id="rId6"/>
          </a:graphicData>
        </a:graphic>
      </p:graphicFrame>
      <p:grpSp>
        <p:nvGrpSpPr>
          <p:cNvPr id="40" name="Group 39">
            <a:extLst>
              <a:ext uri="{FF2B5EF4-FFF2-40B4-BE49-F238E27FC236}">
                <a16:creationId xmlns:a16="http://schemas.microsoft.com/office/drawing/2014/main" id="{2AC0E592-AAF7-4D35-9446-DAB0D26B82D9}"/>
              </a:ext>
            </a:extLst>
          </p:cNvPr>
          <p:cNvGrpSpPr/>
          <p:nvPr/>
        </p:nvGrpSpPr>
        <p:grpSpPr>
          <a:xfrm rot="5400000">
            <a:off x="2268098" y="3036377"/>
            <a:ext cx="523061" cy="165845"/>
            <a:chOff x="2554592" y="2491941"/>
            <a:chExt cx="1494111" cy="313242"/>
          </a:xfrm>
        </p:grpSpPr>
        <p:cxnSp>
          <p:nvCxnSpPr>
            <p:cNvPr id="23" name="Straight Connector 22">
              <a:extLst>
                <a:ext uri="{FF2B5EF4-FFF2-40B4-BE49-F238E27FC236}">
                  <a16:creationId xmlns:a16="http://schemas.microsoft.com/office/drawing/2014/main" id="{F2E23BE9-B217-444C-A95A-3A479DFD8A99}"/>
                </a:ext>
              </a:extLst>
            </p:cNvPr>
            <p:cNvCxnSpPr/>
            <p:nvPr/>
          </p:nvCxnSpPr>
          <p:spPr>
            <a:xfrm>
              <a:off x="2554592" y="2692832"/>
              <a:ext cx="1494111" cy="0"/>
            </a:xfrm>
            <a:prstGeom prst="line">
              <a:avLst/>
            </a:prstGeom>
            <a:ln>
              <a:solidFill>
                <a:srgbClr val="008080"/>
              </a:solidFill>
            </a:ln>
          </p:spPr>
          <p:style>
            <a:lnRef idx="3">
              <a:schemeClr val="accent3"/>
            </a:lnRef>
            <a:fillRef idx="0">
              <a:schemeClr val="accent3"/>
            </a:fillRef>
            <a:effectRef idx="2">
              <a:schemeClr val="accent3"/>
            </a:effectRef>
            <a:fontRef idx="minor">
              <a:schemeClr val="tx1"/>
            </a:fontRef>
          </p:style>
        </p:cxnSp>
        <p:cxnSp>
          <p:nvCxnSpPr>
            <p:cNvPr id="25" name="Straight Connector 24">
              <a:extLst>
                <a:ext uri="{FF2B5EF4-FFF2-40B4-BE49-F238E27FC236}">
                  <a16:creationId xmlns:a16="http://schemas.microsoft.com/office/drawing/2014/main" id="{B770E9CF-8F72-464A-9584-88CC191E0AB3}"/>
                </a:ext>
              </a:extLst>
            </p:cNvPr>
            <p:cNvCxnSpPr/>
            <p:nvPr/>
          </p:nvCxnSpPr>
          <p:spPr>
            <a:xfrm>
              <a:off x="2604002" y="2491941"/>
              <a:ext cx="0" cy="145472"/>
            </a:xfrm>
            <a:prstGeom prst="line">
              <a:avLst/>
            </a:prstGeom>
            <a:ln>
              <a:solidFill>
                <a:srgbClr val="008080"/>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B01E4A8C-5B41-4B4F-B8DF-7A463422AFF3}"/>
                </a:ext>
              </a:extLst>
            </p:cNvPr>
            <p:cNvCxnSpPr/>
            <p:nvPr/>
          </p:nvCxnSpPr>
          <p:spPr>
            <a:xfrm>
              <a:off x="2730484" y="2491941"/>
              <a:ext cx="0" cy="145472"/>
            </a:xfrm>
            <a:prstGeom prst="line">
              <a:avLst/>
            </a:prstGeom>
            <a:ln>
              <a:solidFill>
                <a:srgbClr val="008080"/>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4AD3B4CC-2356-49B4-9105-8460AB547A62}"/>
                </a:ext>
              </a:extLst>
            </p:cNvPr>
            <p:cNvCxnSpPr/>
            <p:nvPr/>
          </p:nvCxnSpPr>
          <p:spPr>
            <a:xfrm>
              <a:off x="2856966" y="2491941"/>
              <a:ext cx="0" cy="145472"/>
            </a:xfrm>
            <a:prstGeom prst="line">
              <a:avLst/>
            </a:prstGeom>
            <a:ln>
              <a:solidFill>
                <a:srgbClr val="008080"/>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1AD6B491-E182-4454-9FEB-0CF0629E4ED3}"/>
                </a:ext>
              </a:extLst>
            </p:cNvPr>
            <p:cNvCxnSpPr/>
            <p:nvPr/>
          </p:nvCxnSpPr>
          <p:spPr>
            <a:xfrm>
              <a:off x="2983448" y="2491941"/>
              <a:ext cx="0" cy="145472"/>
            </a:xfrm>
            <a:prstGeom prst="line">
              <a:avLst/>
            </a:prstGeom>
            <a:ln>
              <a:solidFill>
                <a:srgbClr val="008080"/>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8B094854-365E-4C06-BF6C-9DEF9FB2A659}"/>
                </a:ext>
              </a:extLst>
            </p:cNvPr>
            <p:cNvCxnSpPr/>
            <p:nvPr/>
          </p:nvCxnSpPr>
          <p:spPr>
            <a:xfrm>
              <a:off x="3109930" y="2491941"/>
              <a:ext cx="0" cy="145472"/>
            </a:xfrm>
            <a:prstGeom prst="line">
              <a:avLst/>
            </a:prstGeom>
            <a:ln>
              <a:solidFill>
                <a:srgbClr val="008080"/>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3B00B56C-BC3E-49B4-B6E1-C7EB2DBF4729}"/>
                </a:ext>
              </a:extLst>
            </p:cNvPr>
            <p:cNvCxnSpPr/>
            <p:nvPr/>
          </p:nvCxnSpPr>
          <p:spPr>
            <a:xfrm>
              <a:off x="3236412" y="2491941"/>
              <a:ext cx="0" cy="145472"/>
            </a:xfrm>
            <a:prstGeom prst="line">
              <a:avLst/>
            </a:prstGeom>
            <a:ln>
              <a:solidFill>
                <a:srgbClr val="008080"/>
              </a:solidFill>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350550CF-6573-4C3D-8F01-C035DEA548BD}"/>
                </a:ext>
              </a:extLst>
            </p:cNvPr>
            <p:cNvCxnSpPr/>
            <p:nvPr/>
          </p:nvCxnSpPr>
          <p:spPr>
            <a:xfrm>
              <a:off x="3362894" y="2491941"/>
              <a:ext cx="0" cy="145472"/>
            </a:xfrm>
            <a:prstGeom prst="line">
              <a:avLst/>
            </a:prstGeom>
            <a:ln>
              <a:solidFill>
                <a:srgbClr val="008080"/>
              </a:solidFill>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83064647-C7F1-4368-BBCE-0684BC0DA676}"/>
                </a:ext>
              </a:extLst>
            </p:cNvPr>
            <p:cNvCxnSpPr/>
            <p:nvPr/>
          </p:nvCxnSpPr>
          <p:spPr>
            <a:xfrm>
              <a:off x="3489376" y="2491941"/>
              <a:ext cx="0" cy="145472"/>
            </a:xfrm>
            <a:prstGeom prst="line">
              <a:avLst/>
            </a:prstGeom>
            <a:ln>
              <a:solidFill>
                <a:srgbClr val="008080"/>
              </a:solidFill>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4CFDE4A4-40D3-48EA-B164-960C11AFC478}"/>
                </a:ext>
              </a:extLst>
            </p:cNvPr>
            <p:cNvCxnSpPr/>
            <p:nvPr/>
          </p:nvCxnSpPr>
          <p:spPr>
            <a:xfrm>
              <a:off x="3615858" y="2491941"/>
              <a:ext cx="0" cy="145472"/>
            </a:xfrm>
            <a:prstGeom prst="line">
              <a:avLst/>
            </a:prstGeom>
            <a:ln>
              <a:solidFill>
                <a:srgbClr val="008080"/>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2F305F76-13F2-48DB-99D0-B029FD10AC83}"/>
                </a:ext>
              </a:extLst>
            </p:cNvPr>
            <p:cNvCxnSpPr/>
            <p:nvPr/>
          </p:nvCxnSpPr>
          <p:spPr>
            <a:xfrm>
              <a:off x="3742340" y="2491941"/>
              <a:ext cx="0" cy="145472"/>
            </a:xfrm>
            <a:prstGeom prst="line">
              <a:avLst/>
            </a:prstGeom>
            <a:ln>
              <a:solidFill>
                <a:srgbClr val="008080"/>
              </a:solidFill>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65FC3336-4C4D-4E73-BB5F-DC90DB41B29A}"/>
                </a:ext>
              </a:extLst>
            </p:cNvPr>
            <p:cNvCxnSpPr/>
            <p:nvPr/>
          </p:nvCxnSpPr>
          <p:spPr>
            <a:xfrm>
              <a:off x="3868822" y="2491941"/>
              <a:ext cx="0" cy="145472"/>
            </a:xfrm>
            <a:prstGeom prst="line">
              <a:avLst/>
            </a:prstGeom>
            <a:ln>
              <a:solidFill>
                <a:srgbClr val="008080"/>
              </a:solidFill>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2FA0693D-5BB6-4203-B39B-21D5575CBEDA}"/>
                </a:ext>
              </a:extLst>
            </p:cNvPr>
            <p:cNvCxnSpPr/>
            <p:nvPr/>
          </p:nvCxnSpPr>
          <p:spPr>
            <a:xfrm>
              <a:off x="3995304" y="2491941"/>
              <a:ext cx="0" cy="145472"/>
            </a:xfrm>
            <a:prstGeom prst="line">
              <a:avLst/>
            </a:prstGeom>
            <a:ln>
              <a:solidFill>
                <a:srgbClr val="008080"/>
              </a:solidFill>
            </a:ln>
          </p:spPr>
          <p:style>
            <a:lnRef idx="2">
              <a:schemeClr val="accent1"/>
            </a:lnRef>
            <a:fillRef idx="0">
              <a:schemeClr val="accent1"/>
            </a:fillRef>
            <a:effectRef idx="1">
              <a:schemeClr val="accent1"/>
            </a:effectRef>
            <a:fontRef idx="minor">
              <a:schemeClr val="tx1"/>
            </a:fontRef>
          </p:style>
        </p:cxnSp>
        <p:sp>
          <p:nvSpPr>
            <p:cNvPr id="38" name="Oval 37">
              <a:extLst>
                <a:ext uri="{FF2B5EF4-FFF2-40B4-BE49-F238E27FC236}">
                  <a16:creationId xmlns:a16="http://schemas.microsoft.com/office/drawing/2014/main" id="{BBB80931-4C6C-4D58-8715-07A6B0E2647E}"/>
                </a:ext>
              </a:extLst>
            </p:cNvPr>
            <p:cNvSpPr/>
            <p:nvPr/>
          </p:nvSpPr>
          <p:spPr>
            <a:xfrm>
              <a:off x="3029731" y="2614687"/>
              <a:ext cx="176644" cy="190496"/>
            </a:xfrm>
            <a:prstGeom prst="ellipse">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261DBCCA-E3D1-4C91-AF75-4D6479766E6B}"/>
                </a:ext>
              </a:extLst>
            </p:cNvPr>
            <p:cNvSpPr/>
            <p:nvPr/>
          </p:nvSpPr>
          <p:spPr>
            <a:xfrm>
              <a:off x="3067830" y="2644339"/>
              <a:ext cx="103908" cy="11776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1" name="Group 40">
            <a:extLst>
              <a:ext uri="{FF2B5EF4-FFF2-40B4-BE49-F238E27FC236}">
                <a16:creationId xmlns:a16="http://schemas.microsoft.com/office/drawing/2014/main" id="{B191BF16-0AEC-4865-8392-FCC974E728E9}"/>
              </a:ext>
            </a:extLst>
          </p:cNvPr>
          <p:cNvGrpSpPr/>
          <p:nvPr/>
        </p:nvGrpSpPr>
        <p:grpSpPr>
          <a:xfrm rot="5400000">
            <a:off x="2653646" y="3029079"/>
            <a:ext cx="566771" cy="161216"/>
            <a:chOff x="2554592" y="2491941"/>
            <a:chExt cx="1494111" cy="304498"/>
          </a:xfrm>
        </p:grpSpPr>
        <p:cxnSp>
          <p:nvCxnSpPr>
            <p:cNvPr id="42" name="Straight Connector 41">
              <a:extLst>
                <a:ext uri="{FF2B5EF4-FFF2-40B4-BE49-F238E27FC236}">
                  <a16:creationId xmlns:a16="http://schemas.microsoft.com/office/drawing/2014/main" id="{2FE34A45-73EE-4138-B8A9-8877E047EFC6}"/>
                </a:ext>
              </a:extLst>
            </p:cNvPr>
            <p:cNvCxnSpPr/>
            <p:nvPr/>
          </p:nvCxnSpPr>
          <p:spPr>
            <a:xfrm>
              <a:off x="2554592" y="2692832"/>
              <a:ext cx="1494111" cy="0"/>
            </a:xfrm>
            <a:prstGeom prst="line">
              <a:avLst/>
            </a:prstGeom>
            <a:ln>
              <a:solidFill>
                <a:srgbClr val="008080"/>
              </a:solidFill>
            </a:ln>
          </p:spPr>
          <p:style>
            <a:lnRef idx="3">
              <a:schemeClr val="accent3"/>
            </a:lnRef>
            <a:fillRef idx="0">
              <a:schemeClr val="accent3"/>
            </a:fillRef>
            <a:effectRef idx="2">
              <a:schemeClr val="accent3"/>
            </a:effectRef>
            <a:fontRef idx="minor">
              <a:schemeClr val="tx1"/>
            </a:fontRef>
          </p:style>
        </p:cxnSp>
        <p:cxnSp>
          <p:nvCxnSpPr>
            <p:cNvPr id="43" name="Straight Connector 42">
              <a:extLst>
                <a:ext uri="{FF2B5EF4-FFF2-40B4-BE49-F238E27FC236}">
                  <a16:creationId xmlns:a16="http://schemas.microsoft.com/office/drawing/2014/main" id="{0A4DEF28-58CB-4DFB-83DE-2B352DD3D07F}"/>
                </a:ext>
              </a:extLst>
            </p:cNvPr>
            <p:cNvCxnSpPr/>
            <p:nvPr/>
          </p:nvCxnSpPr>
          <p:spPr>
            <a:xfrm>
              <a:off x="2604002" y="2491941"/>
              <a:ext cx="0" cy="145472"/>
            </a:xfrm>
            <a:prstGeom prst="line">
              <a:avLst/>
            </a:prstGeom>
            <a:ln>
              <a:solidFill>
                <a:srgbClr val="008080"/>
              </a:solidFill>
            </a:ln>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4D59AE25-5BE6-40D7-BA90-7F5B2D8A30B8}"/>
                </a:ext>
              </a:extLst>
            </p:cNvPr>
            <p:cNvCxnSpPr/>
            <p:nvPr/>
          </p:nvCxnSpPr>
          <p:spPr>
            <a:xfrm>
              <a:off x="2730484" y="2491941"/>
              <a:ext cx="0" cy="145472"/>
            </a:xfrm>
            <a:prstGeom prst="line">
              <a:avLst/>
            </a:prstGeom>
            <a:ln>
              <a:solidFill>
                <a:srgbClr val="008080"/>
              </a:solidFill>
            </a:ln>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99CFE0B8-74D7-4105-9C93-DB4903A35C7C}"/>
                </a:ext>
              </a:extLst>
            </p:cNvPr>
            <p:cNvCxnSpPr/>
            <p:nvPr/>
          </p:nvCxnSpPr>
          <p:spPr>
            <a:xfrm>
              <a:off x="2856966" y="2491941"/>
              <a:ext cx="0" cy="145472"/>
            </a:xfrm>
            <a:prstGeom prst="line">
              <a:avLst/>
            </a:prstGeom>
            <a:ln>
              <a:solidFill>
                <a:srgbClr val="008080"/>
              </a:solidFill>
            </a:ln>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CA3694E8-4AF0-4816-A97E-624C06B4ABE4}"/>
                </a:ext>
              </a:extLst>
            </p:cNvPr>
            <p:cNvCxnSpPr/>
            <p:nvPr/>
          </p:nvCxnSpPr>
          <p:spPr>
            <a:xfrm>
              <a:off x="2983448" y="2491941"/>
              <a:ext cx="0" cy="145472"/>
            </a:xfrm>
            <a:prstGeom prst="line">
              <a:avLst/>
            </a:prstGeom>
            <a:ln>
              <a:solidFill>
                <a:srgbClr val="008080"/>
              </a:solidFill>
            </a:ln>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09CC2F6C-897F-448A-9E5D-25A71ED3C703}"/>
                </a:ext>
              </a:extLst>
            </p:cNvPr>
            <p:cNvCxnSpPr/>
            <p:nvPr/>
          </p:nvCxnSpPr>
          <p:spPr>
            <a:xfrm>
              <a:off x="3109930" y="2491941"/>
              <a:ext cx="0" cy="145472"/>
            </a:xfrm>
            <a:prstGeom prst="line">
              <a:avLst/>
            </a:prstGeom>
            <a:ln>
              <a:solidFill>
                <a:srgbClr val="008080"/>
              </a:solidFill>
            </a:ln>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386353F7-8F4D-4D5E-A5F7-24CBE206A348}"/>
                </a:ext>
              </a:extLst>
            </p:cNvPr>
            <p:cNvCxnSpPr/>
            <p:nvPr/>
          </p:nvCxnSpPr>
          <p:spPr>
            <a:xfrm>
              <a:off x="3236412" y="2491941"/>
              <a:ext cx="0" cy="145472"/>
            </a:xfrm>
            <a:prstGeom prst="line">
              <a:avLst/>
            </a:prstGeom>
            <a:ln>
              <a:solidFill>
                <a:srgbClr val="008080"/>
              </a:solidFill>
            </a:ln>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3596F6A0-61DC-4B5C-AA50-F24856BDF8EC}"/>
                </a:ext>
              </a:extLst>
            </p:cNvPr>
            <p:cNvCxnSpPr/>
            <p:nvPr/>
          </p:nvCxnSpPr>
          <p:spPr>
            <a:xfrm>
              <a:off x="3362894" y="2491941"/>
              <a:ext cx="0" cy="145472"/>
            </a:xfrm>
            <a:prstGeom prst="line">
              <a:avLst/>
            </a:prstGeom>
            <a:ln>
              <a:solidFill>
                <a:srgbClr val="008080"/>
              </a:solidFill>
            </a:ln>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7BC9E552-284D-4F4D-99BD-9DB535FCE1B3}"/>
                </a:ext>
              </a:extLst>
            </p:cNvPr>
            <p:cNvCxnSpPr/>
            <p:nvPr/>
          </p:nvCxnSpPr>
          <p:spPr>
            <a:xfrm>
              <a:off x="3489376" y="2491941"/>
              <a:ext cx="0" cy="145472"/>
            </a:xfrm>
            <a:prstGeom prst="line">
              <a:avLst/>
            </a:prstGeom>
            <a:ln>
              <a:solidFill>
                <a:srgbClr val="008080"/>
              </a:solidFill>
            </a:ln>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831FCE3C-618F-4AB2-A30A-2972AABDFD80}"/>
                </a:ext>
              </a:extLst>
            </p:cNvPr>
            <p:cNvCxnSpPr/>
            <p:nvPr/>
          </p:nvCxnSpPr>
          <p:spPr>
            <a:xfrm>
              <a:off x="3615858" y="2491941"/>
              <a:ext cx="0" cy="145472"/>
            </a:xfrm>
            <a:prstGeom prst="line">
              <a:avLst/>
            </a:prstGeom>
            <a:ln>
              <a:solidFill>
                <a:srgbClr val="008080"/>
              </a:solidFill>
            </a:ln>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774FD8B2-9E4E-41BC-9D42-F4FC4B32359B}"/>
                </a:ext>
              </a:extLst>
            </p:cNvPr>
            <p:cNvCxnSpPr/>
            <p:nvPr/>
          </p:nvCxnSpPr>
          <p:spPr>
            <a:xfrm>
              <a:off x="3742340" y="2491941"/>
              <a:ext cx="0" cy="145472"/>
            </a:xfrm>
            <a:prstGeom prst="line">
              <a:avLst/>
            </a:prstGeom>
            <a:ln>
              <a:solidFill>
                <a:srgbClr val="008080"/>
              </a:solidFill>
            </a:ln>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E4221294-1C6E-479B-B1EA-BF8B5E753245}"/>
                </a:ext>
              </a:extLst>
            </p:cNvPr>
            <p:cNvCxnSpPr/>
            <p:nvPr/>
          </p:nvCxnSpPr>
          <p:spPr>
            <a:xfrm>
              <a:off x="3868822" y="2491941"/>
              <a:ext cx="0" cy="145472"/>
            </a:xfrm>
            <a:prstGeom prst="line">
              <a:avLst/>
            </a:prstGeom>
            <a:ln>
              <a:solidFill>
                <a:srgbClr val="008080"/>
              </a:solidFill>
            </a:ln>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8157A08E-F512-483F-8101-74C631735A1D}"/>
                </a:ext>
              </a:extLst>
            </p:cNvPr>
            <p:cNvCxnSpPr/>
            <p:nvPr/>
          </p:nvCxnSpPr>
          <p:spPr>
            <a:xfrm>
              <a:off x="3995304" y="2491941"/>
              <a:ext cx="0" cy="145472"/>
            </a:xfrm>
            <a:prstGeom prst="line">
              <a:avLst/>
            </a:prstGeom>
            <a:ln>
              <a:solidFill>
                <a:srgbClr val="008080"/>
              </a:solidFill>
            </a:ln>
          </p:spPr>
          <p:style>
            <a:lnRef idx="2">
              <a:schemeClr val="accent1"/>
            </a:lnRef>
            <a:fillRef idx="0">
              <a:schemeClr val="accent1"/>
            </a:fillRef>
            <a:effectRef idx="1">
              <a:schemeClr val="accent1"/>
            </a:effectRef>
            <a:fontRef idx="minor">
              <a:schemeClr val="tx1"/>
            </a:fontRef>
          </p:style>
        </p:cxnSp>
        <p:sp>
          <p:nvSpPr>
            <p:cNvPr id="55" name="Oval 54">
              <a:extLst>
                <a:ext uri="{FF2B5EF4-FFF2-40B4-BE49-F238E27FC236}">
                  <a16:creationId xmlns:a16="http://schemas.microsoft.com/office/drawing/2014/main" id="{3769DD51-979F-49B5-B862-089F2FE6D0B9}"/>
                </a:ext>
              </a:extLst>
            </p:cNvPr>
            <p:cNvSpPr/>
            <p:nvPr/>
          </p:nvSpPr>
          <p:spPr>
            <a:xfrm>
              <a:off x="3647476" y="2605943"/>
              <a:ext cx="176644" cy="190496"/>
            </a:xfrm>
            <a:prstGeom prst="ellipse">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DA0545C1-0970-4606-B917-4E953F31F773}"/>
                </a:ext>
              </a:extLst>
            </p:cNvPr>
            <p:cNvSpPr/>
            <p:nvPr/>
          </p:nvSpPr>
          <p:spPr>
            <a:xfrm>
              <a:off x="3685574" y="2635596"/>
              <a:ext cx="103908" cy="11776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3" name="Group 72">
            <a:extLst>
              <a:ext uri="{FF2B5EF4-FFF2-40B4-BE49-F238E27FC236}">
                <a16:creationId xmlns:a16="http://schemas.microsoft.com/office/drawing/2014/main" id="{AD228145-346F-44FF-9241-22F01B96EF2D}"/>
              </a:ext>
            </a:extLst>
          </p:cNvPr>
          <p:cNvGrpSpPr/>
          <p:nvPr/>
        </p:nvGrpSpPr>
        <p:grpSpPr>
          <a:xfrm rot="5400000">
            <a:off x="2492246" y="3017094"/>
            <a:ext cx="499110" cy="163493"/>
            <a:chOff x="2554592" y="2491941"/>
            <a:chExt cx="1494111" cy="308798"/>
          </a:xfrm>
        </p:grpSpPr>
        <p:cxnSp>
          <p:nvCxnSpPr>
            <p:cNvPr id="74" name="Straight Connector 73">
              <a:extLst>
                <a:ext uri="{FF2B5EF4-FFF2-40B4-BE49-F238E27FC236}">
                  <a16:creationId xmlns:a16="http://schemas.microsoft.com/office/drawing/2014/main" id="{1668E57E-88E7-40EE-89CC-CA649665B16C}"/>
                </a:ext>
              </a:extLst>
            </p:cNvPr>
            <p:cNvCxnSpPr/>
            <p:nvPr/>
          </p:nvCxnSpPr>
          <p:spPr>
            <a:xfrm>
              <a:off x="2554592" y="2692832"/>
              <a:ext cx="1494111" cy="0"/>
            </a:xfrm>
            <a:prstGeom prst="line">
              <a:avLst/>
            </a:prstGeom>
            <a:ln>
              <a:solidFill>
                <a:srgbClr val="008080"/>
              </a:solidFill>
            </a:ln>
          </p:spPr>
          <p:style>
            <a:lnRef idx="3">
              <a:schemeClr val="accent3"/>
            </a:lnRef>
            <a:fillRef idx="0">
              <a:schemeClr val="accent3"/>
            </a:fillRef>
            <a:effectRef idx="2">
              <a:schemeClr val="accent3"/>
            </a:effectRef>
            <a:fontRef idx="minor">
              <a:schemeClr val="tx1"/>
            </a:fontRef>
          </p:style>
        </p:cxnSp>
        <p:cxnSp>
          <p:nvCxnSpPr>
            <p:cNvPr id="75" name="Straight Connector 74">
              <a:extLst>
                <a:ext uri="{FF2B5EF4-FFF2-40B4-BE49-F238E27FC236}">
                  <a16:creationId xmlns:a16="http://schemas.microsoft.com/office/drawing/2014/main" id="{C685435B-CB67-4B13-8C6A-98D4FBD18511}"/>
                </a:ext>
              </a:extLst>
            </p:cNvPr>
            <p:cNvCxnSpPr/>
            <p:nvPr/>
          </p:nvCxnSpPr>
          <p:spPr>
            <a:xfrm>
              <a:off x="2604002" y="2491941"/>
              <a:ext cx="0" cy="145472"/>
            </a:xfrm>
            <a:prstGeom prst="line">
              <a:avLst/>
            </a:prstGeom>
            <a:ln>
              <a:solidFill>
                <a:srgbClr val="008080"/>
              </a:solidFill>
            </a:ln>
          </p:spPr>
          <p:style>
            <a:lnRef idx="2">
              <a:schemeClr val="accent1"/>
            </a:lnRef>
            <a:fillRef idx="0">
              <a:schemeClr val="accent1"/>
            </a:fillRef>
            <a:effectRef idx="1">
              <a:schemeClr val="accent1"/>
            </a:effectRef>
            <a:fontRef idx="minor">
              <a:schemeClr val="tx1"/>
            </a:fontRef>
          </p:style>
        </p:cxnSp>
        <p:cxnSp>
          <p:nvCxnSpPr>
            <p:cNvPr id="76" name="Straight Connector 75">
              <a:extLst>
                <a:ext uri="{FF2B5EF4-FFF2-40B4-BE49-F238E27FC236}">
                  <a16:creationId xmlns:a16="http://schemas.microsoft.com/office/drawing/2014/main" id="{E821C7C1-EA6E-448F-8C5F-96F29B86BBA6}"/>
                </a:ext>
              </a:extLst>
            </p:cNvPr>
            <p:cNvCxnSpPr/>
            <p:nvPr/>
          </p:nvCxnSpPr>
          <p:spPr>
            <a:xfrm>
              <a:off x="2730484" y="2491941"/>
              <a:ext cx="0" cy="145472"/>
            </a:xfrm>
            <a:prstGeom prst="line">
              <a:avLst/>
            </a:prstGeom>
            <a:ln>
              <a:solidFill>
                <a:srgbClr val="008080"/>
              </a:solidFill>
            </a:ln>
          </p:spPr>
          <p:style>
            <a:lnRef idx="2">
              <a:schemeClr val="accent1"/>
            </a:lnRef>
            <a:fillRef idx="0">
              <a:schemeClr val="accent1"/>
            </a:fillRef>
            <a:effectRef idx="1">
              <a:schemeClr val="accent1"/>
            </a:effectRef>
            <a:fontRef idx="minor">
              <a:schemeClr val="tx1"/>
            </a:fontRef>
          </p:style>
        </p:cxnSp>
        <p:cxnSp>
          <p:nvCxnSpPr>
            <p:cNvPr id="77" name="Straight Connector 76">
              <a:extLst>
                <a:ext uri="{FF2B5EF4-FFF2-40B4-BE49-F238E27FC236}">
                  <a16:creationId xmlns:a16="http://schemas.microsoft.com/office/drawing/2014/main" id="{9A7DBC57-EB30-432D-8F7B-2F03C94FD8A6}"/>
                </a:ext>
              </a:extLst>
            </p:cNvPr>
            <p:cNvCxnSpPr/>
            <p:nvPr/>
          </p:nvCxnSpPr>
          <p:spPr>
            <a:xfrm>
              <a:off x="2856966" y="2491941"/>
              <a:ext cx="0" cy="145472"/>
            </a:xfrm>
            <a:prstGeom prst="line">
              <a:avLst/>
            </a:prstGeom>
            <a:ln>
              <a:solidFill>
                <a:srgbClr val="008080"/>
              </a:solidFill>
            </a:ln>
          </p:spPr>
          <p:style>
            <a:lnRef idx="2">
              <a:schemeClr val="accent1"/>
            </a:lnRef>
            <a:fillRef idx="0">
              <a:schemeClr val="accent1"/>
            </a:fillRef>
            <a:effectRef idx="1">
              <a:schemeClr val="accent1"/>
            </a:effectRef>
            <a:fontRef idx="minor">
              <a:schemeClr val="tx1"/>
            </a:fontRef>
          </p:style>
        </p:cxnSp>
        <p:cxnSp>
          <p:nvCxnSpPr>
            <p:cNvPr id="78" name="Straight Connector 77">
              <a:extLst>
                <a:ext uri="{FF2B5EF4-FFF2-40B4-BE49-F238E27FC236}">
                  <a16:creationId xmlns:a16="http://schemas.microsoft.com/office/drawing/2014/main" id="{325F362B-3C3A-4B8D-8AD4-F1E6CDC0992A}"/>
                </a:ext>
              </a:extLst>
            </p:cNvPr>
            <p:cNvCxnSpPr/>
            <p:nvPr/>
          </p:nvCxnSpPr>
          <p:spPr>
            <a:xfrm>
              <a:off x="2983448" y="2491941"/>
              <a:ext cx="0" cy="145472"/>
            </a:xfrm>
            <a:prstGeom prst="line">
              <a:avLst/>
            </a:prstGeom>
            <a:ln>
              <a:solidFill>
                <a:srgbClr val="008080"/>
              </a:solidFill>
            </a:ln>
          </p:spPr>
          <p:style>
            <a:lnRef idx="2">
              <a:schemeClr val="accent1"/>
            </a:lnRef>
            <a:fillRef idx="0">
              <a:schemeClr val="accent1"/>
            </a:fillRef>
            <a:effectRef idx="1">
              <a:schemeClr val="accent1"/>
            </a:effectRef>
            <a:fontRef idx="minor">
              <a:schemeClr val="tx1"/>
            </a:fontRef>
          </p:style>
        </p:cxnSp>
        <p:cxnSp>
          <p:nvCxnSpPr>
            <p:cNvPr id="79" name="Straight Connector 78">
              <a:extLst>
                <a:ext uri="{FF2B5EF4-FFF2-40B4-BE49-F238E27FC236}">
                  <a16:creationId xmlns:a16="http://schemas.microsoft.com/office/drawing/2014/main" id="{4AE3007F-8A50-4B21-BC18-AFDD963C138D}"/>
                </a:ext>
              </a:extLst>
            </p:cNvPr>
            <p:cNvCxnSpPr/>
            <p:nvPr/>
          </p:nvCxnSpPr>
          <p:spPr>
            <a:xfrm>
              <a:off x="3109930" y="2491941"/>
              <a:ext cx="0" cy="145472"/>
            </a:xfrm>
            <a:prstGeom prst="line">
              <a:avLst/>
            </a:prstGeom>
            <a:ln>
              <a:solidFill>
                <a:srgbClr val="008080"/>
              </a:solidFill>
            </a:ln>
          </p:spPr>
          <p:style>
            <a:lnRef idx="2">
              <a:schemeClr val="accent1"/>
            </a:lnRef>
            <a:fillRef idx="0">
              <a:schemeClr val="accent1"/>
            </a:fillRef>
            <a:effectRef idx="1">
              <a:schemeClr val="accent1"/>
            </a:effectRef>
            <a:fontRef idx="minor">
              <a:schemeClr val="tx1"/>
            </a:fontRef>
          </p:style>
        </p:cxnSp>
        <p:cxnSp>
          <p:nvCxnSpPr>
            <p:cNvPr id="80" name="Straight Connector 79">
              <a:extLst>
                <a:ext uri="{FF2B5EF4-FFF2-40B4-BE49-F238E27FC236}">
                  <a16:creationId xmlns:a16="http://schemas.microsoft.com/office/drawing/2014/main" id="{D83C653D-C079-4185-AC48-199BC5D73F9E}"/>
                </a:ext>
              </a:extLst>
            </p:cNvPr>
            <p:cNvCxnSpPr/>
            <p:nvPr/>
          </p:nvCxnSpPr>
          <p:spPr>
            <a:xfrm>
              <a:off x="3236412" y="2491941"/>
              <a:ext cx="0" cy="145472"/>
            </a:xfrm>
            <a:prstGeom prst="line">
              <a:avLst/>
            </a:prstGeom>
            <a:ln>
              <a:solidFill>
                <a:srgbClr val="008080"/>
              </a:solidFill>
            </a:ln>
          </p:spPr>
          <p:style>
            <a:lnRef idx="2">
              <a:schemeClr val="accent1"/>
            </a:lnRef>
            <a:fillRef idx="0">
              <a:schemeClr val="accent1"/>
            </a:fillRef>
            <a:effectRef idx="1">
              <a:schemeClr val="accent1"/>
            </a:effectRef>
            <a:fontRef idx="minor">
              <a:schemeClr val="tx1"/>
            </a:fontRef>
          </p:style>
        </p:cxnSp>
        <p:cxnSp>
          <p:nvCxnSpPr>
            <p:cNvPr id="81" name="Straight Connector 80">
              <a:extLst>
                <a:ext uri="{FF2B5EF4-FFF2-40B4-BE49-F238E27FC236}">
                  <a16:creationId xmlns:a16="http://schemas.microsoft.com/office/drawing/2014/main" id="{A8A6153A-2904-4FB3-8E3C-66A06FB51C62}"/>
                </a:ext>
              </a:extLst>
            </p:cNvPr>
            <p:cNvCxnSpPr/>
            <p:nvPr/>
          </p:nvCxnSpPr>
          <p:spPr>
            <a:xfrm>
              <a:off x="3362894" y="2491941"/>
              <a:ext cx="0" cy="145472"/>
            </a:xfrm>
            <a:prstGeom prst="line">
              <a:avLst/>
            </a:prstGeom>
            <a:ln>
              <a:solidFill>
                <a:srgbClr val="008080"/>
              </a:solidFill>
            </a:ln>
          </p:spPr>
          <p:style>
            <a:lnRef idx="2">
              <a:schemeClr val="accent1"/>
            </a:lnRef>
            <a:fillRef idx="0">
              <a:schemeClr val="accent1"/>
            </a:fillRef>
            <a:effectRef idx="1">
              <a:schemeClr val="accent1"/>
            </a:effectRef>
            <a:fontRef idx="minor">
              <a:schemeClr val="tx1"/>
            </a:fontRef>
          </p:style>
        </p:cxnSp>
        <p:cxnSp>
          <p:nvCxnSpPr>
            <p:cNvPr id="82" name="Straight Connector 81">
              <a:extLst>
                <a:ext uri="{FF2B5EF4-FFF2-40B4-BE49-F238E27FC236}">
                  <a16:creationId xmlns:a16="http://schemas.microsoft.com/office/drawing/2014/main" id="{F1E90D43-A2C0-4BED-9797-BB2C78198492}"/>
                </a:ext>
              </a:extLst>
            </p:cNvPr>
            <p:cNvCxnSpPr/>
            <p:nvPr/>
          </p:nvCxnSpPr>
          <p:spPr>
            <a:xfrm>
              <a:off x="3489376" y="2491941"/>
              <a:ext cx="0" cy="145472"/>
            </a:xfrm>
            <a:prstGeom prst="line">
              <a:avLst/>
            </a:prstGeom>
            <a:ln>
              <a:solidFill>
                <a:srgbClr val="008080"/>
              </a:solidFill>
            </a:ln>
          </p:spPr>
          <p:style>
            <a:lnRef idx="2">
              <a:schemeClr val="accent1"/>
            </a:lnRef>
            <a:fillRef idx="0">
              <a:schemeClr val="accent1"/>
            </a:fillRef>
            <a:effectRef idx="1">
              <a:schemeClr val="accent1"/>
            </a:effectRef>
            <a:fontRef idx="minor">
              <a:schemeClr val="tx1"/>
            </a:fontRef>
          </p:style>
        </p:cxnSp>
        <p:cxnSp>
          <p:nvCxnSpPr>
            <p:cNvPr id="83" name="Straight Connector 82">
              <a:extLst>
                <a:ext uri="{FF2B5EF4-FFF2-40B4-BE49-F238E27FC236}">
                  <a16:creationId xmlns:a16="http://schemas.microsoft.com/office/drawing/2014/main" id="{96B7428B-9B0B-4A7B-B34A-AA35EBD3C12D}"/>
                </a:ext>
              </a:extLst>
            </p:cNvPr>
            <p:cNvCxnSpPr/>
            <p:nvPr/>
          </p:nvCxnSpPr>
          <p:spPr>
            <a:xfrm>
              <a:off x="3615858" y="2491941"/>
              <a:ext cx="0" cy="145472"/>
            </a:xfrm>
            <a:prstGeom prst="line">
              <a:avLst/>
            </a:prstGeom>
            <a:ln>
              <a:solidFill>
                <a:srgbClr val="008080"/>
              </a:solidFill>
            </a:ln>
          </p:spPr>
          <p:style>
            <a:lnRef idx="2">
              <a:schemeClr val="accent1"/>
            </a:lnRef>
            <a:fillRef idx="0">
              <a:schemeClr val="accent1"/>
            </a:fillRef>
            <a:effectRef idx="1">
              <a:schemeClr val="accent1"/>
            </a:effectRef>
            <a:fontRef idx="minor">
              <a:schemeClr val="tx1"/>
            </a:fontRef>
          </p:style>
        </p:cxnSp>
        <p:cxnSp>
          <p:nvCxnSpPr>
            <p:cNvPr id="84" name="Straight Connector 83">
              <a:extLst>
                <a:ext uri="{FF2B5EF4-FFF2-40B4-BE49-F238E27FC236}">
                  <a16:creationId xmlns:a16="http://schemas.microsoft.com/office/drawing/2014/main" id="{6D504D7F-EA33-4ADD-B576-B28F3C7844DD}"/>
                </a:ext>
              </a:extLst>
            </p:cNvPr>
            <p:cNvCxnSpPr/>
            <p:nvPr/>
          </p:nvCxnSpPr>
          <p:spPr>
            <a:xfrm>
              <a:off x="3742340" y="2491941"/>
              <a:ext cx="0" cy="145472"/>
            </a:xfrm>
            <a:prstGeom prst="line">
              <a:avLst/>
            </a:prstGeom>
            <a:ln>
              <a:solidFill>
                <a:srgbClr val="008080"/>
              </a:solidFill>
            </a:ln>
          </p:spPr>
          <p:style>
            <a:lnRef idx="2">
              <a:schemeClr val="accent1"/>
            </a:lnRef>
            <a:fillRef idx="0">
              <a:schemeClr val="accent1"/>
            </a:fillRef>
            <a:effectRef idx="1">
              <a:schemeClr val="accent1"/>
            </a:effectRef>
            <a:fontRef idx="minor">
              <a:schemeClr val="tx1"/>
            </a:fontRef>
          </p:style>
        </p:cxnSp>
        <p:cxnSp>
          <p:nvCxnSpPr>
            <p:cNvPr id="85" name="Straight Connector 84">
              <a:extLst>
                <a:ext uri="{FF2B5EF4-FFF2-40B4-BE49-F238E27FC236}">
                  <a16:creationId xmlns:a16="http://schemas.microsoft.com/office/drawing/2014/main" id="{FFA671BF-354C-44A6-926D-3ADEAE1E430D}"/>
                </a:ext>
              </a:extLst>
            </p:cNvPr>
            <p:cNvCxnSpPr/>
            <p:nvPr/>
          </p:nvCxnSpPr>
          <p:spPr>
            <a:xfrm>
              <a:off x="3868822" y="2491941"/>
              <a:ext cx="0" cy="145472"/>
            </a:xfrm>
            <a:prstGeom prst="line">
              <a:avLst/>
            </a:prstGeom>
            <a:ln>
              <a:solidFill>
                <a:srgbClr val="008080"/>
              </a:solidFill>
            </a:ln>
          </p:spPr>
          <p:style>
            <a:lnRef idx="2">
              <a:schemeClr val="accent1"/>
            </a:lnRef>
            <a:fillRef idx="0">
              <a:schemeClr val="accent1"/>
            </a:fillRef>
            <a:effectRef idx="1">
              <a:schemeClr val="accent1"/>
            </a:effectRef>
            <a:fontRef idx="minor">
              <a:schemeClr val="tx1"/>
            </a:fontRef>
          </p:style>
        </p:cxnSp>
        <p:cxnSp>
          <p:nvCxnSpPr>
            <p:cNvPr id="86" name="Straight Connector 85">
              <a:extLst>
                <a:ext uri="{FF2B5EF4-FFF2-40B4-BE49-F238E27FC236}">
                  <a16:creationId xmlns:a16="http://schemas.microsoft.com/office/drawing/2014/main" id="{55E2D782-8627-4D72-8349-A606D628B844}"/>
                </a:ext>
              </a:extLst>
            </p:cNvPr>
            <p:cNvCxnSpPr/>
            <p:nvPr/>
          </p:nvCxnSpPr>
          <p:spPr>
            <a:xfrm>
              <a:off x="3995304" y="2491941"/>
              <a:ext cx="0" cy="145472"/>
            </a:xfrm>
            <a:prstGeom prst="line">
              <a:avLst/>
            </a:prstGeom>
            <a:ln>
              <a:solidFill>
                <a:srgbClr val="008080"/>
              </a:solidFill>
            </a:ln>
          </p:spPr>
          <p:style>
            <a:lnRef idx="2">
              <a:schemeClr val="accent1"/>
            </a:lnRef>
            <a:fillRef idx="0">
              <a:schemeClr val="accent1"/>
            </a:fillRef>
            <a:effectRef idx="1">
              <a:schemeClr val="accent1"/>
            </a:effectRef>
            <a:fontRef idx="minor">
              <a:schemeClr val="tx1"/>
            </a:fontRef>
          </p:style>
        </p:cxnSp>
        <p:sp>
          <p:nvSpPr>
            <p:cNvPr id="87" name="Oval 86">
              <a:extLst>
                <a:ext uri="{FF2B5EF4-FFF2-40B4-BE49-F238E27FC236}">
                  <a16:creationId xmlns:a16="http://schemas.microsoft.com/office/drawing/2014/main" id="{B0F40B6A-448A-4A38-BA9A-1F95D219E779}"/>
                </a:ext>
              </a:extLst>
            </p:cNvPr>
            <p:cNvSpPr/>
            <p:nvPr/>
          </p:nvSpPr>
          <p:spPr>
            <a:xfrm>
              <a:off x="3270058" y="2610243"/>
              <a:ext cx="176644" cy="190496"/>
            </a:xfrm>
            <a:prstGeom prst="ellipse">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690CC985-A33C-467F-8C85-168FDD4A5C02}"/>
                </a:ext>
              </a:extLst>
            </p:cNvPr>
            <p:cNvSpPr/>
            <p:nvPr/>
          </p:nvSpPr>
          <p:spPr>
            <a:xfrm>
              <a:off x="3308157" y="2639894"/>
              <a:ext cx="103908" cy="11776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0" name="Group 89">
            <a:extLst>
              <a:ext uri="{FF2B5EF4-FFF2-40B4-BE49-F238E27FC236}">
                <a16:creationId xmlns:a16="http://schemas.microsoft.com/office/drawing/2014/main" id="{1FE995BD-FF00-4031-8FB1-16970FF8D6AF}"/>
              </a:ext>
            </a:extLst>
          </p:cNvPr>
          <p:cNvGrpSpPr/>
          <p:nvPr/>
        </p:nvGrpSpPr>
        <p:grpSpPr>
          <a:xfrm>
            <a:off x="2391213" y="4075456"/>
            <a:ext cx="1071936" cy="793711"/>
            <a:chOff x="3469199" y="3567860"/>
            <a:chExt cx="1828994" cy="1225062"/>
          </a:xfrm>
        </p:grpSpPr>
        <p:pic>
          <p:nvPicPr>
            <p:cNvPr id="91" name="Picture 90">
              <a:extLst>
                <a:ext uri="{FF2B5EF4-FFF2-40B4-BE49-F238E27FC236}">
                  <a16:creationId xmlns:a16="http://schemas.microsoft.com/office/drawing/2014/main" id="{429CA30C-20C3-4014-875A-A5AD7718B23F}"/>
                </a:ext>
              </a:extLst>
            </p:cNvPr>
            <p:cNvPicPr/>
            <p:nvPr/>
          </p:nvPicPr>
          <p:blipFill rotWithShape="1">
            <a:blip r:embed="rId7">
              <a:extLst>
                <a:ext uri="{837473B0-CC2E-450A-ABE3-18F120FF3D39}">
                  <a1611:picAttrSrcUrl xmlns:a1611="http://schemas.microsoft.com/office/drawing/2016/11/main" r:id="rId8"/>
                </a:ext>
              </a:extLst>
            </a:blip>
            <a:srcRect r="25502"/>
            <a:stretch/>
          </p:blipFill>
          <p:spPr>
            <a:xfrm>
              <a:off x="3469199" y="3567860"/>
              <a:ext cx="1352228" cy="1225062"/>
            </a:xfrm>
            <a:prstGeom prst="rect">
              <a:avLst/>
            </a:prstGeom>
          </p:spPr>
        </p:pic>
        <p:sp>
          <p:nvSpPr>
            <p:cNvPr id="92" name="Text Box 2">
              <a:extLst>
                <a:ext uri="{FF2B5EF4-FFF2-40B4-BE49-F238E27FC236}">
                  <a16:creationId xmlns:a16="http://schemas.microsoft.com/office/drawing/2014/main" id="{D409456A-6B5A-4F7C-ABDA-35E3B442F555}"/>
                </a:ext>
              </a:extLst>
            </p:cNvPr>
            <p:cNvSpPr txBox="1">
              <a:spLocks noChangeArrowheads="1"/>
            </p:cNvSpPr>
            <p:nvPr/>
          </p:nvSpPr>
          <p:spPr bwMode="auto">
            <a:xfrm>
              <a:off x="4835307" y="3647838"/>
              <a:ext cx="462886" cy="1145084"/>
            </a:xfrm>
            <a:prstGeom prst="rect">
              <a:avLst/>
            </a:prstGeom>
            <a:solidFill>
              <a:sysClr val="window" lastClr="FFFFFF"/>
            </a:solidFill>
            <a:ln w="9525">
              <a:noFill/>
              <a:prstDash val="dash"/>
              <a:miter lim="800000"/>
              <a:headEnd/>
              <a:tailEnd/>
            </a:ln>
          </p:spPr>
          <p:txBody>
            <a:bodyPr rot="0" vert="horz" wrap="square" lIns="0" tIns="0" rIns="0" bIns="0" anchor="t" anchorCtr="0">
              <a:noAutofit/>
            </a:bodyPr>
            <a:lstStyle/>
            <a:p>
              <a:pPr marL="0" marR="0" lvl="0" indent="0" defTabSz="914400" eaLnBrk="1" fontAlgn="auto" latinLnBrk="0" hangingPunct="1">
                <a:lnSpc>
                  <a:spcPct val="115000"/>
                </a:lnSpc>
                <a:spcBef>
                  <a:spcPts val="0"/>
                </a:spcBef>
                <a:spcAft>
                  <a:spcPts val="0"/>
                </a:spcAft>
                <a:buClrTx/>
                <a:buSzTx/>
                <a:buFontTx/>
                <a:buNone/>
                <a:tabLst/>
                <a:defRPr/>
              </a:pPr>
              <a:r>
                <a:rPr kumimoji="0" lang="en-US" sz="250" b="0" i="0" u="none" strike="noStrike" kern="0" cap="none" spc="0" normalizeH="0" baseline="0" noProof="0">
                  <a:ln>
                    <a:noFill/>
                  </a:ln>
                  <a:solidFill>
                    <a:sysClr val="windowText" lastClr="000000"/>
                  </a:solidFill>
                  <a:effectLst/>
                  <a:uLnTx/>
                  <a:uFillTx/>
                  <a:latin typeface="Arial" panose="020B0604020202020204" pitchFamily="34" charset="0"/>
                  <a:ea typeface="Times New Roman" panose="02020603050405020304" pitchFamily="18" charset="0"/>
                </a:rPr>
                <a:t>Hospital A</a:t>
              </a:r>
            </a:p>
            <a:p>
              <a:pPr marL="0" marR="0" lvl="0" indent="0" defTabSz="914400" eaLnBrk="1" fontAlgn="auto" latinLnBrk="0" hangingPunct="1">
                <a:lnSpc>
                  <a:spcPct val="115000"/>
                </a:lnSpc>
                <a:spcBef>
                  <a:spcPts val="0"/>
                </a:spcBef>
                <a:spcAft>
                  <a:spcPts val="0"/>
                </a:spcAft>
                <a:buClrTx/>
                <a:buSzTx/>
                <a:buFontTx/>
                <a:buNone/>
                <a:tabLst/>
                <a:defRPr/>
              </a:pPr>
              <a:r>
                <a:rPr kumimoji="0" lang="en-US" sz="250" b="0" i="0" u="none" strike="noStrike" kern="0" cap="none" spc="0" normalizeH="0" baseline="0" noProof="0">
                  <a:ln>
                    <a:noFill/>
                  </a:ln>
                  <a:solidFill>
                    <a:sysClr val="windowText" lastClr="000000"/>
                  </a:solidFill>
                  <a:effectLst/>
                  <a:uLnTx/>
                  <a:uFillTx/>
                  <a:latin typeface="Arial" panose="020B0604020202020204" pitchFamily="34" charset="0"/>
                  <a:ea typeface="Times New Roman" panose="02020603050405020304" pitchFamily="18" charset="0"/>
                </a:rPr>
                <a:t>Hospital B</a:t>
              </a:r>
            </a:p>
            <a:p>
              <a:pPr marL="0" marR="0" lvl="0" indent="0" defTabSz="914400" eaLnBrk="1" fontAlgn="auto" latinLnBrk="0" hangingPunct="1">
                <a:lnSpc>
                  <a:spcPct val="115000"/>
                </a:lnSpc>
                <a:spcBef>
                  <a:spcPts val="0"/>
                </a:spcBef>
                <a:spcAft>
                  <a:spcPts val="0"/>
                </a:spcAft>
                <a:buClrTx/>
                <a:buSzTx/>
                <a:buFontTx/>
                <a:buNone/>
                <a:tabLst/>
                <a:defRPr/>
              </a:pPr>
              <a:r>
                <a:rPr kumimoji="0" lang="en-US" sz="250" b="0" i="0" u="none" strike="noStrike" kern="0" cap="none" spc="0" normalizeH="0" baseline="0" noProof="0">
                  <a:ln>
                    <a:noFill/>
                  </a:ln>
                  <a:solidFill>
                    <a:sysClr val="windowText" lastClr="000000"/>
                  </a:solidFill>
                  <a:effectLst/>
                  <a:uLnTx/>
                  <a:uFillTx/>
                  <a:latin typeface="Arial" panose="020B0604020202020204" pitchFamily="34" charset="0"/>
                  <a:ea typeface="Times New Roman" panose="02020603050405020304" pitchFamily="18" charset="0"/>
                </a:rPr>
                <a:t>Hospital C</a:t>
              </a:r>
            </a:p>
            <a:p>
              <a:pPr marL="0" marR="0" lvl="0" indent="0" defTabSz="914400" eaLnBrk="1" fontAlgn="auto" latinLnBrk="0" hangingPunct="1">
                <a:lnSpc>
                  <a:spcPct val="115000"/>
                </a:lnSpc>
                <a:spcBef>
                  <a:spcPts val="0"/>
                </a:spcBef>
                <a:spcAft>
                  <a:spcPts val="0"/>
                </a:spcAft>
                <a:buClrTx/>
                <a:buSzTx/>
                <a:buFontTx/>
                <a:buNone/>
                <a:tabLst/>
                <a:defRPr/>
              </a:pPr>
              <a:r>
                <a:rPr kumimoji="0" lang="en-US" sz="250" b="0" i="0" u="none" strike="noStrike" kern="0" cap="none" spc="0" normalizeH="0" baseline="0" noProof="0">
                  <a:ln>
                    <a:noFill/>
                  </a:ln>
                  <a:solidFill>
                    <a:sysClr val="windowText" lastClr="000000"/>
                  </a:solidFill>
                  <a:effectLst/>
                  <a:uLnTx/>
                  <a:uFillTx/>
                  <a:latin typeface="Arial" panose="020B0604020202020204" pitchFamily="34" charset="0"/>
                  <a:ea typeface="Times New Roman" panose="02020603050405020304" pitchFamily="18" charset="0"/>
                </a:rPr>
                <a:t>Hospital D</a:t>
              </a:r>
            </a:p>
            <a:p>
              <a:pPr marL="0" marR="0" lvl="0" indent="0" defTabSz="914400" eaLnBrk="1" fontAlgn="auto" latinLnBrk="0" hangingPunct="1">
                <a:lnSpc>
                  <a:spcPct val="115000"/>
                </a:lnSpc>
                <a:spcBef>
                  <a:spcPts val="0"/>
                </a:spcBef>
                <a:spcAft>
                  <a:spcPts val="0"/>
                </a:spcAft>
                <a:buClrTx/>
                <a:buSzTx/>
                <a:buFontTx/>
                <a:buNone/>
                <a:tabLst/>
                <a:defRPr/>
              </a:pPr>
              <a:r>
                <a:rPr kumimoji="0" lang="en-US" sz="250" b="0" i="0" u="none" strike="noStrike" kern="0" cap="none" spc="0" normalizeH="0" baseline="0" noProof="0">
                  <a:ln>
                    <a:noFill/>
                  </a:ln>
                  <a:solidFill>
                    <a:sysClr val="windowText" lastClr="000000"/>
                  </a:solidFill>
                  <a:effectLst/>
                  <a:uLnTx/>
                  <a:uFillTx/>
                  <a:latin typeface="Arial" panose="020B0604020202020204" pitchFamily="34" charset="0"/>
                  <a:ea typeface="Times New Roman" panose="02020603050405020304" pitchFamily="18" charset="0"/>
                </a:rPr>
                <a:t>Hospital E</a:t>
              </a:r>
            </a:p>
            <a:p>
              <a:pPr marL="0" marR="0" lvl="0" indent="0" defTabSz="914400" eaLnBrk="1" fontAlgn="auto" latinLnBrk="0" hangingPunct="1">
                <a:lnSpc>
                  <a:spcPct val="115000"/>
                </a:lnSpc>
                <a:spcBef>
                  <a:spcPts val="0"/>
                </a:spcBef>
                <a:spcAft>
                  <a:spcPts val="0"/>
                </a:spcAft>
                <a:buClrTx/>
                <a:buSzTx/>
                <a:buFontTx/>
                <a:buNone/>
                <a:tabLst/>
                <a:defRPr/>
              </a:pPr>
              <a:r>
                <a:rPr kumimoji="0" lang="en-US" sz="250" b="0" i="0" u="none" strike="noStrike" kern="0" cap="none" spc="0" normalizeH="0" baseline="0" noProof="0">
                  <a:ln>
                    <a:noFill/>
                  </a:ln>
                  <a:solidFill>
                    <a:sysClr val="windowText" lastClr="000000"/>
                  </a:solidFill>
                  <a:effectLst/>
                  <a:uLnTx/>
                  <a:uFillTx/>
                  <a:latin typeface="Arial" panose="020B0604020202020204" pitchFamily="34" charset="0"/>
                  <a:ea typeface="Times New Roman" panose="02020603050405020304" pitchFamily="18" charset="0"/>
                </a:rPr>
                <a:t>Hospital F</a:t>
              </a:r>
            </a:p>
            <a:p>
              <a:pPr marL="0" marR="0" lvl="0" indent="0" defTabSz="914400" eaLnBrk="1" fontAlgn="auto" latinLnBrk="0" hangingPunct="1">
                <a:lnSpc>
                  <a:spcPct val="115000"/>
                </a:lnSpc>
                <a:spcBef>
                  <a:spcPts val="0"/>
                </a:spcBef>
                <a:spcAft>
                  <a:spcPts val="0"/>
                </a:spcAft>
                <a:buClrTx/>
                <a:buSzTx/>
                <a:buFontTx/>
                <a:buNone/>
                <a:tabLst/>
                <a:defRPr/>
              </a:pPr>
              <a:r>
                <a:rPr kumimoji="0" lang="en-US" sz="250" b="0" i="0" u="none" strike="noStrike" kern="0" cap="none" spc="0" normalizeH="0" baseline="0" noProof="0">
                  <a:ln>
                    <a:noFill/>
                  </a:ln>
                  <a:solidFill>
                    <a:sysClr val="windowText" lastClr="000000"/>
                  </a:solidFill>
                  <a:effectLst/>
                  <a:uLnTx/>
                  <a:uFillTx/>
                  <a:latin typeface="Arial" panose="020B0604020202020204" pitchFamily="34" charset="0"/>
                  <a:ea typeface="Times New Roman" panose="02020603050405020304" pitchFamily="18" charset="0"/>
                </a:rPr>
                <a:t>Hospital G</a:t>
              </a:r>
            </a:p>
            <a:p>
              <a:pPr marL="0" marR="0" lvl="0" indent="0" defTabSz="914400" eaLnBrk="1" fontAlgn="auto" latinLnBrk="0" hangingPunct="1">
                <a:lnSpc>
                  <a:spcPct val="115000"/>
                </a:lnSpc>
                <a:spcBef>
                  <a:spcPts val="0"/>
                </a:spcBef>
                <a:spcAft>
                  <a:spcPts val="0"/>
                </a:spcAft>
                <a:buClrTx/>
                <a:buSzTx/>
                <a:buFontTx/>
                <a:buNone/>
                <a:tabLst/>
                <a:defRPr/>
              </a:pPr>
              <a:r>
                <a:rPr kumimoji="0" lang="en-US" sz="250" b="0" i="0" u="none" strike="noStrike" kern="0" cap="none" spc="0" normalizeH="0" baseline="0" noProof="0">
                  <a:ln>
                    <a:noFill/>
                  </a:ln>
                  <a:solidFill>
                    <a:sysClr val="windowText" lastClr="000000"/>
                  </a:solidFill>
                  <a:effectLst/>
                  <a:uLnTx/>
                  <a:uFillTx/>
                  <a:latin typeface="Arial" panose="020B0604020202020204" pitchFamily="34" charset="0"/>
                  <a:ea typeface="Times New Roman" panose="02020603050405020304" pitchFamily="18" charset="0"/>
                </a:rPr>
                <a:t>Hospital H</a:t>
              </a:r>
            </a:p>
            <a:p>
              <a:pPr marL="0" marR="0" lvl="0" indent="0" defTabSz="914400" eaLnBrk="1" fontAlgn="auto" latinLnBrk="0" hangingPunct="1">
                <a:lnSpc>
                  <a:spcPct val="115000"/>
                </a:lnSpc>
                <a:spcBef>
                  <a:spcPts val="0"/>
                </a:spcBef>
                <a:spcAft>
                  <a:spcPts val="0"/>
                </a:spcAft>
                <a:buClrTx/>
                <a:buSzTx/>
                <a:buFontTx/>
                <a:buNone/>
                <a:tabLst/>
                <a:defRPr/>
              </a:pPr>
              <a:r>
                <a:rPr kumimoji="0" lang="en-US" sz="250" b="0" i="0" u="none" strike="noStrike" kern="0" cap="none" spc="0" normalizeH="0" baseline="0" noProof="0">
                  <a:ln>
                    <a:noFill/>
                  </a:ln>
                  <a:solidFill>
                    <a:sysClr val="windowText" lastClr="000000"/>
                  </a:solidFill>
                  <a:effectLst/>
                  <a:uLnTx/>
                  <a:uFillTx/>
                  <a:latin typeface="Arial" panose="020B0604020202020204" pitchFamily="34" charset="0"/>
                  <a:ea typeface="Times New Roman" panose="02020603050405020304" pitchFamily="18" charset="0"/>
                </a:rPr>
                <a:t>Hospital I</a:t>
              </a:r>
            </a:p>
            <a:p>
              <a:pPr marL="0" marR="0" lvl="0" indent="0" defTabSz="914400" eaLnBrk="1" fontAlgn="auto" latinLnBrk="0" hangingPunct="1">
                <a:lnSpc>
                  <a:spcPct val="115000"/>
                </a:lnSpc>
                <a:spcBef>
                  <a:spcPts val="0"/>
                </a:spcBef>
                <a:spcAft>
                  <a:spcPts val="0"/>
                </a:spcAft>
                <a:buClrTx/>
                <a:buSzTx/>
                <a:buFontTx/>
                <a:buNone/>
                <a:tabLst/>
                <a:defRPr/>
              </a:pPr>
              <a:r>
                <a:rPr kumimoji="0" lang="en-US" sz="250" b="0" i="0" u="none" strike="noStrike" kern="0" cap="none" spc="0" normalizeH="0" baseline="0" noProof="0">
                  <a:ln>
                    <a:noFill/>
                  </a:ln>
                  <a:solidFill>
                    <a:sysClr val="windowText" lastClr="000000"/>
                  </a:solidFill>
                  <a:effectLst/>
                  <a:uLnTx/>
                  <a:uFillTx/>
                  <a:latin typeface="Arial" panose="020B0604020202020204" pitchFamily="34" charset="0"/>
                  <a:ea typeface="Times New Roman" panose="02020603050405020304" pitchFamily="18" charset="0"/>
                </a:rPr>
                <a:t>Hospital J</a:t>
              </a:r>
            </a:p>
            <a:p>
              <a:pPr marL="0" marR="0" lvl="0" indent="0" defTabSz="914400" eaLnBrk="1" fontAlgn="auto" latinLnBrk="0" hangingPunct="1">
                <a:lnSpc>
                  <a:spcPct val="115000"/>
                </a:lnSpc>
                <a:spcBef>
                  <a:spcPts val="0"/>
                </a:spcBef>
                <a:spcAft>
                  <a:spcPts val="0"/>
                </a:spcAft>
                <a:buClrTx/>
                <a:buSzTx/>
                <a:buFontTx/>
                <a:buNone/>
                <a:tabLst/>
                <a:defRPr/>
              </a:pPr>
              <a:r>
                <a:rPr kumimoji="0" lang="en-US" sz="250" b="0" i="0" u="none" strike="noStrike" kern="0" cap="none" spc="0" normalizeH="0" baseline="0" noProof="0">
                  <a:ln>
                    <a:noFill/>
                  </a:ln>
                  <a:solidFill>
                    <a:sysClr val="windowText" lastClr="000000"/>
                  </a:solidFill>
                  <a:effectLst/>
                  <a:uLnTx/>
                  <a:uFillTx/>
                  <a:latin typeface="Arial" panose="020B0604020202020204" pitchFamily="34" charset="0"/>
                  <a:ea typeface="Times New Roman" panose="02020603050405020304" pitchFamily="18" charset="0"/>
                </a:rPr>
                <a:t>Hospital K</a:t>
              </a:r>
            </a:p>
            <a:p>
              <a:pPr marL="0" marR="0" lvl="0" indent="0" defTabSz="914400" eaLnBrk="1" fontAlgn="auto" latinLnBrk="0" hangingPunct="1">
                <a:lnSpc>
                  <a:spcPct val="115000"/>
                </a:lnSpc>
                <a:spcBef>
                  <a:spcPts val="0"/>
                </a:spcBef>
                <a:spcAft>
                  <a:spcPts val="0"/>
                </a:spcAft>
                <a:buClrTx/>
                <a:buSzTx/>
                <a:buFontTx/>
                <a:buNone/>
                <a:tabLst/>
                <a:defRPr/>
              </a:pPr>
              <a:r>
                <a:rPr kumimoji="0" lang="en-US" sz="250" b="0" i="0" u="none" strike="noStrike" kern="0" cap="none" spc="0" normalizeH="0" baseline="0" noProof="0">
                  <a:ln>
                    <a:noFill/>
                  </a:ln>
                  <a:solidFill>
                    <a:sysClr val="windowText" lastClr="000000"/>
                  </a:solidFill>
                  <a:effectLst/>
                  <a:uLnTx/>
                  <a:uFillTx/>
                  <a:latin typeface="Arial" panose="020B0604020202020204" pitchFamily="34" charset="0"/>
                  <a:ea typeface="Times New Roman" panose="02020603050405020304" pitchFamily="18" charset="0"/>
                </a:rPr>
                <a:t>Hospital L</a:t>
              </a:r>
            </a:p>
            <a:p>
              <a:pPr marL="0" marR="0" lvl="0" indent="0" defTabSz="914400" eaLnBrk="1" fontAlgn="auto" latinLnBrk="0" hangingPunct="1">
                <a:lnSpc>
                  <a:spcPct val="115000"/>
                </a:lnSpc>
                <a:spcBef>
                  <a:spcPts val="0"/>
                </a:spcBef>
                <a:spcAft>
                  <a:spcPts val="0"/>
                </a:spcAft>
                <a:buClrTx/>
                <a:buSzTx/>
                <a:buFontTx/>
                <a:buNone/>
                <a:tabLst/>
                <a:defRPr/>
              </a:pPr>
              <a:r>
                <a:rPr kumimoji="0" lang="en-US" sz="250" b="0" i="0" u="none" strike="noStrike" kern="0" cap="none" spc="0" normalizeH="0" baseline="0" noProof="0">
                  <a:ln>
                    <a:noFill/>
                  </a:ln>
                  <a:solidFill>
                    <a:sysClr val="windowText" lastClr="000000"/>
                  </a:solidFill>
                  <a:effectLst/>
                  <a:uLnTx/>
                  <a:uFillTx/>
                  <a:latin typeface="Arial" panose="020B0604020202020204" pitchFamily="34" charset="0"/>
                  <a:ea typeface="Times New Roman" panose="02020603050405020304" pitchFamily="18" charset="0"/>
                </a:rPr>
                <a:t>Hospital M</a:t>
              </a:r>
            </a:p>
            <a:p>
              <a:pPr marL="0" marR="0" lvl="0" indent="0" defTabSz="914400" eaLnBrk="1" fontAlgn="auto" latinLnBrk="0" hangingPunct="1">
                <a:lnSpc>
                  <a:spcPct val="115000"/>
                </a:lnSpc>
                <a:spcBef>
                  <a:spcPts val="0"/>
                </a:spcBef>
                <a:spcAft>
                  <a:spcPts val="0"/>
                </a:spcAft>
                <a:buClrTx/>
                <a:buSzTx/>
                <a:buFontTx/>
                <a:buNone/>
                <a:tabLst/>
                <a:defRPr/>
              </a:pPr>
              <a:r>
                <a:rPr kumimoji="0" lang="en-US" sz="250" b="0" i="0" u="none" strike="noStrike" kern="0" cap="none" spc="0" normalizeH="0" baseline="0" noProof="0">
                  <a:ln>
                    <a:noFill/>
                  </a:ln>
                  <a:solidFill>
                    <a:sysClr val="windowText" lastClr="000000"/>
                  </a:solidFill>
                  <a:effectLst/>
                  <a:uLnTx/>
                  <a:uFillTx/>
                  <a:latin typeface="Arial" panose="020B0604020202020204" pitchFamily="34" charset="0"/>
                  <a:ea typeface="Times New Roman" panose="02020603050405020304" pitchFamily="18" charset="0"/>
                </a:rPr>
                <a:t>Hospital N</a:t>
              </a:r>
            </a:p>
            <a:p>
              <a:pPr marL="0" marR="0" lvl="0" indent="0" defTabSz="914400" eaLnBrk="1" fontAlgn="auto" latinLnBrk="0" hangingPunct="1">
                <a:lnSpc>
                  <a:spcPct val="115000"/>
                </a:lnSpc>
                <a:spcBef>
                  <a:spcPts val="0"/>
                </a:spcBef>
                <a:spcAft>
                  <a:spcPts val="0"/>
                </a:spcAft>
                <a:buClrTx/>
                <a:buSzTx/>
                <a:buFontTx/>
                <a:buNone/>
                <a:tabLst/>
                <a:defRPr/>
              </a:pPr>
              <a:r>
                <a:rPr kumimoji="0" lang="en-US" sz="250" b="0" i="0" u="none" strike="noStrike" kern="0" cap="none" spc="0" normalizeH="0" baseline="0" noProof="0">
                  <a:ln>
                    <a:noFill/>
                  </a:ln>
                  <a:solidFill>
                    <a:sysClr val="windowText" lastClr="000000"/>
                  </a:solidFill>
                  <a:effectLst/>
                  <a:uLnTx/>
                  <a:uFillTx/>
                  <a:latin typeface="Arial" panose="020B0604020202020204" pitchFamily="34" charset="0"/>
                  <a:ea typeface="Times New Roman" panose="02020603050405020304" pitchFamily="18" charset="0"/>
                </a:rPr>
                <a:t>Hospital O</a:t>
              </a:r>
            </a:p>
            <a:p>
              <a:pPr marL="0" marR="0" lvl="0" indent="0" defTabSz="914400" eaLnBrk="1" fontAlgn="auto" latinLnBrk="0" hangingPunct="1">
                <a:lnSpc>
                  <a:spcPct val="115000"/>
                </a:lnSpc>
                <a:spcBef>
                  <a:spcPts val="0"/>
                </a:spcBef>
                <a:spcAft>
                  <a:spcPts val="0"/>
                </a:spcAft>
                <a:buClrTx/>
                <a:buSzTx/>
                <a:buFontTx/>
                <a:buNone/>
                <a:tabLst/>
                <a:defRPr/>
              </a:pPr>
              <a:r>
                <a:rPr kumimoji="0" lang="en-US" sz="250" b="0" i="0" u="none" strike="noStrike" kern="0" cap="none" spc="0" normalizeH="0" baseline="0" noProof="0">
                  <a:ln>
                    <a:noFill/>
                  </a:ln>
                  <a:solidFill>
                    <a:sysClr val="windowText" lastClr="000000"/>
                  </a:solidFill>
                  <a:effectLst/>
                  <a:uLnTx/>
                  <a:uFillTx/>
                  <a:latin typeface="Arial" panose="020B0604020202020204" pitchFamily="34" charset="0"/>
                  <a:ea typeface="Times New Roman" panose="02020603050405020304" pitchFamily="18" charset="0"/>
                </a:rPr>
                <a:t>Hospital P</a:t>
              </a:r>
            </a:p>
            <a:p>
              <a:pPr marL="0" marR="0" lvl="0" indent="0" defTabSz="914400" eaLnBrk="1" fontAlgn="auto" latinLnBrk="0" hangingPunct="1">
                <a:lnSpc>
                  <a:spcPct val="115000"/>
                </a:lnSpc>
                <a:spcBef>
                  <a:spcPts val="0"/>
                </a:spcBef>
                <a:spcAft>
                  <a:spcPts val="0"/>
                </a:spcAft>
                <a:buClrTx/>
                <a:buSzTx/>
                <a:buFontTx/>
                <a:buNone/>
                <a:tabLst/>
                <a:defRPr/>
              </a:pPr>
              <a:r>
                <a:rPr kumimoji="0" lang="en-US" sz="250" b="0" i="0" u="none" strike="noStrike" kern="0" cap="none" spc="0" normalizeH="0" baseline="0" noProof="0">
                  <a:ln>
                    <a:noFill/>
                  </a:ln>
                  <a:solidFill>
                    <a:sysClr val="windowText" lastClr="000000"/>
                  </a:solidFill>
                  <a:effectLst/>
                  <a:uLnTx/>
                  <a:uFillTx/>
                  <a:latin typeface="Arial" panose="020B0604020202020204" pitchFamily="34" charset="0"/>
                  <a:ea typeface="Times New Roman" panose="02020603050405020304" pitchFamily="18" charset="0"/>
                </a:rPr>
                <a:t>Hospital Q</a:t>
              </a:r>
            </a:p>
            <a:p>
              <a:pPr marL="0" marR="0" lvl="0" indent="0" defTabSz="914400" eaLnBrk="1" fontAlgn="auto" latinLnBrk="0" hangingPunct="1">
                <a:lnSpc>
                  <a:spcPct val="115000"/>
                </a:lnSpc>
                <a:spcBef>
                  <a:spcPts val="0"/>
                </a:spcBef>
                <a:spcAft>
                  <a:spcPts val="0"/>
                </a:spcAft>
                <a:buClrTx/>
                <a:buSzTx/>
                <a:buFontTx/>
                <a:buNone/>
                <a:tabLst/>
                <a:defRPr/>
              </a:pPr>
              <a:r>
                <a:rPr kumimoji="0" lang="en-US" sz="250" b="0" i="0" u="none" strike="noStrike" kern="0" cap="none" spc="0" normalizeH="0" baseline="0" noProof="0">
                  <a:ln>
                    <a:noFill/>
                  </a:ln>
                  <a:solidFill>
                    <a:sysClr val="windowText" lastClr="000000"/>
                  </a:solidFill>
                  <a:effectLst/>
                  <a:uLnTx/>
                  <a:uFillTx/>
                  <a:latin typeface="Arial" panose="020B0604020202020204" pitchFamily="34" charset="0"/>
                  <a:ea typeface="Times New Roman" panose="02020603050405020304" pitchFamily="18" charset="0"/>
                </a:rPr>
                <a:t>Hospital R</a:t>
              </a:r>
            </a:p>
          </p:txBody>
        </p:sp>
      </p:grpSp>
      <p:sp>
        <p:nvSpPr>
          <p:cNvPr id="16" name="Rectangle: Rounded Corners 15">
            <a:extLst>
              <a:ext uri="{FF2B5EF4-FFF2-40B4-BE49-F238E27FC236}">
                <a16:creationId xmlns:a16="http://schemas.microsoft.com/office/drawing/2014/main" id="{D9638122-0338-4592-9FF3-BD5FD9A931A0}"/>
              </a:ext>
            </a:extLst>
          </p:cNvPr>
          <p:cNvSpPr/>
          <p:nvPr/>
        </p:nvSpPr>
        <p:spPr>
          <a:xfrm>
            <a:off x="918129" y="2256849"/>
            <a:ext cx="1304642" cy="34528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3. Combined </a:t>
            </a:r>
            <a:r>
              <a:rPr lang="en-US" sz="1200">
                <a:solidFill>
                  <a:prstClr val="white"/>
                </a:solidFill>
                <a:latin typeface="Calibri" panose="020F0502020204030204"/>
              </a:rPr>
              <a:t>Weighted </a:t>
            </a: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Score</a:t>
            </a:r>
          </a:p>
        </p:txBody>
      </p:sp>
      <p:sp>
        <p:nvSpPr>
          <p:cNvPr id="94" name="Oval 93">
            <a:extLst>
              <a:ext uri="{FF2B5EF4-FFF2-40B4-BE49-F238E27FC236}">
                <a16:creationId xmlns:a16="http://schemas.microsoft.com/office/drawing/2014/main" id="{712A9A54-6BB1-4781-99AA-E6AB701A3FAA}"/>
              </a:ext>
            </a:extLst>
          </p:cNvPr>
          <p:cNvSpPr/>
          <p:nvPr/>
        </p:nvSpPr>
        <p:spPr>
          <a:xfrm>
            <a:off x="1537702" y="879326"/>
            <a:ext cx="85974" cy="82705"/>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667969CD-8144-4631-A6A8-1D74927FBD23}"/>
              </a:ext>
            </a:extLst>
          </p:cNvPr>
          <p:cNvSpPr/>
          <p:nvPr/>
        </p:nvSpPr>
        <p:spPr>
          <a:xfrm>
            <a:off x="3516890" y="831873"/>
            <a:ext cx="85974" cy="82705"/>
          </a:xfrm>
          <a:prstGeom prst="ellips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Shape 95">
            <a:extLst>
              <a:ext uri="{FF2B5EF4-FFF2-40B4-BE49-F238E27FC236}">
                <a16:creationId xmlns:a16="http://schemas.microsoft.com/office/drawing/2014/main" id="{85FB608F-2611-46D2-A29D-AFCDA6044B23}"/>
              </a:ext>
            </a:extLst>
          </p:cNvPr>
          <p:cNvSpPr/>
          <p:nvPr/>
        </p:nvSpPr>
        <p:spPr>
          <a:xfrm rot="10621398" flipH="1">
            <a:off x="227642" y="2192127"/>
            <a:ext cx="587897" cy="283917"/>
          </a:xfrm>
          <a:prstGeom prst="swooshArrow">
            <a:avLst>
              <a:gd name="adj1" fmla="val 16310"/>
              <a:gd name="adj2" fmla="val 31370"/>
            </a:avLst>
          </a:prstGeom>
          <a:solidFill>
            <a:srgbClr val="7030A0"/>
          </a:solidFill>
          <a:ln>
            <a:solidFill>
              <a:srgbClr val="7030A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TextBox 14">
            <a:extLst>
              <a:ext uri="{FF2B5EF4-FFF2-40B4-BE49-F238E27FC236}">
                <a16:creationId xmlns:a16="http://schemas.microsoft.com/office/drawing/2014/main" id="{0DB7E5AA-4E8F-482F-AD9D-F9A324204AB8}"/>
              </a:ext>
            </a:extLst>
          </p:cNvPr>
          <p:cNvSpPr txBox="1"/>
          <p:nvPr/>
        </p:nvSpPr>
        <p:spPr>
          <a:xfrm>
            <a:off x="4055268" y="2276475"/>
            <a:ext cx="914400" cy="914400"/>
          </a:xfrm>
          <a:prstGeom prst="rect">
            <a:avLst/>
          </a:prstGeom>
          <a:noFill/>
        </p:spPr>
        <p:txBody>
          <a:bodyPr wrap="square" rtlCol="0">
            <a:spAutoFit/>
          </a:bodyPr>
          <a:lstStyle/>
          <a:p>
            <a:endParaRPr lang="en-US"/>
          </a:p>
        </p:txBody>
      </p:sp>
      <p:sp>
        <p:nvSpPr>
          <p:cNvPr id="118" name="Rectangle: Rounded Corners 117">
            <a:extLst>
              <a:ext uri="{FF2B5EF4-FFF2-40B4-BE49-F238E27FC236}">
                <a16:creationId xmlns:a16="http://schemas.microsoft.com/office/drawing/2014/main" id="{777D1ECC-C865-4773-A7A6-FD71A45D49F3}"/>
              </a:ext>
            </a:extLst>
          </p:cNvPr>
          <p:cNvSpPr/>
          <p:nvPr/>
        </p:nvSpPr>
        <p:spPr>
          <a:xfrm>
            <a:off x="918134" y="2865777"/>
            <a:ext cx="1304637" cy="464781"/>
          </a:xfrm>
          <a:prstGeom prst="roundRect">
            <a:avLst/>
          </a:prstGeom>
          <a:solidFill>
            <a:srgbClr val="007D7D"/>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4. Adjustment to indicators</a:t>
            </a:r>
          </a:p>
        </p:txBody>
      </p:sp>
      <p:sp>
        <p:nvSpPr>
          <p:cNvPr id="119" name="Rectangle: Rounded Corners 118">
            <a:extLst>
              <a:ext uri="{FF2B5EF4-FFF2-40B4-BE49-F238E27FC236}">
                <a16:creationId xmlns:a16="http://schemas.microsoft.com/office/drawing/2014/main" id="{C31F40CF-CAE0-46A8-97A9-0E9106BE0BAB}"/>
              </a:ext>
            </a:extLst>
          </p:cNvPr>
          <p:cNvSpPr/>
          <p:nvPr/>
        </p:nvSpPr>
        <p:spPr>
          <a:xfrm>
            <a:off x="596806" y="3632626"/>
            <a:ext cx="1755601" cy="547636"/>
          </a:xfrm>
          <a:prstGeom prst="roundRect">
            <a:avLst/>
          </a:prstGeom>
          <a:solidFill>
            <a:srgbClr val="FFCCFF"/>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2060"/>
                </a:solidFill>
                <a:effectLst/>
                <a:uLnTx/>
                <a:uFillTx/>
                <a:latin typeface="Calibri" panose="020F0502020204030204"/>
                <a:ea typeface="+mn-ea"/>
                <a:cs typeface="+mn-cs"/>
              </a:rPr>
              <a:t>5. Funding Score </a:t>
            </a:r>
            <a:r>
              <a:rPr kumimoji="0" lang="en-US" sz="1100" b="0" i="0" u="none" strike="noStrike" kern="1200" cap="none" spc="0" normalizeH="0" baseline="0" noProof="0">
                <a:ln>
                  <a:noFill/>
                </a:ln>
                <a:solidFill>
                  <a:srgbClr val="FF0000"/>
                </a:solidFill>
                <a:effectLst/>
                <a:uLnTx/>
                <a:uFillTx/>
                <a:latin typeface="Calibri" panose="020F0502020204030204"/>
                <a:ea typeface="+mn-ea"/>
                <a:cs typeface="+mn-cs"/>
              </a:rPr>
              <a:t>(combining Adjusted scores for ALL indicators)</a:t>
            </a:r>
          </a:p>
        </p:txBody>
      </p:sp>
      <p:sp>
        <p:nvSpPr>
          <p:cNvPr id="120" name="Rectangle: Rounded Corners 119">
            <a:extLst>
              <a:ext uri="{FF2B5EF4-FFF2-40B4-BE49-F238E27FC236}">
                <a16:creationId xmlns:a16="http://schemas.microsoft.com/office/drawing/2014/main" id="{953C4CA8-49DD-4F04-AFC7-56167AF7D711}"/>
              </a:ext>
            </a:extLst>
          </p:cNvPr>
          <p:cNvSpPr/>
          <p:nvPr/>
        </p:nvSpPr>
        <p:spPr>
          <a:xfrm>
            <a:off x="918129" y="4495736"/>
            <a:ext cx="1328712" cy="478392"/>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srgbClr val="000000"/>
                </a:solidFill>
                <a:latin typeface="Calibri" panose="020F0502020204030204"/>
              </a:rPr>
              <a:t>6</a:t>
            </a:r>
            <a:r>
              <a:rPr kumimoji="0" lang="en-US" sz="1200" b="1" i="0" u="none" strike="noStrike" kern="1200" cap="none" spc="0" normalizeH="0" baseline="0" noProof="0">
                <a:ln>
                  <a:noFill/>
                </a:ln>
                <a:solidFill>
                  <a:srgbClr val="000000"/>
                </a:solidFill>
                <a:effectLst/>
                <a:uLnTx/>
                <a:uFillTx/>
                <a:latin typeface="Calibri" panose="020F0502020204030204"/>
                <a:ea typeface="+mn-ea"/>
                <a:cs typeface="+mn-cs"/>
              </a:rPr>
              <a:t>. Funding calculation</a:t>
            </a:r>
          </a:p>
        </p:txBody>
      </p:sp>
      <p:sp>
        <p:nvSpPr>
          <p:cNvPr id="20" name="TextBox 19">
            <a:extLst>
              <a:ext uri="{FF2B5EF4-FFF2-40B4-BE49-F238E27FC236}">
                <a16:creationId xmlns:a16="http://schemas.microsoft.com/office/drawing/2014/main" id="{7D3E1259-C291-4CC4-9E95-07F40B5014C3}"/>
              </a:ext>
            </a:extLst>
          </p:cNvPr>
          <p:cNvSpPr txBox="1"/>
          <p:nvPr/>
        </p:nvSpPr>
        <p:spPr>
          <a:xfrm>
            <a:off x="1220948" y="1211855"/>
            <a:ext cx="914747" cy="338554"/>
          </a:xfrm>
          <a:prstGeom prst="rect">
            <a:avLst/>
          </a:prstGeom>
          <a:noFill/>
        </p:spPr>
        <p:txBody>
          <a:bodyPr wrap="square" rtlCol="0">
            <a:spAutoFit/>
          </a:bodyPr>
          <a:lstStyle/>
          <a:p>
            <a:r>
              <a:rPr lang="en-US" sz="800" i="1"/>
              <a:t>Ranked relative to hospitals</a:t>
            </a:r>
          </a:p>
        </p:txBody>
      </p:sp>
      <p:sp>
        <p:nvSpPr>
          <p:cNvPr id="122" name="TextBox 121">
            <a:extLst>
              <a:ext uri="{FF2B5EF4-FFF2-40B4-BE49-F238E27FC236}">
                <a16:creationId xmlns:a16="http://schemas.microsoft.com/office/drawing/2014/main" id="{29E99851-EEDD-4578-A2D8-C92A839DFBA7}"/>
              </a:ext>
            </a:extLst>
          </p:cNvPr>
          <p:cNvSpPr txBox="1"/>
          <p:nvPr/>
        </p:nvSpPr>
        <p:spPr>
          <a:xfrm>
            <a:off x="3169532" y="1213119"/>
            <a:ext cx="927033" cy="338554"/>
          </a:xfrm>
          <a:prstGeom prst="rect">
            <a:avLst/>
          </a:prstGeom>
          <a:noFill/>
        </p:spPr>
        <p:txBody>
          <a:bodyPr wrap="square" rtlCol="0">
            <a:spAutoFit/>
          </a:bodyPr>
          <a:lstStyle/>
          <a:p>
            <a:r>
              <a:rPr lang="en-US" sz="800" i="1"/>
              <a:t>Ranked relative to hospitals</a:t>
            </a:r>
          </a:p>
        </p:txBody>
      </p:sp>
      <p:sp>
        <p:nvSpPr>
          <p:cNvPr id="110" name="Shape 109">
            <a:extLst>
              <a:ext uri="{FF2B5EF4-FFF2-40B4-BE49-F238E27FC236}">
                <a16:creationId xmlns:a16="http://schemas.microsoft.com/office/drawing/2014/main" id="{FFF856DA-26B7-4923-B4D0-874002F43E55}"/>
              </a:ext>
            </a:extLst>
          </p:cNvPr>
          <p:cNvSpPr/>
          <p:nvPr/>
        </p:nvSpPr>
        <p:spPr>
          <a:xfrm rot="10978602">
            <a:off x="3085922" y="2154293"/>
            <a:ext cx="587897" cy="283917"/>
          </a:xfrm>
          <a:prstGeom prst="swooshArrow">
            <a:avLst>
              <a:gd name="adj1" fmla="val 16310"/>
              <a:gd name="adj2" fmla="val 31370"/>
            </a:avLst>
          </a:prstGeom>
          <a:solidFill>
            <a:srgbClr val="7030A0"/>
          </a:solidFill>
          <a:ln>
            <a:solidFill>
              <a:srgbClr val="7030A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1" name="Text Box 2">
            <a:extLst>
              <a:ext uri="{FF2B5EF4-FFF2-40B4-BE49-F238E27FC236}">
                <a16:creationId xmlns:a16="http://schemas.microsoft.com/office/drawing/2014/main" id="{B418094D-5CEB-4FB8-99E7-91304B14950B}"/>
              </a:ext>
            </a:extLst>
          </p:cNvPr>
          <p:cNvSpPr txBox="1">
            <a:spLocks noChangeArrowheads="1"/>
          </p:cNvSpPr>
          <p:nvPr/>
        </p:nvSpPr>
        <p:spPr bwMode="auto">
          <a:xfrm>
            <a:off x="530741" y="1291836"/>
            <a:ext cx="539340" cy="239225"/>
          </a:xfrm>
          <a:prstGeom prst="roundRect">
            <a:avLst/>
          </a:prstGeom>
          <a:noFill/>
          <a:ln w="9525">
            <a:solidFill>
              <a:sysClr val="windowText" lastClr="000000"/>
            </a:solidFill>
            <a:prstDash val="dash"/>
            <a:miter lim="800000"/>
            <a:headEnd/>
            <a:tailEnd/>
          </a:ln>
        </p:spPr>
        <p:txBody>
          <a:bodyPr rot="0" vert="horz" wrap="square" lIns="0" tIns="0" rIns="0" bIns="0" anchor="t" anchorCtr="0">
            <a:noAutofit/>
          </a:bodyPr>
          <a:lstStyle/>
          <a:p>
            <a:pPr marL="0" marR="0" lvl="0" indent="0" algn="ctr" defTabSz="914400" eaLnBrk="1" fontAlgn="auto" latinLnBrk="0" hangingPunct="1">
              <a:lnSpc>
                <a:spcPct val="115000"/>
              </a:lnSpc>
              <a:spcBef>
                <a:spcPts val="0"/>
              </a:spcBef>
              <a:spcAft>
                <a:spcPts val="600"/>
              </a:spcAft>
              <a:buClrTx/>
              <a:buSzTx/>
              <a:buFontTx/>
              <a:buNone/>
              <a:tabLst/>
              <a:defRPr/>
            </a:pPr>
            <a:r>
              <a:rPr kumimoji="0" lang="en-US" sz="1400" b="0" i="0" u="none" strike="noStrike" kern="0" cap="none" spc="0" normalizeH="0" baseline="0" noProof="0">
                <a:ln>
                  <a:noFill/>
                </a:ln>
                <a:solidFill>
                  <a:sysClr val="windowText" lastClr="000000"/>
                </a:solidFill>
                <a:effectLst/>
                <a:uLnTx/>
                <a:uFillTx/>
                <a:latin typeface="Arial" panose="020B0604020202020204" pitchFamily="34" charset="0"/>
                <a:ea typeface="Times New Roman" panose="02020603050405020304" pitchFamily="18" charset="0"/>
              </a:rPr>
              <a:t>x </a:t>
            </a:r>
            <a:r>
              <a:rPr lang="en-US" sz="1400" kern="0">
                <a:solidFill>
                  <a:sysClr val="windowText" lastClr="000000"/>
                </a:solidFill>
                <a:latin typeface="Arial" panose="020B0604020202020204" pitchFamily="34" charset="0"/>
                <a:ea typeface="Times New Roman" panose="02020603050405020304" pitchFamily="18" charset="0"/>
              </a:rPr>
              <a:t>#%</a:t>
            </a:r>
            <a:endParaRPr kumimoji="0" lang="en-US" sz="1400" b="0" i="0" u="none" strike="noStrike" kern="0" cap="none" spc="0" normalizeH="0" baseline="0" noProof="0">
              <a:ln>
                <a:noFill/>
              </a:ln>
              <a:solidFill>
                <a:sysClr val="windowText" lastClr="000000"/>
              </a:solidFill>
              <a:effectLst/>
              <a:uLnTx/>
              <a:uFillTx/>
              <a:latin typeface="Arial" panose="020B0604020202020204" pitchFamily="34" charset="0"/>
              <a:ea typeface="Times New Roman" panose="02020603050405020304" pitchFamily="18" charset="0"/>
            </a:endParaRPr>
          </a:p>
        </p:txBody>
      </p:sp>
      <p:sp>
        <p:nvSpPr>
          <p:cNvPr id="112" name="Text Box 2">
            <a:extLst>
              <a:ext uri="{FF2B5EF4-FFF2-40B4-BE49-F238E27FC236}">
                <a16:creationId xmlns:a16="http://schemas.microsoft.com/office/drawing/2014/main" id="{0EB39CC6-9346-4223-A50E-0FD29F90E962}"/>
              </a:ext>
            </a:extLst>
          </p:cNvPr>
          <p:cNvSpPr txBox="1">
            <a:spLocks noChangeArrowheads="1"/>
          </p:cNvSpPr>
          <p:nvPr/>
        </p:nvSpPr>
        <p:spPr bwMode="auto">
          <a:xfrm>
            <a:off x="2478300" y="1277836"/>
            <a:ext cx="539340" cy="239225"/>
          </a:xfrm>
          <a:prstGeom prst="roundRect">
            <a:avLst/>
          </a:prstGeom>
          <a:noFill/>
          <a:ln w="9525">
            <a:solidFill>
              <a:sysClr val="windowText" lastClr="000000"/>
            </a:solidFill>
            <a:prstDash val="dash"/>
            <a:miter lim="800000"/>
            <a:headEnd/>
            <a:tailEnd/>
          </a:ln>
        </p:spPr>
        <p:txBody>
          <a:bodyPr rot="0" vert="horz" wrap="square" lIns="0" tIns="0" rIns="0" bIns="0" anchor="t" anchorCtr="0">
            <a:noAutofit/>
          </a:bodyPr>
          <a:lstStyle/>
          <a:p>
            <a:pPr marL="0" marR="0" lvl="0" indent="0" algn="ctr" defTabSz="914400" eaLnBrk="1" fontAlgn="auto" latinLnBrk="0" hangingPunct="1">
              <a:lnSpc>
                <a:spcPct val="115000"/>
              </a:lnSpc>
              <a:spcBef>
                <a:spcPts val="0"/>
              </a:spcBef>
              <a:spcAft>
                <a:spcPts val="600"/>
              </a:spcAft>
              <a:buClrTx/>
              <a:buSzTx/>
              <a:buFontTx/>
              <a:buNone/>
              <a:tabLst/>
              <a:defRPr/>
            </a:pPr>
            <a:r>
              <a:rPr kumimoji="0" lang="en-US" sz="1400" b="0" i="0" u="none" strike="noStrike" kern="0" cap="none" spc="0" normalizeH="0" baseline="0" noProof="0">
                <a:ln>
                  <a:noFill/>
                </a:ln>
                <a:solidFill>
                  <a:sysClr val="windowText" lastClr="000000"/>
                </a:solidFill>
                <a:effectLst/>
                <a:uLnTx/>
                <a:uFillTx/>
                <a:latin typeface="Arial" panose="020B0604020202020204" pitchFamily="34" charset="0"/>
                <a:ea typeface="Times New Roman" panose="02020603050405020304" pitchFamily="18" charset="0"/>
              </a:rPr>
              <a:t>x </a:t>
            </a:r>
            <a:r>
              <a:rPr kumimoji="0" lang="en-US" sz="1400" b="0" i="0" u="none" strike="noStrike" kern="0" cap="none" spc="0" normalizeH="0" baseline="0">
                <a:ln>
                  <a:noFill/>
                </a:ln>
                <a:solidFill>
                  <a:sysClr val="windowText" lastClr="000000"/>
                </a:solidFill>
                <a:effectLst/>
                <a:uLnTx/>
                <a:uFillTx/>
                <a:latin typeface="Arial" panose="020B0604020202020204" pitchFamily="34" charset="0"/>
                <a:ea typeface="Times New Roman" panose="02020603050405020304" pitchFamily="18" charset="0"/>
              </a:rPr>
              <a:t>#</a:t>
            </a:r>
            <a:r>
              <a:rPr lang="en-US" sz="1400" kern="0">
                <a:solidFill>
                  <a:sysClr val="windowText" lastClr="000000"/>
                </a:solidFill>
                <a:latin typeface="Arial" panose="020B0604020202020204" pitchFamily="34" charset="0"/>
                <a:ea typeface="Times New Roman" panose="02020603050405020304" pitchFamily="18" charset="0"/>
              </a:rPr>
              <a:t>%</a:t>
            </a:r>
            <a:endParaRPr kumimoji="0" lang="en-US" sz="1400" b="0" i="0" u="none" strike="noStrike" kern="0" cap="none" spc="0" normalizeH="0" baseline="0" noProof="0">
              <a:ln>
                <a:noFill/>
              </a:ln>
              <a:solidFill>
                <a:sysClr val="windowText" lastClr="000000"/>
              </a:solidFill>
              <a:effectLst/>
              <a:uLnTx/>
              <a:uFillTx/>
              <a:latin typeface="Arial" panose="020B0604020202020204" pitchFamily="34" charset="0"/>
              <a:ea typeface="Times New Roman" panose="02020603050405020304" pitchFamily="18" charset="0"/>
            </a:endParaRPr>
          </a:p>
        </p:txBody>
      </p:sp>
      <p:grpSp>
        <p:nvGrpSpPr>
          <p:cNvPr id="98" name="Group 97">
            <a:extLst>
              <a:ext uri="{FF2B5EF4-FFF2-40B4-BE49-F238E27FC236}">
                <a16:creationId xmlns:a16="http://schemas.microsoft.com/office/drawing/2014/main" id="{DD5F3EFC-C27F-4A67-BA82-54D13B6040E8}"/>
              </a:ext>
            </a:extLst>
          </p:cNvPr>
          <p:cNvGrpSpPr/>
          <p:nvPr/>
        </p:nvGrpSpPr>
        <p:grpSpPr>
          <a:xfrm rot="5400000">
            <a:off x="2115698" y="3042473"/>
            <a:ext cx="523061" cy="165845"/>
            <a:chOff x="2554592" y="2491941"/>
            <a:chExt cx="1494111" cy="313242"/>
          </a:xfrm>
        </p:grpSpPr>
        <p:cxnSp>
          <p:nvCxnSpPr>
            <p:cNvPr id="99" name="Straight Connector 98">
              <a:extLst>
                <a:ext uri="{FF2B5EF4-FFF2-40B4-BE49-F238E27FC236}">
                  <a16:creationId xmlns:a16="http://schemas.microsoft.com/office/drawing/2014/main" id="{6EA362E5-4B10-48C7-96D2-799A59B6EB84}"/>
                </a:ext>
              </a:extLst>
            </p:cNvPr>
            <p:cNvCxnSpPr/>
            <p:nvPr/>
          </p:nvCxnSpPr>
          <p:spPr>
            <a:xfrm>
              <a:off x="2554592" y="2692832"/>
              <a:ext cx="1494111" cy="0"/>
            </a:xfrm>
            <a:prstGeom prst="line">
              <a:avLst/>
            </a:prstGeom>
            <a:ln>
              <a:solidFill>
                <a:srgbClr val="008080"/>
              </a:solidFill>
            </a:ln>
          </p:spPr>
          <p:style>
            <a:lnRef idx="3">
              <a:schemeClr val="accent3"/>
            </a:lnRef>
            <a:fillRef idx="0">
              <a:schemeClr val="accent3"/>
            </a:fillRef>
            <a:effectRef idx="2">
              <a:schemeClr val="accent3"/>
            </a:effectRef>
            <a:fontRef idx="minor">
              <a:schemeClr val="tx1"/>
            </a:fontRef>
          </p:style>
        </p:cxnSp>
        <p:cxnSp>
          <p:nvCxnSpPr>
            <p:cNvPr id="100" name="Straight Connector 99">
              <a:extLst>
                <a:ext uri="{FF2B5EF4-FFF2-40B4-BE49-F238E27FC236}">
                  <a16:creationId xmlns:a16="http://schemas.microsoft.com/office/drawing/2014/main" id="{4350870E-224D-4F5B-A969-9C4E68E8E530}"/>
                </a:ext>
              </a:extLst>
            </p:cNvPr>
            <p:cNvCxnSpPr/>
            <p:nvPr/>
          </p:nvCxnSpPr>
          <p:spPr>
            <a:xfrm>
              <a:off x="2604002" y="2491941"/>
              <a:ext cx="0" cy="145472"/>
            </a:xfrm>
            <a:prstGeom prst="line">
              <a:avLst/>
            </a:prstGeom>
            <a:ln>
              <a:solidFill>
                <a:srgbClr val="008080"/>
              </a:solidFill>
            </a:ln>
          </p:spPr>
          <p:style>
            <a:lnRef idx="2">
              <a:schemeClr val="accent1"/>
            </a:lnRef>
            <a:fillRef idx="0">
              <a:schemeClr val="accent1"/>
            </a:fillRef>
            <a:effectRef idx="1">
              <a:schemeClr val="accent1"/>
            </a:effectRef>
            <a:fontRef idx="minor">
              <a:schemeClr val="tx1"/>
            </a:fontRef>
          </p:style>
        </p:cxnSp>
        <p:cxnSp>
          <p:nvCxnSpPr>
            <p:cNvPr id="101" name="Straight Connector 100">
              <a:extLst>
                <a:ext uri="{FF2B5EF4-FFF2-40B4-BE49-F238E27FC236}">
                  <a16:creationId xmlns:a16="http://schemas.microsoft.com/office/drawing/2014/main" id="{DF5442AA-03DC-4A5F-82F8-B3D3D6686BA3}"/>
                </a:ext>
              </a:extLst>
            </p:cNvPr>
            <p:cNvCxnSpPr/>
            <p:nvPr/>
          </p:nvCxnSpPr>
          <p:spPr>
            <a:xfrm>
              <a:off x="2730484" y="2491941"/>
              <a:ext cx="0" cy="145472"/>
            </a:xfrm>
            <a:prstGeom prst="line">
              <a:avLst/>
            </a:prstGeom>
            <a:ln>
              <a:solidFill>
                <a:srgbClr val="008080"/>
              </a:solidFill>
            </a:ln>
          </p:spPr>
          <p:style>
            <a:lnRef idx="2">
              <a:schemeClr val="accent1"/>
            </a:lnRef>
            <a:fillRef idx="0">
              <a:schemeClr val="accent1"/>
            </a:fillRef>
            <a:effectRef idx="1">
              <a:schemeClr val="accent1"/>
            </a:effectRef>
            <a:fontRef idx="minor">
              <a:schemeClr val="tx1"/>
            </a:fontRef>
          </p:style>
        </p:cxnSp>
        <p:cxnSp>
          <p:nvCxnSpPr>
            <p:cNvPr id="102" name="Straight Connector 101">
              <a:extLst>
                <a:ext uri="{FF2B5EF4-FFF2-40B4-BE49-F238E27FC236}">
                  <a16:creationId xmlns:a16="http://schemas.microsoft.com/office/drawing/2014/main" id="{4D6A4300-9A9D-409B-82C8-AAF4B054E36D}"/>
                </a:ext>
              </a:extLst>
            </p:cNvPr>
            <p:cNvCxnSpPr/>
            <p:nvPr/>
          </p:nvCxnSpPr>
          <p:spPr>
            <a:xfrm>
              <a:off x="2856966" y="2491941"/>
              <a:ext cx="0" cy="145472"/>
            </a:xfrm>
            <a:prstGeom prst="line">
              <a:avLst/>
            </a:prstGeom>
            <a:ln>
              <a:solidFill>
                <a:srgbClr val="008080"/>
              </a:solidFill>
            </a:ln>
          </p:spPr>
          <p:style>
            <a:lnRef idx="2">
              <a:schemeClr val="accent1"/>
            </a:lnRef>
            <a:fillRef idx="0">
              <a:schemeClr val="accent1"/>
            </a:fillRef>
            <a:effectRef idx="1">
              <a:schemeClr val="accent1"/>
            </a:effectRef>
            <a:fontRef idx="minor">
              <a:schemeClr val="tx1"/>
            </a:fontRef>
          </p:style>
        </p:cxnSp>
        <p:cxnSp>
          <p:nvCxnSpPr>
            <p:cNvPr id="103" name="Straight Connector 102">
              <a:extLst>
                <a:ext uri="{FF2B5EF4-FFF2-40B4-BE49-F238E27FC236}">
                  <a16:creationId xmlns:a16="http://schemas.microsoft.com/office/drawing/2014/main" id="{235505DC-3C30-4B5F-A932-7C6666EEF873}"/>
                </a:ext>
              </a:extLst>
            </p:cNvPr>
            <p:cNvCxnSpPr/>
            <p:nvPr/>
          </p:nvCxnSpPr>
          <p:spPr>
            <a:xfrm>
              <a:off x="2983448" y="2491941"/>
              <a:ext cx="0" cy="145472"/>
            </a:xfrm>
            <a:prstGeom prst="line">
              <a:avLst/>
            </a:prstGeom>
            <a:ln>
              <a:solidFill>
                <a:srgbClr val="008080"/>
              </a:solidFill>
            </a:ln>
          </p:spPr>
          <p:style>
            <a:lnRef idx="2">
              <a:schemeClr val="accent1"/>
            </a:lnRef>
            <a:fillRef idx="0">
              <a:schemeClr val="accent1"/>
            </a:fillRef>
            <a:effectRef idx="1">
              <a:schemeClr val="accent1"/>
            </a:effectRef>
            <a:fontRef idx="minor">
              <a:schemeClr val="tx1"/>
            </a:fontRef>
          </p:style>
        </p:cxnSp>
        <p:cxnSp>
          <p:nvCxnSpPr>
            <p:cNvPr id="104" name="Straight Connector 103">
              <a:extLst>
                <a:ext uri="{FF2B5EF4-FFF2-40B4-BE49-F238E27FC236}">
                  <a16:creationId xmlns:a16="http://schemas.microsoft.com/office/drawing/2014/main" id="{33341381-A546-47D0-877B-EBFC0F62B481}"/>
                </a:ext>
              </a:extLst>
            </p:cNvPr>
            <p:cNvCxnSpPr/>
            <p:nvPr/>
          </p:nvCxnSpPr>
          <p:spPr>
            <a:xfrm>
              <a:off x="3109930" y="2491941"/>
              <a:ext cx="0" cy="145472"/>
            </a:xfrm>
            <a:prstGeom prst="line">
              <a:avLst/>
            </a:prstGeom>
            <a:ln>
              <a:solidFill>
                <a:srgbClr val="008080"/>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a:extLst>
                <a:ext uri="{FF2B5EF4-FFF2-40B4-BE49-F238E27FC236}">
                  <a16:creationId xmlns:a16="http://schemas.microsoft.com/office/drawing/2014/main" id="{B4868428-CAC4-44E7-966A-589F9DD8B92C}"/>
                </a:ext>
              </a:extLst>
            </p:cNvPr>
            <p:cNvCxnSpPr/>
            <p:nvPr/>
          </p:nvCxnSpPr>
          <p:spPr>
            <a:xfrm>
              <a:off x="3236412" y="2491941"/>
              <a:ext cx="0" cy="145472"/>
            </a:xfrm>
            <a:prstGeom prst="line">
              <a:avLst/>
            </a:prstGeom>
            <a:ln>
              <a:solidFill>
                <a:srgbClr val="008080"/>
              </a:solidFill>
            </a:ln>
          </p:spPr>
          <p:style>
            <a:lnRef idx="2">
              <a:schemeClr val="accent1"/>
            </a:lnRef>
            <a:fillRef idx="0">
              <a:schemeClr val="accent1"/>
            </a:fillRef>
            <a:effectRef idx="1">
              <a:schemeClr val="accent1"/>
            </a:effectRef>
            <a:fontRef idx="minor">
              <a:schemeClr val="tx1"/>
            </a:fontRef>
          </p:style>
        </p:cxnSp>
        <p:cxnSp>
          <p:nvCxnSpPr>
            <p:cNvPr id="106" name="Straight Connector 105">
              <a:extLst>
                <a:ext uri="{FF2B5EF4-FFF2-40B4-BE49-F238E27FC236}">
                  <a16:creationId xmlns:a16="http://schemas.microsoft.com/office/drawing/2014/main" id="{3756E4DC-5008-47B1-B8BA-6F0A04E5295E}"/>
                </a:ext>
              </a:extLst>
            </p:cNvPr>
            <p:cNvCxnSpPr/>
            <p:nvPr/>
          </p:nvCxnSpPr>
          <p:spPr>
            <a:xfrm>
              <a:off x="3362894" y="2491941"/>
              <a:ext cx="0" cy="145472"/>
            </a:xfrm>
            <a:prstGeom prst="line">
              <a:avLst/>
            </a:prstGeom>
            <a:ln>
              <a:solidFill>
                <a:srgbClr val="008080"/>
              </a:solidFill>
            </a:ln>
          </p:spPr>
          <p:style>
            <a:lnRef idx="2">
              <a:schemeClr val="accent1"/>
            </a:lnRef>
            <a:fillRef idx="0">
              <a:schemeClr val="accent1"/>
            </a:fillRef>
            <a:effectRef idx="1">
              <a:schemeClr val="accent1"/>
            </a:effectRef>
            <a:fontRef idx="minor">
              <a:schemeClr val="tx1"/>
            </a:fontRef>
          </p:style>
        </p:cxnSp>
        <p:cxnSp>
          <p:nvCxnSpPr>
            <p:cNvPr id="107" name="Straight Connector 106">
              <a:extLst>
                <a:ext uri="{FF2B5EF4-FFF2-40B4-BE49-F238E27FC236}">
                  <a16:creationId xmlns:a16="http://schemas.microsoft.com/office/drawing/2014/main" id="{56684D14-2EC2-45E0-839A-8B15DFDEC4C0}"/>
                </a:ext>
              </a:extLst>
            </p:cNvPr>
            <p:cNvCxnSpPr/>
            <p:nvPr/>
          </p:nvCxnSpPr>
          <p:spPr>
            <a:xfrm>
              <a:off x="3489376" y="2491941"/>
              <a:ext cx="0" cy="145472"/>
            </a:xfrm>
            <a:prstGeom prst="line">
              <a:avLst/>
            </a:prstGeom>
            <a:ln>
              <a:solidFill>
                <a:srgbClr val="008080"/>
              </a:solidFill>
            </a:ln>
          </p:spPr>
          <p:style>
            <a:lnRef idx="2">
              <a:schemeClr val="accent1"/>
            </a:lnRef>
            <a:fillRef idx="0">
              <a:schemeClr val="accent1"/>
            </a:fillRef>
            <a:effectRef idx="1">
              <a:schemeClr val="accent1"/>
            </a:effectRef>
            <a:fontRef idx="minor">
              <a:schemeClr val="tx1"/>
            </a:fontRef>
          </p:style>
        </p:cxnSp>
        <p:cxnSp>
          <p:nvCxnSpPr>
            <p:cNvPr id="108" name="Straight Connector 107">
              <a:extLst>
                <a:ext uri="{FF2B5EF4-FFF2-40B4-BE49-F238E27FC236}">
                  <a16:creationId xmlns:a16="http://schemas.microsoft.com/office/drawing/2014/main" id="{CBB9B6E5-4A06-4C32-91BE-ACB1DCC5BB3B}"/>
                </a:ext>
              </a:extLst>
            </p:cNvPr>
            <p:cNvCxnSpPr/>
            <p:nvPr/>
          </p:nvCxnSpPr>
          <p:spPr>
            <a:xfrm>
              <a:off x="3615858" y="2491941"/>
              <a:ext cx="0" cy="145472"/>
            </a:xfrm>
            <a:prstGeom prst="line">
              <a:avLst/>
            </a:prstGeom>
            <a:ln>
              <a:solidFill>
                <a:srgbClr val="008080"/>
              </a:solidFill>
            </a:ln>
          </p:spPr>
          <p:style>
            <a:lnRef idx="2">
              <a:schemeClr val="accent1"/>
            </a:lnRef>
            <a:fillRef idx="0">
              <a:schemeClr val="accent1"/>
            </a:fillRef>
            <a:effectRef idx="1">
              <a:schemeClr val="accent1"/>
            </a:effectRef>
            <a:fontRef idx="minor">
              <a:schemeClr val="tx1"/>
            </a:fontRef>
          </p:style>
        </p:cxnSp>
        <p:cxnSp>
          <p:nvCxnSpPr>
            <p:cNvPr id="109" name="Straight Connector 108">
              <a:extLst>
                <a:ext uri="{FF2B5EF4-FFF2-40B4-BE49-F238E27FC236}">
                  <a16:creationId xmlns:a16="http://schemas.microsoft.com/office/drawing/2014/main" id="{1E5328E6-AE3C-47C2-A220-BEC78E451659}"/>
                </a:ext>
              </a:extLst>
            </p:cNvPr>
            <p:cNvCxnSpPr/>
            <p:nvPr/>
          </p:nvCxnSpPr>
          <p:spPr>
            <a:xfrm>
              <a:off x="3742340" y="2491941"/>
              <a:ext cx="0" cy="145472"/>
            </a:xfrm>
            <a:prstGeom prst="line">
              <a:avLst/>
            </a:prstGeom>
            <a:ln>
              <a:solidFill>
                <a:srgbClr val="008080"/>
              </a:solidFill>
            </a:ln>
          </p:spPr>
          <p:style>
            <a:lnRef idx="2">
              <a:schemeClr val="accent1"/>
            </a:lnRef>
            <a:fillRef idx="0">
              <a:schemeClr val="accent1"/>
            </a:fillRef>
            <a:effectRef idx="1">
              <a:schemeClr val="accent1"/>
            </a:effectRef>
            <a:fontRef idx="minor">
              <a:schemeClr val="tx1"/>
            </a:fontRef>
          </p:style>
        </p:cxnSp>
        <p:cxnSp>
          <p:nvCxnSpPr>
            <p:cNvPr id="113" name="Straight Connector 112">
              <a:extLst>
                <a:ext uri="{FF2B5EF4-FFF2-40B4-BE49-F238E27FC236}">
                  <a16:creationId xmlns:a16="http://schemas.microsoft.com/office/drawing/2014/main" id="{1F35E61B-9E08-4AD1-B054-EB2F01633CA2}"/>
                </a:ext>
              </a:extLst>
            </p:cNvPr>
            <p:cNvCxnSpPr/>
            <p:nvPr/>
          </p:nvCxnSpPr>
          <p:spPr>
            <a:xfrm>
              <a:off x="3868822" y="2491941"/>
              <a:ext cx="0" cy="145472"/>
            </a:xfrm>
            <a:prstGeom prst="line">
              <a:avLst/>
            </a:prstGeom>
            <a:ln>
              <a:solidFill>
                <a:srgbClr val="008080"/>
              </a:solidFill>
            </a:ln>
          </p:spPr>
          <p:style>
            <a:lnRef idx="2">
              <a:schemeClr val="accent1"/>
            </a:lnRef>
            <a:fillRef idx="0">
              <a:schemeClr val="accent1"/>
            </a:fillRef>
            <a:effectRef idx="1">
              <a:schemeClr val="accent1"/>
            </a:effectRef>
            <a:fontRef idx="minor">
              <a:schemeClr val="tx1"/>
            </a:fontRef>
          </p:style>
        </p:cxnSp>
        <p:cxnSp>
          <p:nvCxnSpPr>
            <p:cNvPr id="114" name="Straight Connector 113">
              <a:extLst>
                <a:ext uri="{FF2B5EF4-FFF2-40B4-BE49-F238E27FC236}">
                  <a16:creationId xmlns:a16="http://schemas.microsoft.com/office/drawing/2014/main" id="{F19F21CD-40A5-40BA-999C-3AAC9A078D0B}"/>
                </a:ext>
              </a:extLst>
            </p:cNvPr>
            <p:cNvCxnSpPr/>
            <p:nvPr/>
          </p:nvCxnSpPr>
          <p:spPr>
            <a:xfrm>
              <a:off x="3995304" y="2491941"/>
              <a:ext cx="0" cy="145472"/>
            </a:xfrm>
            <a:prstGeom prst="line">
              <a:avLst/>
            </a:prstGeom>
            <a:ln>
              <a:solidFill>
                <a:srgbClr val="008080"/>
              </a:solidFill>
            </a:ln>
          </p:spPr>
          <p:style>
            <a:lnRef idx="2">
              <a:schemeClr val="accent1"/>
            </a:lnRef>
            <a:fillRef idx="0">
              <a:schemeClr val="accent1"/>
            </a:fillRef>
            <a:effectRef idx="1">
              <a:schemeClr val="accent1"/>
            </a:effectRef>
            <a:fontRef idx="minor">
              <a:schemeClr val="tx1"/>
            </a:fontRef>
          </p:style>
        </p:cxnSp>
        <p:sp>
          <p:nvSpPr>
            <p:cNvPr id="115" name="Oval 114">
              <a:extLst>
                <a:ext uri="{FF2B5EF4-FFF2-40B4-BE49-F238E27FC236}">
                  <a16:creationId xmlns:a16="http://schemas.microsoft.com/office/drawing/2014/main" id="{9B5368A5-5603-47D7-B7E9-B8D97E66D50B}"/>
                </a:ext>
              </a:extLst>
            </p:cNvPr>
            <p:cNvSpPr/>
            <p:nvPr/>
          </p:nvSpPr>
          <p:spPr>
            <a:xfrm>
              <a:off x="3029731" y="2614687"/>
              <a:ext cx="176644" cy="190496"/>
            </a:xfrm>
            <a:prstGeom prst="ellipse">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6" name="Oval 115">
              <a:extLst>
                <a:ext uri="{FF2B5EF4-FFF2-40B4-BE49-F238E27FC236}">
                  <a16:creationId xmlns:a16="http://schemas.microsoft.com/office/drawing/2014/main" id="{533AAB78-2D04-499D-85DE-8B450ECED90C}"/>
                </a:ext>
              </a:extLst>
            </p:cNvPr>
            <p:cNvSpPr/>
            <p:nvPr/>
          </p:nvSpPr>
          <p:spPr>
            <a:xfrm>
              <a:off x="3067830" y="2644339"/>
              <a:ext cx="103908" cy="11776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7" name="TextBox 116">
            <a:extLst>
              <a:ext uri="{FF2B5EF4-FFF2-40B4-BE49-F238E27FC236}">
                <a16:creationId xmlns:a16="http://schemas.microsoft.com/office/drawing/2014/main" id="{A2F50995-2006-47CC-BC9C-DA9A8DCF3BCE}"/>
              </a:ext>
            </a:extLst>
          </p:cNvPr>
          <p:cNvSpPr txBox="1"/>
          <p:nvPr/>
        </p:nvSpPr>
        <p:spPr>
          <a:xfrm>
            <a:off x="4461639" y="480219"/>
            <a:ext cx="4614883" cy="4801314"/>
          </a:xfrm>
          <a:prstGeom prst="rect">
            <a:avLst/>
          </a:prstGeom>
          <a:noFill/>
        </p:spPr>
        <p:txBody>
          <a:bodyPr wrap="square" rtlCol="0">
            <a:spAutoFit/>
          </a:bodyPr>
          <a:lstStyle/>
          <a:p>
            <a:endParaRPr lang="en-US">
              <a:solidFill>
                <a:srgbClr val="000000"/>
              </a:solidFill>
            </a:endParaRPr>
          </a:p>
          <a:p>
            <a:pPr marL="285750" indent="-285750">
              <a:buFont typeface="Wingdings" panose="05000000000000000000" pitchFamily="2" charset="2"/>
              <a:buChar char="ü"/>
            </a:pPr>
            <a:endParaRPr lang="en-US">
              <a:solidFill>
                <a:srgbClr val="000000"/>
              </a:solidFill>
            </a:endParaRPr>
          </a:p>
          <a:p>
            <a:pPr marL="285750" indent="-285750">
              <a:buFont typeface="Wingdings" panose="05000000000000000000" pitchFamily="2" charset="2"/>
              <a:buChar char="ü"/>
            </a:pPr>
            <a:r>
              <a:rPr lang="en-US">
                <a:solidFill>
                  <a:srgbClr val="000000"/>
                </a:solidFill>
              </a:rPr>
              <a:t>Links funding to quality </a:t>
            </a:r>
          </a:p>
          <a:p>
            <a:pPr marL="285750" indent="-285750">
              <a:buFont typeface="Wingdings" panose="05000000000000000000" pitchFamily="2" charset="2"/>
              <a:buChar char="ü"/>
            </a:pPr>
            <a:endParaRPr lang="en-US">
              <a:solidFill>
                <a:srgbClr val="000000"/>
              </a:solidFill>
            </a:endParaRPr>
          </a:p>
          <a:p>
            <a:pPr marL="285750" indent="-285750">
              <a:buFont typeface="Wingdings" panose="05000000000000000000" pitchFamily="2" charset="2"/>
              <a:buChar char="ü"/>
            </a:pPr>
            <a:r>
              <a:rPr lang="en-US">
                <a:solidFill>
                  <a:srgbClr val="000000"/>
                </a:solidFill>
              </a:rPr>
              <a:t>A funding approach to incentive quality improvement in the mental health and addictions sector, a first for Ontario</a:t>
            </a:r>
          </a:p>
          <a:p>
            <a:pPr marL="285750" indent="-285750">
              <a:buFont typeface="Wingdings" panose="05000000000000000000" pitchFamily="2" charset="2"/>
              <a:buChar char="ü"/>
            </a:pPr>
            <a:endParaRPr lang="en-US">
              <a:solidFill>
                <a:srgbClr val="000000"/>
              </a:solidFill>
            </a:endParaRPr>
          </a:p>
          <a:p>
            <a:pPr marL="285750" indent="-285750">
              <a:buFont typeface="Wingdings" panose="05000000000000000000" pitchFamily="2" charset="2"/>
              <a:buChar char="ü"/>
            </a:pPr>
            <a:r>
              <a:rPr lang="en-US">
                <a:solidFill>
                  <a:srgbClr val="000000"/>
                </a:solidFill>
              </a:rPr>
              <a:t>Uses quality statement developed by Ontario experts based on consensus of opinion and best practice evidence.</a:t>
            </a:r>
          </a:p>
          <a:p>
            <a:endParaRPr lang="en-US">
              <a:solidFill>
                <a:srgbClr val="000000"/>
              </a:solidFill>
            </a:endParaRPr>
          </a:p>
          <a:p>
            <a:pPr marL="285750" indent="-285750">
              <a:buFont typeface="Wingdings" panose="05000000000000000000" pitchFamily="2" charset="2"/>
              <a:buChar char="ü"/>
            </a:pPr>
            <a:r>
              <a:rPr lang="en-US">
                <a:solidFill>
                  <a:srgbClr val="000000"/>
                </a:solidFill>
              </a:rPr>
              <a:t>Learnings can be scaled to other chronic diseases with similar or less severity and complexity</a:t>
            </a:r>
          </a:p>
          <a:p>
            <a:endParaRPr lang="en-US">
              <a:solidFill>
                <a:srgbClr val="000000"/>
              </a:solidFill>
            </a:endParaRPr>
          </a:p>
          <a:p>
            <a:pPr marL="285750" indent="-285750">
              <a:buFont typeface="Wingdings" panose="05000000000000000000" pitchFamily="2" charset="2"/>
              <a:buChar char="ü"/>
            </a:pPr>
            <a:endParaRPr lang="en-US">
              <a:solidFill>
                <a:srgbClr val="000000"/>
              </a:solidFill>
            </a:endParaRPr>
          </a:p>
        </p:txBody>
      </p:sp>
    </p:spTree>
    <p:extLst>
      <p:ext uri="{BB962C8B-B14F-4D97-AF65-F5344CB8AC3E}">
        <p14:creationId xmlns:p14="http://schemas.microsoft.com/office/powerpoint/2010/main" val="4515424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B5C8D1B-0887-460D-905A-A6642E457D52}"/>
              </a:ext>
            </a:extLst>
          </p:cNvPr>
          <p:cNvSpPr>
            <a:spLocks noGrp="1"/>
          </p:cNvSpPr>
          <p:nvPr>
            <p:ph type="sldNum" sz="quarter" idx="12"/>
          </p:nvPr>
        </p:nvSpPr>
        <p:spPr/>
        <p:txBody>
          <a:bodyPr/>
          <a:lstStyle/>
          <a:p>
            <a:fld id="{2066355A-084C-D24E-9AD2-7E4FC41EA627}" type="slidenum">
              <a:rPr lang="en-US" smtClean="0"/>
              <a:t>36</a:t>
            </a:fld>
            <a:endParaRPr lang="en-US"/>
          </a:p>
        </p:txBody>
      </p:sp>
      <p:sp>
        <p:nvSpPr>
          <p:cNvPr id="2" name="Title 1">
            <a:extLst>
              <a:ext uri="{FF2B5EF4-FFF2-40B4-BE49-F238E27FC236}">
                <a16:creationId xmlns:a16="http://schemas.microsoft.com/office/drawing/2014/main" id="{F8171960-3BE8-4ADB-9A7C-748083721277}"/>
              </a:ext>
            </a:extLst>
          </p:cNvPr>
          <p:cNvSpPr>
            <a:spLocks noGrp="1"/>
          </p:cNvSpPr>
          <p:nvPr>
            <p:ph type="title" idx="4294967295"/>
          </p:nvPr>
        </p:nvSpPr>
        <p:spPr>
          <a:xfrm>
            <a:off x="342585" y="142061"/>
            <a:ext cx="6783388" cy="1284287"/>
          </a:xfrm>
        </p:spPr>
        <p:txBody>
          <a:bodyPr>
            <a:normAutofit fontScale="90000"/>
          </a:bodyPr>
          <a:lstStyle/>
          <a:p>
            <a:r>
              <a:rPr lang="en-US"/>
              <a:t>Reporting back: OHA Quality Standard Schizophrenia Care in Hospital Dashboard</a:t>
            </a:r>
          </a:p>
        </p:txBody>
      </p:sp>
      <p:grpSp>
        <p:nvGrpSpPr>
          <p:cNvPr id="15" name="Group 14">
            <a:extLst>
              <a:ext uri="{FF2B5EF4-FFF2-40B4-BE49-F238E27FC236}">
                <a16:creationId xmlns:a16="http://schemas.microsoft.com/office/drawing/2014/main" id="{2098E238-29A8-498B-8CFF-599E7E2B47F3}"/>
              </a:ext>
            </a:extLst>
          </p:cNvPr>
          <p:cNvGrpSpPr/>
          <p:nvPr/>
        </p:nvGrpSpPr>
        <p:grpSpPr>
          <a:xfrm>
            <a:off x="5579819" y="3335401"/>
            <a:ext cx="2036808" cy="1670358"/>
            <a:chOff x="4682920" y="1810992"/>
            <a:chExt cx="3515744" cy="2941089"/>
          </a:xfrm>
        </p:grpSpPr>
        <p:pic>
          <p:nvPicPr>
            <p:cNvPr id="16" name="Picture 15">
              <a:extLst>
                <a:ext uri="{FF2B5EF4-FFF2-40B4-BE49-F238E27FC236}">
                  <a16:creationId xmlns:a16="http://schemas.microsoft.com/office/drawing/2014/main" id="{24029C7C-86B3-49BC-9A36-09EA29618A7C}"/>
                </a:ext>
              </a:extLst>
            </p:cNvPr>
            <p:cNvPicPr>
              <a:picLocks noChangeAspect="1"/>
            </p:cNvPicPr>
            <p:nvPr/>
          </p:nvPicPr>
          <p:blipFill>
            <a:blip r:embed="rId3"/>
            <a:stretch>
              <a:fillRect/>
            </a:stretch>
          </p:blipFill>
          <p:spPr>
            <a:xfrm>
              <a:off x="4682921" y="1810992"/>
              <a:ext cx="3515743" cy="2941089"/>
            </a:xfrm>
            <a:prstGeom prst="rect">
              <a:avLst/>
            </a:prstGeom>
          </p:spPr>
        </p:pic>
        <p:grpSp>
          <p:nvGrpSpPr>
            <p:cNvPr id="17" name="Group 16">
              <a:extLst>
                <a:ext uri="{FF2B5EF4-FFF2-40B4-BE49-F238E27FC236}">
                  <a16:creationId xmlns:a16="http://schemas.microsoft.com/office/drawing/2014/main" id="{E4B51417-1D13-40F7-A704-337E60BC5B05}"/>
                </a:ext>
              </a:extLst>
            </p:cNvPr>
            <p:cNvGrpSpPr/>
            <p:nvPr/>
          </p:nvGrpSpPr>
          <p:grpSpPr>
            <a:xfrm>
              <a:off x="4682920" y="2016470"/>
              <a:ext cx="1866553" cy="2650780"/>
              <a:chOff x="4682920" y="2016470"/>
              <a:chExt cx="1866553" cy="2650780"/>
            </a:xfrm>
          </p:grpSpPr>
          <p:sp>
            <p:nvSpPr>
              <p:cNvPr id="18" name="Rectangle 17">
                <a:extLst>
                  <a:ext uri="{FF2B5EF4-FFF2-40B4-BE49-F238E27FC236}">
                    <a16:creationId xmlns:a16="http://schemas.microsoft.com/office/drawing/2014/main" id="{520D2CAA-10A2-4107-856A-F243F46ACCA3}"/>
                  </a:ext>
                </a:extLst>
              </p:cNvPr>
              <p:cNvSpPr/>
              <p:nvPr/>
            </p:nvSpPr>
            <p:spPr>
              <a:xfrm>
                <a:off x="4682920" y="3620049"/>
                <a:ext cx="1866553" cy="1047201"/>
              </a:xfrm>
              <a:prstGeom prst="rect">
                <a:avLst/>
              </a:prstGeom>
              <a:solidFill>
                <a:schemeClr val="bg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1500"/>
              </a:p>
            </p:txBody>
          </p:sp>
          <p:sp>
            <p:nvSpPr>
              <p:cNvPr id="19" name="Rectangle 18">
                <a:extLst>
                  <a:ext uri="{FF2B5EF4-FFF2-40B4-BE49-F238E27FC236}">
                    <a16:creationId xmlns:a16="http://schemas.microsoft.com/office/drawing/2014/main" id="{146B50ED-1388-4581-A4AA-8CF5BA50500F}"/>
                  </a:ext>
                </a:extLst>
              </p:cNvPr>
              <p:cNvSpPr/>
              <p:nvPr/>
            </p:nvSpPr>
            <p:spPr>
              <a:xfrm>
                <a:off x="4739885" y="2016470"/>
                <a:ext cx="1130694" cy="95695"/>
              </a:xfrm>
              <a:prstGeom prst="rect">
                <a:avLst/>
              </a:prstGeom>
              <a:solidFill>
                <a:schemeClr val="bg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500"/>
                  <a:t>Hospital Name</a:t>
                </a:r>
              </a:p>
            </p:txBody>
          </p:sp>
        </p:grpSp>
      </p:grpSp>
      <p:sp>
        <p:nvSpPr>
          <p:cNvPr id="22" name="TextBox 21">
            <a:extLst>
              <a:ext uri="{FF2B5EF4-FFF2-40B4-BE49-F238E27FC236}">
                <a16:creationId xmlns:a16="http://schemas.microsoft.com/office/drawing/2014/main" id="{1DD47841-620C-4088-9E56-AE4453AB0046}"/>
              </a:ext>
            </a:extLst>
          </p:cNvPr>
          <p:cNvSpPr txBox="1"/>
          <p:nvPr/>
        </p:nvSpPr>
        <p:spPr>
          <a:xfrm>
            <a:off x="258859" y="4605648"/>
            <a:ext cx="4202220" cy="400110"/>
          </a:xfrm>
          <a:prstGeom prst="rect">
            <a:avLst/>
          </a:prstGeom>
          <a:noFill/>
        </p:spPr>
        <p:txBody>
          <a:bodyPr wrap="square">
            <a:spAutoFit/>
          </a:bodyPr>
          <a:lstStyle/>
          <a:p>
            <a:r>
              <a:rPr lang="en-US" sz="1000">
                <a:hlinkClick r:id="rId4"/>
              </a:rPr>
              <a:t>https://www.oha.com/data-and-analytics/finance-tools/mental-health-and-addictions-quality-standard-schizophrenia-care-dashboard</a:t>
            </a:r>
            <a:r>
              <a:rPr lang="en-US" sz="1000"/>
              <a:t> </a:t>
            </a:r>
          </a:p>
        </p:txBody>
      </p:sp>
      <p:pic>
        <p:nvPicPr>
          <p:cNvPr id="25" name="Picture 24">
            <a:extLst>
              <a:ext uri="{FF2B5EF4-FFF2-40B4-BE49-F238E27FC236}">
                <a16:creationId xmlns:a16="http://schemas.microsoft.com/office/drawing/2014/main" id="{CB4BD09A-8BA3-4BC1-91DD-58EECBDD3782}"/>
              </a:ext>
            </a:extLst>
          </p:cNvPr>
          <p:cNvPicPr>
            <a:picLocks noChangeAspect="1"/>
          </p:cNvPicPr>
          <p:nvPr/>
        </p:nvPicPr>
        <p:blipFill>
          <a:blip r:embed="rId5"/>
          <a:stretch>
            <a:fillRect/>
          </a:stretch>
        </p:blipFill>
        <p:spPr>
          <a:xfrm>
            <a:off x="3197104" y="1035888"/>
            <a:ext cx="2382715" cy="2286026"/>
          </a:xfrm>
          <a:prstGeom prst="rect">
            <a:avLst/>
          </a:prstGeom>
        </p:spPr>
      </p:pic>
      <p:grpSp>
        <p:nvGrpSpPr>
          <p:cNvPr id="27" name="Group 26">
            <a:extLst>
              <a:ext uri="{FF2B5EF4-FFF2-40B4-BE49-F238E27FC236}">
                <a16:creationId xmlns:a16="http://schemas.microsoft.com/office/drawing/2014/main" id="{DF547DA8-9307-4F37-9F76-831F0B1F5476}"/>
              </a:ext>
            </a:extLst>
          </p:cNvPr>
          <p:cNvGrpSpPr/>
          <p:nvPr/>
        </p:nvGrpSpPr>
        <p:grpSpPr>
          <a:xfrm>
            <a:off x="5669841" y="1062178"/>
            <a:ext cx="3356205" cy="2286026"/>
            <a:chOff x="6723051" y="745979"/>
            <a:chExt cx="2162090" cy="1901732"/>
          </a:xfrm>
        </p:grpSpPr>
        <p:grpSp>
          <p:nvGrpSpPr>
            <p:cNvPr id="23" name="Group 22">
              <a:extLst>
                <a:ext uri="{FF2B5EF4-FFF2-40B4-BE49-F238E27FC236}">
                  <a16:creationId xmlns:a16="http://schemas.microsoft.com/office/drawing/2014/main" id="{2413EA43-FF63-4A0A-9D54-00030EC4F6B2}"/>
                </a:ext>
              </a:extLst>
            </p:cNvPr>
            <p:cNvGrpSpPr/>
            <p:nvPr/>
          </p:nvGrpSpPr>
          <p:grpSpPr>
            <a:xfrm>
              <a:off x="6723051" y="745979"/>
              <a:ext cx="2162090" cy="1901732"/>
              <a:chOff x="6146800" y="670018"/>
              <a:chExt cx="2162090" cy="1901732"/>
            </a:xfrm>
          </p:grpSpPr>
          <p:grpSp>
            <p:nvGrpSpPr>
              <p:cNvPr id="5" name="Group 4">
                <a:extLst>
                  <a:ext uri="{FF2B5EF4-FFF2-40B4-BE49-F238E27FC236}">
                    <a16:creationId xmlns:a16="http://schemas.microsoft.com/office/drawing/2014/main" id="{E536920D-C168-4D33-B0C4-BDD57678387B}"/>
                  </a:ext>
                </a:extLst>
              </p:cNvPr>
              <p:cNvGrpSpPr/>
              <p:nvPr/>
            </p:nvGrpSpPr>
            <p:grpSpPr>
              <a:xfrm>
                <a:off x="6146800" y="670018"/>
                <a:ext cx="2162090" cy="1901732"/>
                <a:chOff x="3373013" y="708044"/>
                <a:chExt cx="2958730" cy="2590246"/>
              </a:xfrm>
            </p:grpSpPr>
            <p:grpSp>
              <p:nvGrpSpPr>
                <p:cNvPr id="6" name="Group 5">
                  <a:extLst>
                    <a:ext uri="{FF2B5EF4-FFF2-40B4-BE49-F238E27FC236}">
                      <a16:creationId xmlns:a16="http://schemas.microsoft.com/office/drawing/2014/main" id="{CC26AD8A-4E91-4EF6-BFEB-1DA921E35CC1}"/>
                    </a:ext>
                  </a:extLst>
                </p:cNvPr>
                <p:cNvGrpSpPr/>
                <p:nvPr/>
              </p:nvGrpSpPr>
              <p:grpSpPr>
                <a:xfrm>
                  <a:off x="3373013" y="708044"/>
                  <a:ext cx="2958730" cy="2590246"/>
                  <a:chOff x="3900795" y="969278"/>
                  <a:chExt cx="2139802" cy="1741108"/>
                </a:xfrm>
              </p:grpSpPr>
              <p:pic>
                <p:nvPicPr>
                  <p:cNvPr id="13" name="Picture 12">
                    <a:extLst>
                      <a:ext uri="{FF2B5EF4-FFF2-40B4-BE49-F238E27FC236}">
                        <a16:creationId xmlns:a16="http://schemas.microsoft.com/office/drawing/2014/main" id="{B6BFF734-4765-4FCB-B178-4DACF6B598ED}"/>
                      </a:ext>
                    </a:extLst>
                  </p:cNvPr>
                  <p:cNvPicPr>
                    <a:picLocks noChangeAspect="1"/>
                  </p:cNvPicPr>
                  <p:nvPr/>
                </p:nvPicPr>
                <p:blipFill>
                  <a:blip r:embed="rId6"/>
                  <a:stretch>
                    <a:fillRect/>
                  </a:stretch>
                </p:blipFill>
                <p:spPr>
                  <a:xfrm>
                    <a:off x="3900795" y="969278"/>
                    <a:ext cx="2139802" cy="1741108"/>
                  </a:xfrm>
                  <a:prstGeom prst="rect">
                    <a:avLst/>
                  </a:prstGeom>
                </p:spPr>
              </p:pic>
              <p:sp>
                <p:nvSpPr>
                  <p:cNvPr id="14" name="Rectangle 13">
                    <a:extLst>
                      <a:ext uri="{FF2B5EF4-FFF2-40B4-BE49-F238E27FC236}">
                        <a16:creationId xmlns:a16="http://schemas.microsoft.com/office/drawing/2014/main" id="{14271FE7-06EA-4205-836B-49C2098EC285}"/>
                      </a:ext>
                    </a:extLst>
                  </p:cNvPr>
                  <p:cNvSpPr/>
                  <p:nvPr/>
                </p:nvSpPr>
                <p:spPr>
                  <a:xfrm>
                    <a:off x="4829175" y="1077758"/>
                    <a:ext cx="457200" cy="49367"/>
                  </a:xfrm>
                  <a:prstGeom prst="rect">
                    <a:avLst/>
                  </a:prstGeom>
                  <a:solidFill>
                    <a:srgbClr val="FFFFFF"/>
                  </a:solidFill>
                  <a:ln>
                    <a:noFill/>
                  </a:ln>
                  <a:effectLst>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Rectangle 6">
                  <a:extLst>
                    <a:ext uri="{FF2B5EF4-FFF2-40B4-BE49-F238E27FC236}">
                      <a16:creationId xmlns:a16="http://schemas.microsoft.com/office/drawing/2014/main" id="{272F904D-30AD-44F4-A202-49A66E739E47}"/>
                    </a:ext>
                  </a:extLst>
                </p:cNvPr>
                <p:cNvSpPr/>
                <p:nvPr/>
              </p:nvSpPr>
              <p:spPr>
                <a:xfrm>
                  <a:off x="3650063" y="2193925"/>
                  <a:ext cx="105962" cy="635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2E4469B-7386-4D3C-9BB6-8CBFEB086F24}"/>
                    </a:ext>
                  </a:extLst>
                </p:cNvPr>
                <p:cNvSpPr/>
                <p:nvPr/>
              </p:nvSpPr>
              <p:spPr>
                <a:xfrm>
                  <a:off x="4234263" y="2130425"/>
                  <a:ext cx="105962" cy="635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801920A-CD70-4517-B7DD-8DAF0ABD2386}"/>
                    </a:ext>
                  </a:extLst>
                </p:cNvPr>
                <p:cNvSpPr/>
                <p:nvPr/>
              </p:nvSpPr>
              <p:spPr>
                <a:xfrm>
                  <a:off x="4796774" y="2162175"/>
                  <a:ext cx="105962" cy="635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B1BD67-A0D6-466D-A250-83B3F0914732}"/>
                    </a:ext>
                  </a:extLst>
                </p:cNvPr>
                <p:cNvSpPr/>
                <p:nvPr/>
              </p:nvSpPr>
              <p:spPr>
                <a:xfrm>
                  <a:off x="5367738" y="1885950"/>
                  <a:ext cx="105962" cy="635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010C46C-A5D0-468C-909F-35BAF8DECB77}"/>
                    </a:ext>
                  </a:extLst>
                </p:cNvPr>
                <p:cNvSpPr/>
                <p:nvPr/>
              </p:nvSpPr>
              <p:spPr>
                <a:xfrm>
                  <a:off x="5939926" y="2066925"/>
                  <a:ext cx="105962" cy="635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AC986D2-A611-4E52-A6FF-9F21BD37249D}"/>
                    </a:ext>
                  </a:extLst>
                </p:cNvPr>
                <p:cNvSpPr/>
                <p:nvPr/>
              </p:nvSpPr>
              <p:spPr>
                <a:xfrm>
                  <a:off x="5849376" y="2665640"/>
                  <a:ext cx="105962" cy="34743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0" name="Rectangle 19">
                <a:extLst>
                  <a:ext uri="{FF2B5EF4-FFF2-40B4-BE49-F238E27FC236}">
                    <a16:creationId xmlns:a16="http://schemas.microsoft.com/office/drawing/2014/main" id="{6B32C716-9A9C-4E67-B355-56BF47BAD1B9}"/>
                  </a:ext>
                </a:extLst>
              </p:cNvPr>
              <p:cNvSpPr/>
              <p:nvPr/>
            </p:nvSpPr>
            <p:spPr>
              <a:xfrm>
                <a:off x="6273800" y="1870109"/>
                <a:ext cx="2035090" cy="104286"/>
              </a:xfrm>
              <a:prstGeom prst="rect">
                <a:avLst/>
              </a:prstGeom>
              <a:solidFill>
                <a:schemeClr val="bg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500"/>
                  <a:t>Hospital Names</a:t>
                </a:r>
              </a:p>
            </p:txBody>
          </p:sp>
        </p:grpSp>
        <p:sp>
          <p:nvSpPr>
            <p:cNvPr id="26" name="Rectangle 25">
              <a:extLst>
                <a:ext uri="{FF2B5EF4-FFF2-40B4-BE49-F238E27FC236}">
                  <a16:creationId xmlns:a16="http://schemas.microsoft.com/office/drawing/2014/main" id="{8F9C6674-4326-4E1B-A886-7561AB02DF8A}"/>
                </a:ext>
              </a:extLst>
            </p:cNvPr>
            <p:cNvSpPr/>
            <p:nvPr/>
          </p:nvSpPr>
          <p:spPr>
            <a:xfrm>
              <a:off x="7212205" y="2178901"/>
              <a:ext cx="968490" cy="255084"/>
            </a:xfrm>
            <a:prstGeom prst="rect">
              <a:avLst/>
            </a:prstGeom>
            <a:solidFill>
              <a:schemeClr val="bg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00"/>
            </a:p>
          </p:txBody>
        </p:sp>
      </p:grpSp>
      <p:sp>
        <p:nvSpPr>
          <p:cNvPr id="30" name="TextBox 29">
            <a:extLst>
              <a:ext uri="{FF2B5EF4-FFF2-40B4-BE49-F238E27FC236}">
                <a16:creationId xmlns:a16="http://schemas.microsoft.com/office/drawing/2014/main" id="{26FA5B73-1848-4560-885B-35BB644D1FEE}"/>
              </a:ext>
            </a:extLst>
          </p:cNvPr>
          <p:cNvSpPr txBox="1"/>
          <p:nvPr/>
        </p:nvSpPr>
        <p:spPr>
          <a:xfrm>
            <a:off x="161754" y="1147025"/>
            <a:ext cx="2989129" cy="3416320"/>
          </a:xfrm>
          <a:prstGeom prst="rect">
            <a:avLst/>
          </a:prstGeom>
          <a:solidFill>
            <a:srgbClr val="008063"/>
          </a:solidFill>
        </p:spPr>
        <p:txBody>
          <a:bodyPr wrap="square" lIns="182880" tIns="182880" rIns="182880" bIns="182880">
            <a:spAutoFit/>
          </a:bodyPr>
          <a:lstStyle/>
          <a:p>
            <a:r>
              <a:rPr lang="en-US" sz="1800">
                <a:solidFill>
                  <a:srgbClr val="FFFFFF"/>
                </a:solidFill>
              </a:rPr>
              <a:t>A dashboard was developed to provide hospitals the ability to review the results of their quality measures and allow comparisons to others.  This allows hospitals to connect with peers to learn about their successes on adoption of the quality statements.</a:t>
            </a:r>
          </a:p>
        </p:txBody>
      </p:sp>
    </p:spTree>
    <p:extLst>
      <p:ext uri="{BB962C8B-B14F-4D97-AF65-F5344CB8AC3E}">
        <p14:creationId xmlns:p14="http://schemas.microsoft.com/office/powerpoint/2010/main" val="1250330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6FD5FCC-B8B3-458F-8EAD-ADA3DAC5957D}"/>
              </a:ext>
            </a:extLst>
          </p:cNvPr>
          <p:cNvSpPr>
            <a:spLocks noGrp="1"/>
          </p:cNvSpPr>
          <p:nvPr>
            <p:ph type="sldNum" sz="quarter" idx="12"/>
          </p:nvPr>
        </p:nvSpPr>
        <p:spPr/>
        <p:txBody>
          <a:bodyPr/>
          <a:lstStyle/>
          <a:p>
            <a:fld id="{2066355A-084C-D24E-9AD2-7E4FC41EA627}" type="slidenum">
              <a:rPr lang="en-US" smtClean="0"/>
              <a:t>37</a:t>
            </a:fld>
            <a:endParaRPr lang="en-US"/>
          </a:p>
        </p:txBody>
      </p:sp>
      <p:sp>
        <p:nvSpPr>
          <p:cNvPr id="2" name="Title 1">
            <a:extLst>
              <a:ext uri="{FF2B5EF4-FFF2-40B4-BE49-F238E27FC236}">
                <a16:creationId xmlns:a16="http://schemas.microsoft.com/office/drawing/2014/main" id="{98D429E1-AFCD-4693-A271-453961BB297F}"/>
              </a:ext>
            </a:extLst>
          </p:cNvPr>
          <p:cNvSpPr>
            <a:spLocks noGrp="1"/>
          </p:cNvSpPr>
          <p:nvPr>
            <p:ph type="title" idx="4294967295"/>
          </p:nvPr>
        </p:nvSpPr>
        <p:spPr>
          <a:xfrm>
            <a:off x="188010" y="144585"/>
            <a:ext cx="5272088" cy="539750"/>
          </a:xfrm>
        </p:spPr>
        <p:txBody>
          <a:bodyPr>
            <a:normAutofit fontScale="90000"/>
          </a:bodyPr>
          <a:lstStyle/>
          <a:p>
            <a:r>
              <a:rPr lang="en-US"/>
              <a:t>Changes to reporting for hospitals with inpatient mental health activity</a:t>
            </a:r>
          </a:p>
        </p:txBody>
      </p:sp>
      <p:sp>
        <p:nvSpPr>
          <p:cNvPr id="3" name="Content Placeholder 2">
            <a:extLst>
              <a:ext uri="{FF2B5EF4-FFF2-40B4-BE49-F238E27FC236}">
                <a16:creationId xmlns:a16="http://schemas.microsoft.com/office/drawing/2014/main" id="{D90D5092-6967-4338-90A8-89150DCAA573}"/>
              </a:ext>
            </a:extLst>
          </p:cNvPr>
          <p:cNvSpPr>
            <a:spLocks noGrp="1"/>
          </p:cNvSpPr>
          <p:nvPr>
            <p:ph idx="4294967295"/>
          </p:nvPr>
        </p:nvSpPr>
        <p:spPr>
          <a:xfrm>
            <a:off x="259882" y="1400175"/>
            <a:ext cx="5116981" cy="1308100"/>
          </a:xfrm>
        </p:spPr>
        <p:txBody>
          <a:bodyPr/>
          <a:lstStyle/>
          <a:p>
            <a:pPr marL="342900" indent="-342900">
              <a:buFont typeface="Arial" panose="020B0604020202020204" pitchFamily="34" charset="0"/>
              <a:buChar char="•"/>
            </a:pPr>
            <a:r>
              <a:rPr lang="en-US" sz="1800"/>
              <a:t>Clozapine and LAI indicators will be calculated using record level data from OMHRS</a:t>
            </a:r>
          </a:p>
          <a:p>
            <a:pPr marL="342900" indent="-342900">
              <a:buFont typeface="Arial" panose="020B0604020202020204" pitchFamily="34" charset="0"/>
              <a:buChar char="•"/>
            </a:pPr>
            <a:r>
              <a:rPr lang="en-US" sz="1800"/>
              <a:t>OMHRS changes April 1</a:t>
            </a:r>
            <a:r>
              <a:rPr lang="en-US" sz="1800" baseline="30000"/>
              <a:t>st</a:t>
            </a:r>
            <a:r>
              <a:rPr lang="en-US" sz="1800"/>
              <a:t>, 2022</a:t>
            </a:r>
          </a:p>
        </p:txBody>
      </p:sp>
      <p:pic>
        <p:nvPicPr>
          <p:cNvPr id="9" name="Picture 8">
            <a:extLst>
              <a:ext uri="{FF2B5EF4-FFF2-40B4-BE49-F238E27FC236}">
                <a16:creationId xmlns:a16="http://schemas.microsoft.com/office/drawing/2014/main" id="{0A47722E-61AB-470A-91B4-01E89615F486}"/>
              </a:ext>
            </a:extLst>
          </p:cNvPr>
          <p:cNvPicPr>
            <a:picLocks noChangeAspect="1"/>
          </p:cNvPicPr>
          <p:nvPr/>
        </p:nvPicPr>
        <p:blipFill>
          <a:blip r:embed="rId3"/>
          <a:stretch>
            <a:fillRect/>
          </a:stretch>
        </p:blipFill>
        <p:spPr>
          <a:xfrm>
            <a:off x="488544" y="2484578"/>
            <a:ext cx="4603154" cy="2244462"/>
          </a:xfrm>
          <a:prstGeom prst="rect">
            <a:avLst/>
          </a:prstGeom>
        </p:spPr>
      </p:pic>
      <p:pic>
        <p:nvPicPr>
          <p:cNvPr id="12" name="Picture 11">
            <a:extLst>
              <a:ext uri="{FF2B5EF4-FFF2-40B4-BE49-F238E27FC236}">
                <a16:creationId xmlns:a16="http://schemas.microsoft.com/office/drawing/2014/main" id="{F4690D0B-5397-4784-95A1-E6614DDBAAED}"/>
              </a:ext>
            </a:extLst>
          </p:cNvPr>
          <p:cNvPicPr>
            <a:picLocks noChangeAspect="1"/>
          </p:cNvPicPr>
          <p:nvPr/>
        </p:nvPicPr>
        <p:blipFill>
          <a:blip r:embed="rId4"/>
          <a:stretch>
            <a:fillRect/>
          </a:stretch>
        </p:blipFill>
        <p:spPr>
          <a:xfrm>
            <a:off x="5460098" y="538811"/>
            <a:ext cx="3331633" cy="4138120"/>
          </a:xfrm>
          <a:prstGeom prst="rect">
            <a:avLst/>
          </a:prstGeom>
        </p:spPr>
      </p:pic>
    </p:spTree>
    <p:extLst>
      <p:ext uri="{BB962C8B-B14F-4D97-AF65-F5344CB8AC3E}">
        <p14:creationId xmlns:p14="http://schemas.microsoft.com/office/powerpoint/2010/main" val="24105886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EE4B1C-66B8-4240-9000-15C0E405AD10}"/>
              </a:ext>
            </a:extLst>
          </p:cNvPr>
          <p:cNvSpPr>
            <a:spLocks noGrp="1"/>
          </p:cNvSpPr>
          <p:nvPr>
            <p:ph type="ctrTitle"/>
          </p:nvPr>
        </p:nvSpPr>
        <p:spPr/>
        <p:txBody>
          <a:bodyPr/>
          <a:lstStyle/>
          <a:p>
            <a:r>
              <a:rPr lang="en-US" dirty="0"/>
              <a:t>Early Findings</a:t>
            </a:r>
          </a:p>
        </p:txBody>
      </p:sp>
      <p:sp>
        <p:nvSpPr>
          <p:cNvPr id="6" name="Subtitle 5">
            <a:extLst>
              <a:ext uri="{FF2B5EF4-FFF2-40B4-BE49-F238E27FC236}">
                <a16:creationId xmlns:a16="http://schemas.microsoft.com/office/drawing/2014/main" id="{3BB96BC4-75EF-4EF7-8665-276654AD4AAC}"/>
              </a:ext>
            </a:extLst>
          </p:cNvPr>
          <p:cNvSpPr>
            <a:spLocks noGrp="1"/>
          </p:cNvSpPr>
          <p:nvPr>
            <p:ph type="subTitle" idx="1"/>
          </p:nvPr>
        </p:nvSpPr>
        <p:spPr/>
        <p:txBody>
          <a:bodyPr/>
          <a:lstStyle/>
          <a:p>
            <a:endParaRPr lang="en-US"/>
          </a:p>
        </p:txBody>
      </p:sp>
      <p:sp>
        <p:nvSpPr>
          <p:cNvPr id="2" name="Slide Number Placeholder 1">
            <a:extLst>
              <a:ext uri="{FF2B5EF4-FFF2-40B4-BE49-F238E27FC236}">
                <a16:creationId xmlns:a16="http://schemas.microsoft.com/office/drawing/2014/main" id="{1F3B10F7-B8A2-49E4-83B5-5B26C0243916}"/>
              </a:ext>
            </a:extLst>
          </p:cNvPr>
          <p:cNvSpPr>
            <a:spLocks noGrp="1"/>
          </p:cNvSpPr>
          <p:nvPr>
            <p:ph type="sldNum" sz="quarter" idx="4294967295"/>
          </p:nvPr>
        </p:nvSpPr>
        <p:spPr>
          <a:xfrm>
            <a:off x="7086600" y="4767263"/>
            <a:ext cx="2057400" cy="274637"/>
          </a:xfrm>
        </p:spPr>
        <p:txBody>
          <a:bodyPr/>
          <a:lstStyle/>
          <a:p>
            <a:fld id="{2DF1359E-C3E6-4F94-ADA3-04424943FDA4}" type="slidenum">
              <a:rPr lang="en-CA" smtClean="0"/>
              <a:t>38</a:t>
            </a:fld>
            <a:endParaRPr lang="en-CA"/>
          </a:p>
        </p:txBody>
      </p:sp>
    </p:spTree>
    <p:extLst>
      <p:ext uri="{BB962C8B-B14F-4D97-AF65-F5344CB8AC3E}">
        <p14:creationId xmlns:p14="http://schemas.microsoft.com/office/powerpoint/2010/main" val="37845393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6E0D6-94DA-493D-86F8-D5B5C10AB7D1}"/>
              </a:ext>
            </a:extLst>
          </p:cNvPr>
          <p:cNvSpPr>
            <a:spLocks noGrp="1"/>
          </p:cNvSpPr>
          <p:nvPr>
            <p:ph type="title"/>
          </p:nvPr>
        </p:nvSpPr>
        <p:spPr>
          <a:xfrm>
            <a:off x="258859" y="205979"/>
            <a:ext cx="8504141" cy="540000"/>
          </a:xfrm>
        </p:spPr>
        <p:txBody>
          <a:bodyPr>
            <a:normAutofit/>
          </a:bodyPr>
          <a:lstStyle/>
          <a:p>
            <a:r>
              <a:rPr lang="en-US"/>
              <a:t>Overall provincial average for FY2022/23 Q1*</a:t>
            </a:r>
          </a:p>
        </p:txBody>
      </p:sp>
      <p:sp>
        <p:nvSpPr>
          <p:cNvPr id="4" name="Slide Number Placeholder 3">
            <a:extLst>
              <a:ext uri="{FF2B5EF4-FFF2-40B4-BE49-F238E27FC236}">
                <a16:creationId xmlns:a16="http://schemas.microsoft.com/office/drawing/2014/main" id="{AD873C1B-F769-4D58-BB34-81B219474149}"/>
              </a:ext>
            </a:extLst>
          </p:cNvPr>
          <p:cNvSpPr>
            <a:spLocks noGrp="1"/>
          </p:cNvSpPr>
          <p:nvPr>
            <p:ph type="sldNum" sz="quarter" idx="12"/>
          </p:nvPr>
        </p:nvSpPr>
        <p:spPr/>
        <p:txBody>
          <a:bodyPr/>
          <a:lstStyle/>
          <a:p>
            <a:fld id="{2066355A-084C-D24E-9AD2-7E4FC41EA627}" type="slidenum">
              <a:rPr lang="en-US" smtClean="0"/>
              <a:t>39</a:t>
            </a:fld>
            <a:endParaRPr lang="en-US"/>
          </a:p>
        </p:txBody>
      </p:sp>
      <p:sp>
        <p:nvSpPr>
          <p:cNvPr id="12" name="TextBox 11">
            <a:extLst>
              <a:ext uri="{FF2B5EF4-FFF2-40B4-BE49-F238E27FC236}">
                <a16:creationId xmlns:a16="http://schemas.microsoft.com/office/drawing/2014/main" id="{EB6FE480-10DF-4981-8C5C-D7C1242FE239}"/>
              </a:ext>
            </a:extLst>
          </p:cNvPr>
          <p:cNvSpPr txBox="1"/>
          <p:nvPr/>
        </p:nvSpPr>
        <p:spPr>
          <a:xfrm>
            <a:off x="317497" y="4509768"/>
            <a:ext cx="8063874" cy="461665"/>
          </a:xfrm>
          <a:prstGeom prst="rect">
            <a:avLst/>
          </a:prstGeom>
          <a:noFill/>
        </p:spPr>
        <p:txBody>
          <a:bodyPr wrap="square" rtlCol="0">
            <a:spAutoFit/>
          </a:bodyPr>
          <a:lstStyle/>
          <a:p>
            <a:r>
              <a:rPr lang="en-US" sz="1200"/>
              <a:t>*Note: 7-day follow-up with physician indicator results based on FY2019/20; pending FY2020/21 results from the Ministry of Health</a:t>
            </a:r>
          </a:p>
        </p:txBody>
      </p:sp>
      <p:grpSp>
        <p:nvGrpSpPr>
          <p:cNvPr id="5" name="Group 4">
            <a:extLst>
              <a:ext uri="{FF2B5EF4-FFF2-40B4-BE49-F238E27FC236}">
                <a16:creationId xmlns:a16="http://schemas.microsoft.com/office/drawing/2014/main" id="{B01507FB-1866-43E8-9CC6-E17ECCC53908}"/>
              </a:ext>
            </a:extLst>
          </p:cNvPr>
          <p:cNvGrpSpPr/>
          <p:nvPr/>
        </p:nvGrpSpPr>
        <p:grpSpPr>
          <a:xfrm>
            <a:off x="233268" y="882901"/>
            <a:ext cx="8588370" cy="2970144"/>
            <a:chOff x="233268" y="882901"/>
            <a:chExt cx="8588370" cy="2970144"/>
          </a:xfrm>
        </p:grpSpPr>
        <p:pic>
          <p:nvPicPr>
            <p:cNvPr id="17" name="Picture 16">
              <a:extLst>
                <a:ext uri="{FF2B5EF4-FFF2-40B4-BE49-F238E27FC236}">
                  <a16:creationId xmlns:a16="http://schemas.microsoft.com/office/drawing/2014/main" id="{7B9774AB-7F8F-4783-A673-AC6B704052A0}"/>
                </a:ext>
              </a:extLst>
            </p:cNvPr>
            <p:cNvPicPr>
              <a:picLocks noChangeAspect="1"/>
            </p:cNvPicPr>
            <p:nvPr/>
          </p:nvPicPr>
          <p:blipFill>
            <a:blip r:embed="rId2"/>
            <a:stretch>
              <a:fillRect/>
            </a:stretch>
          </p:blipFill>
          <p:spPr>
            <a:xfrm>
              <a:off x="2220813" y="3299749"/>
              <a:ext cx="6600825" cy="504825"/>
            </a:xfrm>
            <a:prstGeom prst="rect">
              <a:avLst/>
            </a:prstGeom>
          </p:spPr>
        </p:pic>
        <p:pic>
          <p:nvPicPr>
            <p:cNvPr id="6" name="Picture 5">
              <a:extLst>
                <a:ext uri="{FF2B5EF4-FFF2-40B4-BE49-F238E27FC236}">
                  <a16:creationId xmlns:a16="http://schemas.microsoft.com/office/drawing/2014/main" id="{ED2AA1AF-70F0-4331-A42C-A2E1718AA418}"/>
                </a:ext>
              </a:extLst>
            </p:cNvPr>
            <p:cNvPicPr>
              <a:picLocks noChangeAspect="1"/>
            </p:cNvPicPr>
            <p:nvPr/>
          </p:nvPicPr>
          <p:blipFill rotWithShape="1">
            <a:blip r:embed="rId3"/>
            <a:srcRect b="18480"/>
            <a:stretch/>
          </p:blipFill>
          <p:spPr>
            <a:xfrm>
              <a:off x="2347818" y="882902"/>
              <a:ext cx="6457950" cy="2414824"/>
            </a:xfrm>
            <a:prstGeom prst="rect">
              <a:avLst/>
            </a:prstGeom>
          </p:spPr>
        </p:pic>
        <p:pic>
          <p:nvPicPr>
            <p:cNvPr id="10" name="Picture 9">
              <a:extLst>
                <a:ext uri="{FF2B5EF4-FFF2-40B4-BE49-F238E27FC236}">
                  <a16:creationId xmlns:a16="http://schemas.microsoft.com/office/drawing/2014/main" id="{1EB9A098-3DAA-4B70-B566-75B7D1CF273E}"/>
                </a:ext>
              </a:extLst>
            </p:cNvPr>
            <p:cNvPicPr>
              <a:picLocks noChangeAspect="1"/>
            </p:cNvPicPr>
            <p:nvPr/>
          </p:nvPicPr>
          <p:blipFill rotWithShape="1">
            <a:blip r:embed="rId4"/>
            <a:srcRect t="1321"/>
            <a:stretch/>
          </p:blipFill>
          <p:spPr>
            <a:xfrm>
              <a:off x="233268" y="882901"/>
              <a:ext cx="2114550" cy="2970144"/>
            </a:xfrm>
            <a:prstGeom prst="rect">
              <a:avLst/>
            </a:prstGeom>
          </p:spPr>
        </p:pic>
        <p:sp>
          <p:nvSpPr>
            <p:cNvPr id="11" name="Rectangle 10">
              <a:extLst>
                <a:ext uri="{FF2B5EF4-FFF2-40B4-BE49-F238E27FC236}">
                  <a16:creationId xmlns:a16="http://schemas.microsoft.com/office/drawing/2014/main" id="{85947BD9-6302-416C-860D-4A353D696944}"/>
                </a:ext>
              </a:extLst>
            </p:cNvPr>
            <p:cNvSpPr/>
            <p:nvPr/>
          </p:nvSpPr>
          <p:spPr>
            <a:xfrm>
              <a:off x="2184835" y="948267"/>
              <a:ext cx="162983" cy="337712"/>
            </a:xfrm>
            <a:prstGeom prst="rect">
              <a:avLst/>
            </a:prstGeom>
            <a:solidFill>
              <a:srgbClr val="E2E6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E5F4186C-9CAE-4398-B565-3172F1DF0F06}"/>
                </a:ext>
              </a:extLst>
            </p:cNvPr>
            <p:cNvSpPr txBox="1"/>
            <p:nvPr/>
          </p:nvSpPr>
          <p:spPr>
            <a:xfrm>
              <a:off x="2185463" y="3353783"/>
              <a:ext cx="253375" cy="369332"/>
            </a:xfrm>
            <a:prstGeom prst="rect">
              <a:avLst/>
            </a:prstGeom>
            <a:noFill/>
          </p:spPr>
          <p:txBody>
            <a:bodyPr wrap="square" rtlCol="0">
              <a:spAutoFit/>
            </a:bodyPr>
            <a:lstStyle/>
            <a:p>
              <a:r>
                <a:rPr lang="en-US"/>
                <a:t>*</a:t>
              </a:r>
            </a:p>
          </p:txBody>
        </p:sp>
      </p:grpSp>
      <p:graphicFrame>
        <p:nvGraphicFramePr>
          <p:cNvPr id="3" name="Table 4">
            <a:extLst>
              <a:ext uri="{FF2B5EF4-FFF2-40B4-BE49-F238E27FC236}">
                <a16:creationId xmlns:a16="http://schemas.microsoft.com/office/drawing/2014/main" id="{829743CC-F7AE-45A7-9F1C-4BD1FEE67B2D}"/>
              </a:ext>
            </a:extLst>
          </p:cNvPr>
          <p:cNvGraphicFramePr>
            <a:graphicFrameLocks noGrp="1"/>
          </p:cNvGraphicFramePr>
          <p:nvPr>
            <p:extLst>
              <p:ext uri="{D42A27DB-BD31-4B8C-83A1-F6EECF244321}">
                <p14:modId xmlns:p14="http://schemas.microsoft.com/office/powerpoint/2010/main" val="4086779462"/>
              </p:ext>
            </p:extLst>
          </p:nvPr>
        </p:nvGraphicFramePr>
        <p:xfrm>
          <a:off x="2347818" y="1625600"/>
          <a:ext cx="6457952" cy="2227444"/>
        </p:xfrm>
        <a:graphic>
          <a:graphicData uri="http://schemas.openxmlformats.org/drawingml/2006/table">
            <a:tbl>
              <a:tblPr firstRow="1" bandRow="1">
                <a:tableStyleId>{2D5ABB26-0587-4C30-8999-92F81FD0307C}</a:tableStyleId>
              </a:tblPr>
              <a:tblGrid>
                <a:gridCol w="1614488">
                  <a:extLst>
                    <a:ext uri="{9D8B030D-6E8A-4147-A177-3AD203B41FA5}">
                      <a16:colId xmlns:a16="http://schemas.microsoft.com/office/drawing/2014/main" val="2784155185"/>
                    </a:ext>
                  </a:extLst>
                </a:gridCol>
                <a:gridCol w="1614488">
                  <a:extLst>
                    <a:ext uri="{9D8B030D-6E8A-4147-A177-3AD203B41FA5}">
                      <a16:colId xmlns:a16="http://schemas.microsoft.com/office/drawing/2014/main" val="2430464875"/>
                    </a:ext>
                  </a:extLst>
                </a:gridCol>
                <a:gridCol w="1614488">
                  <a:extLst>
                    <a:ext uri="{9D8B030D-6E8A-4147-A177-3AD203B41FA5}">
                      <a16:colId xmlns:a16="http://schemas.microsoft.com/office/drawing/2014/main" val="1438973022"/>
                    </a:ext>
                  </a:extLst>
                </a:gridCol>
                <a:gridCol w="1614488">
                  <a:extLst>
                    <a:ext uri="{9D8B030D-6E8A-4147-A177-3AD203B41FA5}">
                      <a16:colId xmlns:a16="http://schemas.microsoft.com/office/drawing/2014/main" val="4080275182"/>
                    </a:ext>
                  </a:extLst>
                </a:gridCol>
              </a:tblGrid>
              <a:tr h="556861">
                <a:tc>
                  <a:txBody>
                    <a:bodyPr/>
                    <a:lstStyle/>
                    <a:p>
                      <a:pPr algn="ctr"/>
                      <a:r>
                        <a:rPr lang="en-US" sz="1400">
                          <a:solidFill>
                            <a:srgbClr val="000000"/>
                          </a:solidFill>
                        </a:rPr>
                        <a:t>57.3%</a:t>
                      </a:r>
                      <a:endParaRPr lang="en-US" sz="1400">
                        <a:solidFill>
                          <a:srgbClr val="000000"/>
                        </a:solidFill>
                        <a:latin typeface="Calibri" panose="020F0502020204030204" pitchFamily="34" charset="0"/>
                        <a:cs typeface="Calibri" panose="020F0502020204030204" pitchFamily="34" charset="0"/>
                      </a:endParaRPr>
                    </a:p>
                  </a:txBody>
                  <a:tcPr anchor="ctr">
                    <a:solidFill>
                      <a:srgbClr val="F5F5F5"/>
                    </a:solidFill>
                  </a:tcPr>
                </a:tc>
                <a:tc>
                  <a:txBody>
                    <a:bodyPr/>
                    <a:lstStyle/>
                    <a:p>
                      <a:pPr algn="ctr"/>
                      <a:r>
                        <a:rPr lang="en-US" sz="1400">
                          <a:solidFill>
                            <a:srgbClr val="000000"/>
                          </a:solidFill>
                        </a:rPr>
                        <a:t>78.6%</a:t>
                      </a:r>
                      <a:endParaRPr lang="en-US" sz="1400">
                        <a:solidFill>
                          <a:srgbClr val="000000"/>
                        </a:solidFill>
                        <a:latin typeface="Calibri" panose="020F0502020204030204" pitchFamily="34" charset="0"/>
                        <a:cs typeface="Calibri" panose="020F0502020204030204" pitchFamily="34" charset="0"/>
                      </a:endParaRPr>
                    </a:p>
                  </a:txBody>
                  <a:tcPr anchor="ctr">
                    <a:solidFill>
                      <a:srgbClr val="F5F5F5"/>
                    </a:solidFill>
                  </a:tcPr>
                </a:tc>
                <a:tc>
                  <a:txBody>
                    <a:bodyPr/>
                    <a:lstStyle/>
                    <a:p>
                      <a:pPr algn="ctr"/>
                      <a:r>
                        <a:rPr lang="en-US" sz="1400">
                          <a:solidFill>
                            <a:srgbClr val="000000"/>
                          </a:solidFill>
                        </a:rPr>
                        <a:t>78.6%</a:t>
                      </a:r>
                      <a:endParaRPr lang="en-US" sz="1400">
                        <a:solidFill>
                          <a:srgbClr val="000000"/>
                        </a:solidFill>
                        <a:latin typeface="Calibri" panose="020F0502020204030204" pitchFamily="34" charset="0"/>
                        <a:cs typeface="Calibri" panose="020F0502020204030204" pitchFamily="34" charset="0"/>
                      </a:endParaRPr>
                    </a:p>
                  </a:txBody>
                  <a:tcPr anchor="ctr">
                    <a:solidFill>
                      <a:srgbClr val="F5F5F5"/>
                    </a:solidFill>
                  </a:tcPr>
                </a:tc>
                <a:tc>
                  <a:txBody>
                    <a:bodyPr/>
                    <a:lstStyle/>
                    <a:p>
                      <a:pPr algn="ctr"/>
                      <a:r>
                        <a:rPr lang="en-US" sz="1400">
                          <a:solidFill>
                            <a:srgbClr val="000000"/>
                          </a:solidFill>
                        </a:rPr>
                        <a:t>94.9%</a:t>
                      </a:r>
                      <a:endParaRPr lang="en-US" sz="1400">
                        <a:solidFill>
                          <a:srgbClr val="000000"/>
                        </a:solidFill>
                        <a:latin typeface="Calibri" panose="020F0502020204030204" pitchFamily="34" charset="0"/>
                        <a:cs typeface="Calibri" panose="020F0502020204030204" pitchFamily="34" charset="0"/>
                      </a:endParaRPr>
                    </a:p>
                  </a:txBody>
                  <a:tcPr anchor="ctr">
                    <a:solidFill>
                      <a:srgbClr val="F5F5F5"/>
                    </a:solidFill>
                  </a:tcPr>
                </a:tc>
                <a:extLst>
                  <a:ext uri="{0D108BD9-81ED-4DB2-BD59-A6C34878D82A}">
                    <a16:rowId xmlns:a16="http://schemas.microsoft.com/office/drawing/2014/main" val="3073209513"/>
                  </a:ext>
                </a:extLst>
              </a:tr>
              <a:tr h="556861">
                <a:tc>
                  <a:txBody>
                    <a:bodyPr/>
                    <a:lstStyle/>
                    <a:p>
                      <a:pPr algn="ctr"/>
                      <a:r>
                        <a:rPr lang="en-US" sz="1400">
                          <a:solidFill>
                            <a:srgbClr val="000000"/>
                          </a:solidFill>
                        </a:rPr>
                        <a:t>42.0%</a:t>
                      </a:r>
                      <a:endParaRPr lang="en-US" sz="1400">
                        <a:solidFill>
                          <a:srgbClr val="000000"/>
                        </a:solidFill>
                        <a:latin typeface="Calibri" panose="020F0502020204030204" pitchFamily="34" charset="0"/>
                        <a:cs typeface="Calibri" panose="020F0502020204030204" pitchFamily="34" charset="0"/>
                      </a:endParaRPr>
                    </a:p>
                  </a:txBody>
                  <a:tcPr anchor="ctr">
                    <a:solidFill>
                      <a:srgbClr val="FFFFFF"/>
                    </a:solidFill>
                  </a:tcPr>
                </a:tc>
                <a:tc>
                  <a:txBody>
                    <a:bodyPr/>
                    <a:lstStyle/>
                    <a:p>
                      <a:pPr algn="ctr"/>
                      <a:r>
                        <a:rPr lang="en-US" sz="1400">
                          <a:solidFill>
                            <a:srgbClr val="000000"/>
                          </a:solidFill>
                        </a:rPr>
                        <a:t>52.2%</a:t>
                      </a:r>
                      <a:endParaRPr lang="en-US" sz="1400">
                        <a:solidFill>
                          <a:srgbClr val="000000"/>
                        </a:solidFill>
                        <a:latin typeface="Calibri" panose="020F0502020204030204" pitchFamily="34" charset="0"/>
                        <a:cs typeface="Calibri" panose="020F0502020204030204" pitchFamily="34" charset="0"/>
                      </a:endParaRPr>
                    </a:p>
                  </a:txBody>
                  <a:tcPr anchor="ctr">
                    <a:solidFill>
                      <a:srgbClr val="FFFFFF"/>
                    </a:solidFill>
                  </a:tcPr>
                </a:tc>
                <a:tc>
                  <a:txBody>
                    <a:bodyPr/>
                    <a:lstStyle/>
                    <a:p>
                      <a:pPr algn="ctr"/>
                      <a:r>
                        <a:rPr lang="en-US" sz="1400">
                          <a:solidFill>
                            <a:srgbClr val="000000"/>
                          </a:solidFill>
                        </a:rPr>
                        <a:t>64.5%</a:t>
                      </a:r>
                      <a:endParaRPr lang="en-US" sz="1400">
                        <a:solidFill>
                          <a:srgbClr val="000000"/>
                        </a:solidFill>
                        <a:latin typeface="Calibri" panose="020F0502020204030204" pitchFamily="34" charset="0"/>
                        <a:cs typeface="Calibri" panose="020F0502020204030204" pitchFamily="34" charset="0"/>
                      </a:endParaRPr>
                    </a:p>
                  </a:txBody>
                  <a:tcPr anchor="ctr">
                    <a:solidFill>
                      <a:srgbClr val="FFFFFF"/>
                    </a:solidFill>
                  </a:tcPr>
                </a:tc>
                <a:tc>
                  <a:txBody>
                    <a:bodyPr/>
                    <a:lstStyle/>
                    <a:p>
                      <a:pPr algn="ctr"/>
                      <a:r>
                        <a:rPr lang="en-US" sz="1400">
                          <a:solidFill>
                            <a:srgbClr val="000000"/>
                          </a:solidFill>
                        </a:rPr>
                        <a:t>70.0%</a:t>
                      </a:r>
                      <a:endParaRPr lang="en-US" sz="1400">
                        <a:solidFill>
                          <a:srgbClr val="000000"/>
                        </a:solidFill>
                        <a:latin typeface="Calibri" panose="020F0502020204030204" pitchFamily="34" charset="0"/>
                        <a:cs typeface="Calibri" panose="020F0502020204030204" pitchFamily="34" charset="0"/>
                      </a:endParaRPr>
                    </a:p>
                  </a:txBody>
                  <a:tcPr anchor="ctr">
                    <a:solidFill>
                      <a:srgbClr val="FFFFFF"/>
                    </a:solidFill>
                  </a:tcPr>
                </a:tc>
                <a:extLst>
                  <a:ext uri="{0D108BD9-81ED-4DB2-BD59-A6C34878D82A}">
                    <a16:rowId xmlns:a16="http://schemas.microsoft.com/office/drawing/2014/main" val="757656028"/>
                  </a:ext>
                </a:extLst>
              </a:tr>
              <a:tr h="556861">
                <a:tc>
                  <a:txBody>
                    <a:bodyPr/>
                    <a:lstStyle/>
                    <a:p>
                      <a:pPr algn="ctr"/>
                      <a:r>
                        <a:rPr lang="en-US" sz="1400">
                          <a:solidFill>
                            <a:srgbClr val="000000"/>
                          </a:solidFill>
                        </a:rPr>
                        <a:t>21.4%</a:t>
                      </a:r>
                      <a:endParaRPr lang="en-US" sz="1400">
                        <a:solidFill>
                          <a:srgbClr val="000000"/>
                        </a:solidFill>
                        <a:latin typeface="Calibri" panose="020F0502020204030204" pitchFamily="34" charset="0"/>
                        <a:cs typeface="Calibri" panose="020F0502020204030204" pitchFamily="34" charset="0"/>
                      </a:endParaRPr>
                    </a:p>
                  </a:txBody>
                  <a:tcPr anchor="ctr">
                    <a:solidFill>
                      <a:srgbClr val="F5F5F5"/>
                    </a:solidFill>
                  </a:tcPr>
                </a:tc>
                <a:tc>
                  <a:txBody>
                    <a:bodyPr/>
                    <a:lstStyle/>
                    <a:p>
                      <a:pPr algn="ctr"/>
                      <a:r>
                        <a:rPr lang="en-US" sz="1400">
                          <a:solidFill>
                            <a:srgbClr val="000000"/>
                          </a:solidFill>
                        </a:rPr>
                        <a:t>40.0%</a:t>
                      </a:r>
                      <a:endParaRPr lang="en-US" sz="1400">
                        <a:solidFill>
                          <a:srgbClr val="000000"/>
                        </a:solidFill>
                        <a:latin typeface="Calibri" panose="020F0502020204030204" pitchFamily="34" charset="0"/>
                        <a:cs typeface="Calibri" panose="020F0502020204030204" pitchFamily="34" charset="0"/>
                      </a:endParaRPr>
                    </a:p>
                  </a:txBody>
                  <a:tcPr anchor="ctr">
                    <a:solidFill>
                      <a:srgbClr val="F5F5F5"/>
                    </a:solidFill>
                  </a:tcPr>
                </a:tc>
                <a:tc>
                  <a:txBody>
                    <a:bodyPr/>
                    <a:lstStyle/>
                    <a:p>
                      <a:pPr algn="ctr"/>
                      <a:r>
                        <a:rPr lang="en-US" sz="1400">
                          <a:solidFill>
                            <a:srgbClr val="000000"/>
                          </a:solidFill>
                        </a:rPr>
                        <a:t>56.2%</a:t>
                      </a:r>
                      <a:endParaRPr lang="en-US" sz="1400">
                        <a:solidFill>
                          <a:srgbClr val="000000"/>
                        </a:solidFill>
                        <a:latin typeface="Calibri" panose="020F0502020204030204" pitchFamily="34" charset="0"/>
                        <a:cs typeface="Calibri" panose="020F0502020204030204" pitchFamily="34" charset="0"/>
                      </a:endParaRPr>
                    </a:p>
                  </a:txBody>
                  <a:tcPr anchor="ctr">
                    <a:solidFill>
                      <a:srgbClr val="F5F5F5"/>
                    </a:solidFill>
                  </a:tcPr>
                </a:tc>
                <a:tc>
                  <a:txBody>
                    <a:bodyPr/>
                    <a:lstStyle/>
                    <a:p>
                      <a:pPr algn="ctr"/>
                      <a:r>
                        <a:rPr lang="en-US" sz="1400">
                          <a:solidFill>
                            <a:srgbClr val="000000"/>
                          </a:solidFill>
                        </a:rPr>
                        <a:t>92.0%</a:t>
                      </a:r>
                      <a:endParaRPr lang="en-US" sz="1400">
                        <a:solidFill>
                          <a:srgbClr val="000000"/>
                        </a:solidFill>
                        <a:latin typeface="Calibri" panose="020F0502020204030204" pitchFamily="34" charset="0"/>
                        <a:cs typeface="Calibri" panose="020F0502020204030204" pitchFamily="34" charset="0"/>
                      </a:endParaRPr>
                    </a:p>
                  </a:txBody>
                  <a:tcPr anchor="ctr">
                    <a:solidFill>
                      <a:srgbClr val="F5F5F5"/>
                    </a:solidFill>
                  </a:tcPr>
                </a:tc>
                <a:extLst>
                  <a:ext uri="{0D108BD9-81ED-4DB2-BD59-A6C34878D82A}">
                    <a16:rowId xmlns:a16="http://schemas.microsoft.com/office/drawing/2014/main" val="3007069890"/>
                  </a:ext>
                </a:extLst>
              </a:tr>
              <a:tr h="556861">
                <a:tc>
                  <a:txBody>
                    <a:bodyPr/>
                    <a:lstStyle/>
                    <a:p>
                      <a:pPr algn="ctr"/>
                      <a:r>
                        <a:rPr lang="en-US" sz="1400">
                          <a:solidFill>
                            <a:srgbClr val="000000"/>
                          </a:solidFill>
                        </a:rPr>
                        <a:t>15.2%</a:t>
                      </a:r>
                      <a:endParaRPr lang="en-US" sz="1400">
                        <a:solidFill>
                          <a:srgbClr val="000000"/>
                        </a:solidFill>
                        <a:latin typeface="Calibri" panose="020F0502020204030204" pitchFamily="34" charset="0"/>
                        <a:cs typeface="Calibri" panose="020F0502020204030204" pitchFamily="34" charset="0"/>
                      </a:endParaRPr>
                    </a:p>
                  </a:txBody>
                  <a:tcPr anchor="ctr">
                    <a:solidFill>
                      <a:srgbClr val="FFFFFF"/>
                    </a:solidFill>
                  </a:tcPr>
                </a:tc>
                <a:tc>
                  <a:txBody>
                    <a:bodyPr/>
                    <a:lstStyle/>
                    <a:p>
                      <a:pPr algn="ctr"/>
                      <a:r>
                        <a:rPr lang="en-US" sz="1400">
                          <a:solidFill>
                            <a:srgbClr val="000000"/>
                          </a:solidFill>
                        </a:rPr>
                        <a:t>23.0%</a:t>
                      </a:r>
                      <a:endParaRPr lang="en-US" sz="1400">
                        <a:solidFill>
                          <a:srgbClr val="000000"/>
                        </a:solidFill>
                        <a:latin typeface="Calibri" panose="020F0502020204030204" pitchFamily="34" charset="0"/>
                        <a:cs typeface="Calibri" panose="020F0502020204030204" pitchFamily="34" charset="0"/>
                      </a:endParaRPr>
                    </a:p>
                  </a:txBody>
                  <a:tcPr anchor="ctr">
                    <a:solidFill>
                      <a:srgbClr val="FFFFFF"/>
                    </a:solidFill>
                  </a:tcPr>
                </a:tc>
                <a:tc>
                  <a:txBody>
                    <a:bodyPr/>
                    <a:lstStyle/>
                    <a:p>
                      <a:pPr algn="ctr"/>
                      <a:r>
                        <a:rPr lang="en-US" sz="1400">
                          <a:solidFill>
                            <a:srgbClr val="000000"/>
                          </a:solidFill>
                        </a:rPr>
                        <a:t>32.6%</a:t>
                      </a:r>
                      <a:endParaRPr lang="en-US" sz="1400">
                        <a:solidFill>
                          <a:srgbClr val="000000"/>
                        </a:solidFill>
                        <a:latin typeface="Calibri" panose="020F0502020204030204" pitchFamily="34" charset="0"/>
                        <a:cs typeface="Calibri" panose="020F0502020204030204" pitchFamily="34" charset="0"/>
                      </a:endParaRPr>
                    </a:p>
                  </a:txBody>
                  <a:tcPr anchor="ctr">
                    <a:solidFill>
                      <a:srgbClr val="FFFFFF"/>
                    </a:solidFill>
                  </a:tcPr>
                </a:tc>
                <a:tc>
                  <a:txBody>
                    <a:bodyPr/>
                    <a:lstStyle/>
                    <a:p>
                      <a:pPr algn="ctr"/>
                      <a:r>
                        <a:rPr lang="en-US" sz="1400">
                          <a:solidFill>
                            <a:srgbClr val="000000"/>
                          </a:solidFill>
                        </a:rPr>
                        <a:t>46.1%</a:t>
                      </a:r>
                      <a:endParaRPr lang="en-US" sz="1400">
                        <a:solidFill>
                          <a:srgbClr val="000000"/>
                        </a:solidFill>
                        <a:latin typeface="Calibri" panose="020F0502020204030204" pitchFamily="34" charset="0"/>
                        <a:cs typeface="Calibri" panose="020F0502020204030204" pitchFamily="34" charset="0"/>
                      </a:endParaRPr>
                    </a:p>
                  </a:txBody>
                  <a:tcPr anchor="ctr">
                    <a:solidFill>
                      <a:srgbClr val="FFFFFF"/>
                    </a:solidFill>
                  </a:tcPr>
                </a:tc>
                <a:extLst>
                  <a:ext uri="{0D108BD9-81ED-4DB2-BD59-A6C34878D82A}">
                    <a16:rowId xmlns:a16="http://schemas.microsoft.com/office/drawing/2014/main" val="4034982848"/>
                  </a:ext>
                </a:extLst>
              </a:tr>
            </a:tbl>
          </a:graphicData>
        </a:graphic>
      </p:graphicFrame>
    </p:spTree>
    <p:extLst>
      <p:ext uri="{BB962C8B-B14F-4D97-AF65-F5344CB8AC3E}">
        <p14:creationId xmlns:p14="http://schemas.microsoft.com/office/powerpoint/2010/main" val="13094610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A8DFC43-2F9E-4B12-BA4E-8E8CAA573269}"/>
              </a:ext>
            </a:extLst>
          </p:cNvPr>
          <p:cNvSpPr>
            <a:spLocks noGrp="1"/>
          </p:cNvSpPr>
          <p:nvPr>
            <p:ph type="sldNum" sz="quarter" idx="12"/>
          </p:nvPr>
        </p:nvSpPr>
        <p:spPr/>
        <p:txBody>
          <a:bodyPr/>
          <a:lstStyle/>
          <a:p>
            <a:fld id="{2066355A-084C-D24E-9AD2-7E4FC41EA627}" type="slidenum">
              <a:rPr lang="en-US" smtClean="0"/>
              <a:t>4</a:t>
            </a:fld>
            <a:endParaRPr lang="en-US"/>
          </a:p>
        </p:txBody>
      </p:sp>
      <p:pic>
        <p:nvPicPr>
          <p:cNvPr id="3" name="Picture 2">
            <a:extLst>
              <a:ext uri="{FF2B5EF4-FFF2-40B4-BE49-F238E27FC236}">
                <a16:creationId xmlns:a16="http://schemas.microsoft.com/office/drawing/2014/main" id="{8F3D650D-C663-4754-9045-194EC2176DB3}"/>
              </a:ext>
            </a:extLst>
          </p:cNvPr>
          <p:cNvPicPr>
            <a:picLocks noChangeAspect="1"/>
          </p:cNvPicPr>
          <p:nvPr/>
        </p:nvPicPr>
        <p:blipFill>
          <a:blip r:embed="rId3"/>
          <a:stretch>
            <a:fillRect/>
          </a:stretch>
        </p:blipFill>
        <p:spPr>
          <a:xfrm>
            <a:off x="-2897" y="96814"/>
            <a:ext cx="6940583" cy="4949872"/>
          </a:xfrm>
          <a:prstGeom prst="rect">
            <a:avLst/>
          </a:prstGeom>
        </p:spPr>
      </p:pic>
      <p:sp>
        <p:nvSpPr>
          <p:cNvPr id="2" name="TextBox 1">
            <a:extLst>
              <a:ext uri="{FF2B5EF4-FFF2-40B4-BE49-F238E27FC236}">
                <a16:creationId xmlns:a16="http://schemas.microsoft.com/office/drawing/2014/main" id="{6B7E07A3-F6E3-40A3-82F1-4336AD3956CB}"/>
              </a:ext>
            </a:extLst>
          </p:cNvPr>
          <p:cNvSpPr txBox="1"/>
          <p:nvPr/>
        </p:nvSpPr>
        <p:spPr>
          <a:xfrm>
            <a:off x="6937686" y="195205"/>
            <a:ext cx="2206314" cy="4401205"/>
          </a:xfrm>
          <a:prstGeom prst="rect">
            <a:avLst/>
          </a:prstGeom>
          <a:noFill/>
        </p:spPr>
        <p:txBody>
          <a:bodyPr wrap="square" rtlCol="0">
            <a:spAutoFit/>
          </a:bodyPr>
          <a:lstStyle/>
          <a:p>
            <a:r>
              <a:rPr lang="en-US" sz="2000" dirty="0"/>
              <a:t>High Quality Health Care System is one that is:</a:t>
            </a:r>
          </a:p>
          <a:p>
            <a:pPr marL="285750" indent="-285750">
              <a:buFont typeface="Arial" panose="020B0604020202020204" pitchFamily="34" charset="0"/>
              <a:buChar char="•"/>
            </a:pPr>
            <a:r>
              <a:rPr lang="en-US" sz="2000" dirty="0"/>
              <a:t>Accessible,</a:t>
            </a:r>
          </a:p>
          <a:p>
            <a:pPr marL="285750" indent="-285750">
              <a:buFont typeface="Arial" panose="020B0604020202020204" pitchFamily="34" charset="0"/>
              <a:buChar char="•"/>
            </a:pPr>
            <a:r>
              <a:rPr lang="en-US" sz="2000" dirty="0"/>
              <a:t>Appropriate</a:t>
            </a:r>
          </a:p>
          <a:p>
            <a:pPr marL="285750" indent="-285750">
              <a:buFont typeface="Arial" panose="020B0604020202020204" pitchFamily="34" charset="0"/>
              <a:buChar char="•"/>
            </a:pPr>
            <a:r>
              <a:rPr lang="en-US" sz="2000" dirty="0"/>
              <a:t>Effective</a:t>
            </a:r>
          </a:p>
          <a:p>
            <a:pPr marL="285750" indent="-285750">
              <a:buFont typeface="Arial" panose="020B0604020202020204" pitchFamily="34" charset="0"/>
              <a:buChar char="•"/>
            </a:pPr>
            <a:r>
              <a:rPr lang="en-US" sz="2000" dirty="0"/>
              <a:t>Efficient</a:t>
            </a:r>
          </a:p>
          <a:p>
            <a:pPr marL="285750" indent="-285750">
              <a:buFont typeface="Arial" panose="020B0604020202020204" pitchFamily="34" charset="0"/>
              <a:buChar char="•"/>
            </a:pPr>
            <a:r>
              <a:rPr lang="en-US" sz="2000" dirty="0"/>
              <a:t>Equitable</a:t>
            </a:r>
          </a:p>
          <a:p>
            <a:pPr marL="285750" indent="-285750">
              <a:buFont typeface="Arial" panose="020B0604020202020204" pitchFamily="34" charset="0"/>
              <a:buChar char="•"/>
            </a:pPr>
            <a:r>
              <a:rPr lang="en-US" sz="2000" dirty="0"/>
              <a:t>Integrated</a:t>
            </a:r>
          </a:p>
          <a:p>
            <a:pPr marL="285750" indent="-285750">
              <a:buFont typeface="Arial" panose="020B0604020202020204" pitchFamily="34" charset="0"/>
              <a:buChar char="•"/>
            </a:pPr>
            <a:r>
              <a:rPr lang="en-US" sz="2000" dirty="0"/>
              <a:t>Patient </a:t>
            </a:r>
            <a:r>
              <a:rPr lang="en-US" sz="2000" dirty="0" err="1"/>
              <a:t>centred</a:t>
            </a:r>
            <a:endParaRPr lang="en-US" sz="2000" dirty="0"/>
          </a:p>
          <a:p>
            <a:pPr marL="285750" indent="-285750">
              <a:buFont typeface="Arial" panose="020B0604020202020204" pitchFamily="34" charset="0"/>
              <a:buChar char="•"/>
            </a:pPr>
            <a:r>
              <a:rPr lang="en-US" sz="2000" dirty="0"/>
              <a:t>Population health focused</a:t>
            </a:r>
          </a:p>
          <a:p>
            <a:pPr marL="285750" indent="-285750">
              <a:buFont typeface="Arial" panose="020B0604020202020204" pitchFamily="34" charset="0"/>
              <a:buChar char="•"/>
            </a:pPr>
            <a:r>
              <a:rPr lang="en-US" sz="2000" dirty="0"/>
              <a:t>Safe</a:t>
            </a:r>
          </a:p>
        </p:txBody>
      </p:sp>
    </p:spTree>
    <p:extLst>
      <p:ext uri="{BB962C8B-B14F-4D97-AF65-F5344CB8AC3E}">
        <p14:creationId xmlns:p14="http://schemas.microsoft.com/office/powerpoint/2010/main" val="11599080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9FEF5-6298-4F31-9AAE-09A57AE95729}"/>
              </a:ext>
            </a:extLst>
          </p:cNvPr>
          <p:cNvSpPr>
            <a:spLocks noGrp="1"/>
          </p:cNvSpPr>
          <p:nvPr>
            <p:ph type="title"/>
          </p:nvPr>
        </p:nvSpPr>
        <p:spPr>
          <a:xfrm>
            <a:off x="288696" y="76677"/>
            <a:ext cx="8639426" cy="540000"/>
          </a:xfrm>
        </p:spPr>
        <p:txBody>
          <a:bodyPr>
            <a:noAutofit/>
          </a:bodyPr>
          <a:lstStyle/>
          <a:p>
            <a:r>
              <a:rPr lang="en-US" sz="2100" dirty="0"/>
              <a:t>FY2022/23 Q1 – Treatment received with LAI antipsychotic medication</a:t>
            </a:r>
          </a:p>
        </p:txBody>
      </p:sp>
      <p:sp>
        <p:nvSpPr>
          <p:cNvPr id="4" name="Slide Number Placeholder 3">
            <a:extLst>
              <a:ext uri="{FF2B5EF4-FFF2-40B4-BE49-F238E27FC236}">
                <a16:creationId xmlns:a16="http://schemas.microsoft.com/office/drawing/2014/main" id="{F27FBF22-3512-4EF4-AD48-51556A506C17}"/>
              </a:ext>
            </a:extLst>
          </p:cNvPr>
          <p:cNvSpPr>
            <a:spLocks noGrp="1"/>
          </p:cNvSpPr>
          <p:nvPr>
            <p:ph type="sldNum" sz="quarter" idx="12"/>
          </p:nvPr>
        </p:nvSpPr>
        <p:spPr/>
        <p:txBody>
          <a:bodyPr/>
          <a:lstStyle/>
          <a:p>
            <a:fld id="{2066355A-084C-D24E-9AD2-7E4FC41EA627}" type="slidenum">
              <a:rPr lang="en-US" smtClean="0"/>
              <a:t>40</a:t>
            </a:fld>
            <a:endParaRPr lang="en-US"/>
          </a:p>
        </p:txBody>
      </p:sp>
      <p:pic>
        <p:nvPicPr>
          <p:cNvPr id="23" name="Picture 22">
            <a:extLst>
              <a:ext uri="{FF2B5EF4-FFF2-40B4-BE49-F238E27FC236}">
                <a16:creationId xmlns:a16="http://schemas.microsoft.com/office/drawing/2014/main" id="{C02F03C7-852B-4539-BA76-41B9E15964C4}"/>
              </a:ext>
            </a:extLst>
          </p:cNvPr>
          <p:cNvPicPr>
            <a:picLocks noChangeAspect="1"/>
          </p:cNvPicPr>
          <p:nvPr/>
        </p:nvPicPr>
        <p:blipFill>
          <a:blip r:embed="rId2"/>
          <a:stretch>
            <a:fillRect/>
          </a:stretch>
        </p:blipFill>
        <p:spPr>
          <a:xfrm>
            <a:off x="215878" y="383096"/>
            <a:ext cx="8669263" cy="4377307"/>
          </a:xfrm>
          <a:prstGeom prst="rect">
            <a:avLst/>
          </a:prstGeom>
        </p:spPr>
      </p:pic>
    </p:spTree>
    <p:extLst>
      <p:ext uri="{BB962C8B-B14F-4D97-AF65-F5344CB8AC3E}">
        <p14:creationId xmlns:p14="http://schemas.microsoft.com/office/powerpoint/2010/main" val="28301347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48AFF-C326-4669-B9DB-D9B7E9581CD7}"/>
              </a:ext>
            </a:extLst>
          </p:cNvPr>
          <p:cNvSpPr>
            <a:spLocks noGrp="1"/>
          </p:cNvSpPr>
          <p:nvPr>
            <p:ph type="title"/>
          </p:nvPr>
        </p:nvSpPr>
        <p:spPr>
          <a:xfrm>
            <a:off x="416429" y="140531"/>
            <a:ext cx="8267075" cy="540000"/>
          </a:xfrm>
        </p:spPr>
        <p:txBody>
          <a:bodyPr>
            <a:normAutofit/>
          </a:bodyPr>
          <a:lstStyle/>
          <a:p>
            <a:r>
              <a:rPr lang="en-US" sz="2100" dirty="0"/>
              <a:t>FY2022/23 Q1 – Treatment received with Clozapine</a:t>
            </a:r>
          </a:p>
        </p:txBody>
      </p:sp>
      <p:sp>
        <p:nvSpPr>
          <p:cNvPr id="4" name="Slide Number Placeholder 3">
            <a:extLst>
              <a:ext uri="{FF2B5EF4-FFF2-40B4-BE49-F238E27FC236}">
                <a16:creationId xmlns:a16="http://schemas.microsoft.com/office/drawing/2014/main" id="{70E10B16-2672-44C7-9A12-8A442630A388}"/>
              </a:ext>
            </a:extLst>
          </p:cNvPr>
          <p:cNvSpPr>
            <a:spLocks noGrp="1"/>
          </p:cNvSpPr>
          <p:nvPr>
            <p:ph type="sldNum" sz="quarter" idx="12"/>
          </p:nvPr>
        </p:nvSpPr>
        <p:spPr/>
        <p:txBody>
          <a:bodyPr/>
          <a:lstStyle/>
          <a:p>
            <a:fld id="{2066355A-084C-D24E-9AD2-7E4FC41EA627}" type="slidenum">
              <a:rPr lang="en-US" smtClean="0"/>
              <a:t>41</a:t>
            </a:fld>
            <a:endParaRPr lang="en-US"/>
          </a:p>
        </p:txBody>
      </p:sp>
      <p:pic>
        <p:nvPicPr>
          <p:cNvPr id="19" name="Picture 18">
            <a:extLst>
              <a:ext uri="{FF2B5EF4-FFF2-40B4-BE49-F238E27FC236}">
                <a16:creationId xmlns:a16="http://schemas.microsoft.com/office/drawing/2014/main" id="{95657310-ABD0-4B5E-8143-35B791DBB19E}"/>
              </a:ext>
            </a:extLst>
          </p:cNvPr>
          <p:cNvPicPr>
            <a:picLocks noChangeAspect="1"/>
          </p:cNvPicPr>
          <p:nvPr/>
        </p:nvPicPr>
        <p:blipFill>
          <a:blip r:embed="rId2"/>
          <a:stretch>
            <a:fillRect/>
          </a:stretch>
        </p:blipFill>
        <p:spPr>
          <a:xfrm>
            <a:off x="237368" y="567891"/>
            <a:ext cx="8669263" cy="4165078"/>
          </a:xfrm>
          <a:prstGeom prst="rect">
            <a:avLst/>
          </a:prstGeom>
        </p:spPr>
      </p:pic>
    </p:spTree>
    <p:extLst>
      <p:ext uri="{BB962C8B-B14F-4D97-AF65-F5344CB8AC3E}">
        <p14:creationId xmlns:p14="http://schemas.microsoft.com/office/powerpoint/2010/main" val="36033191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73513-284D-403B-8762-E18C93EF155B}"/>
              </a:ext>
            </a:extLst>
          </p:cNvPr>
          <p:cNvSpPr>
            <a:spLocks noGrp="1"/>
          </p:cNvSpPr>
          <p:nvPr>
            <p:ph type="title"/>
          </p:nvPr>
        </p:nvSpPr>
        <p:spPr/>
        <p:txBody>
          <a:bodyPr>
            <a:normAutofit fontScale="90000"/>
          </a:bodyPr>
          <a:lstStyle/>
          <a:p>
            <a:r>
              <a:rPr lang="en-US" sz="2300" dirty="0"/>
              <a:t>FY2022/23 Q1 – Care plan made available within 7 days of discharge</a:t>
            </a:r>
            <a:r>
              <a:rPr lang="en-US" sz="2300" baseline="0" dirty="0"/>
              <a:t> from hospitalization</a:t>
            </a:r>
            <a:br>
              <a:rPr lang="en-US" dirty="0"/>
            </a:br>
            <a:endParaRPr lang="en-US" dirty="0"/>
          </a:p>
        </p:txBody>
      </p:sp>
      <p:sp>
        <p:nvSpPr>
          <p:cNvPr id="4" name="Slide Number Placeholder 3">
            <a:extLst>
              <a:ext uri="{FF2B5EF4-FFF2-40B4-BE49-F238E27FC236}">
                <a16:creationId xmlns:a16="http://schemas.microsoft.com/office/drawing/2014/main" id="{D34A396A-8642-474D-90F1-C4A96788E650}"/>
              </a:ext>
            </a:extLst>
          </p:cNvPr>
          <p:cNvSpPr>
            <a:spLocks noGrp="1"/>
          </p:cNvSpPr>
          <p:nvPr>
            <p:ph type="sldNum" sz="quarter" idx="12"/>
          </p:nvPr>
        </p:nvSpPr>
        <p:spPr/>
        <p:txBody>
          <a:bodyPr/>
          <a:lstStyle/>
          <a:p>
            <a:fld id="{2066355A-084C-D24E-9AD2-7E4FC41EA627}" type="slidenum">
              <a:rPr lang="en-US" smtClean="0"/>
              <a:t>42</a:t>
            </a:fld>
            <a:endParaRPr lang="en-US"/>
          </a:p>
        </p:txBody>
      </p:sp>
      <p:pic>
        <p:nvPicPr>
          <p:cNvPr id="33" name="Picture 32">
            <a:extLst>
              <a:ext uri="{FF2B5EF4-FFF2-40B4-BE49-F238E27FC236}">
                <a16:creationId xmlns:a16="http://schemas.microsoft.com/office/drawing/2014/main" id="{5C7844DC-E876-429E-A9BE-39D8A3BB5CE0}"/>
              </a:ext>
            </a:extLst>
          </p:cNvPr>
          <p:cNvPicPr>
            <a:picLocks noChangeAspect="1"/>
          </p:cNvPicPr>
          <p:nvPr/>
        </p:nvPicPr>
        <p:blipFill>
          <a:blip r:embed="rId2"/>
          <a:stretch>
            <a:fillRect/>
          </a:stretch>
        </p:blipFill>
        <p:spPr>
          <a:xfrm>
            <a:off x="237368" y="993067"/>
            <a:ext cx="8669263" cy="3944454"/>
          </a:xfrm>
          <a:prstGeom prst="rect">
            <a:avLst/>
          </a:prstGeom>
        </p:spPr>
      </p:pic>
    </p:spTree>
    <p:extLst>
      <p:ext uri="{BB962C8B-B14F-4D97-AF65-F5344CB8AC3E}">
        <p14:creationId xmlns:p14="http://schemas.microsoft.com/office/powerpoint/2010/main" val="32315766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7A4CB-F14F-42F9-B477-DF20093E754C}"/>
              </a:ext>
            </a:extLst>
          </p:cNvPr>
          <p:cNvSpPr>
            <a:spLocks noGrp="1"/>
          </p:cNvSpPr>
          <p:nvPr>
            <p:ph type="title"/>
          </p:nvPr>
        </p:nvSpPr>
        <p:spPr/>
        <p:txBody>
          <a:bodyPr>
            <a:noAutofit/>
          </a:bodyPr>
          <a:lstStyle/>
          <a:p>
            <a:r>
              <a:rPr lang="en-US" sz="2250"/>
              <a:t>FY2019/20 – Follow-up with physician within 7 days of discharge</a:t>
            </a:r>
          </a:p>
        </p:txBody>
      </p:sp>
      <p:sp>
        <p:nvSpPr>
          <p:cNvPr id="4" name="Slide Number Placeholder 3">
            <a:extLst>
              <a:ext uri="{FF2B5EF4-FFF2-40B4-BE49-F238E27FC236}">
                <a16:creationId xmlns:a16="http://schemas.microsoft.com/office/drawing/2014/main" id="{B3348760-2B36-4DFA-AD93-271E907B0B80}"/>
              </a:ext>
            </a:extLst>
          </p:cNvPr>
          <p:cNvSpPr>
            <a:spLocks noGrp="1"/>
          </p:cNvSpPr>
          <p:nvPr>
            <p:ph type="sldNum" sz="quarter" idx="12"/>
          </p:nvPr>
        </p:nvSpPr>
        <p:spPr/>
        <p:txBody>
          <a:bodyPr/>
          <a:lstStyle/>
          <a:p>
            <a:fld id="{2066355A-084C-D24E-9AD2-7E4FC41EA627}" type="slidenum">
              <a:rPr lang="en-US" smtClean="0"/>
              <a:t>43</a:t>
            </a:fld>
            <a:endParaRPr lang="en-US"/>
          </a:p>
        </p:txBody>
      </p:sp>
      <p:pic>
        <p:nvPicPr>
          <p:cNvPr id="18" name="Picture 17">
            <a:extLst>
              <a:ext uri="{FF2B5EF4-FFF2-40B4-BE49-F238E27FC236}">
                <a16:creationId xmlns:a16="http://schemas.microsoft.com/office/drawing/2014/main" id="{667020C7-02D6-414E-9283-E5321C480710}"/>
              </a:ext>
            </a:extLst>
          </p:cNvPr>
          <p:cNvPicPr>
            <a:picLocks noChangeAspect="1"/>
          </p:cNvPicPr>
          <p:nvPr/>
        </p:nvPicPr>
        <p:blipFill>
          <a:blip r:embed="rId2"/>
          <a:stretch>
            <a:fillRect/>
          </a:stretch>
        </p:blipFill>
        <p:spPr>
          <a:xfrm>
            <a:off x="237368" y="481914"/>
            <a:ext cx="8669263" cy="4352921"/>
          </a:xfrm>
          <a:prstGeom prst="rect">
            <a:avLst/>
          </a:prstGeom>
        </p:spPr>
      </p:pic>
    </p:spTree>
    <p:extLst>
      <p:ext uri="{BB962C8B-B14F-4D97-AF65-F5344CB8AC3E}">
        <p14:creationId xmlns:p14="http://schemas.microsoft.com/office/powerpoint/2010/main" val="41568903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ADAAE-377C-4A74-8231-49730641F75D}"/>
              </a:ext>
            </a:extLst>
          </p:cNvPr>
          <p:cNvSpPr>
            <a:spLocks noGrp="1"/>
          </p:cNvSpPr>
          <p:nvPr>
            <p:ph type="title"/>
          </p:nvPr>
        </p:nvSpPr>
        <p:spPr>
          <a:xfrm>
            <a:off x="148612" y="219493"/>
            <a:ext cx="8749674" cy="540000"/>
          </a:xfrm>
        </p:spPr>
        <p:txBody>
          <a:bodyPr>
            <a:noAutofit/>
          </a:bodyPr>
          <a:lstStyle/>
          <a:p>
            <a:r>
              <a:rPr lang="en-US" sz="2200"/>
              <a:t>Quality indicator results for treatment received with LAI and Clozapine</a:t>
            </a:r>
          </a:p>
        </p:txBody>
      </p:sp>
      <p:sp>
        <p:nvSpPr>
          <p:cNvPr id="4" name="Slide Number Placeholder 3">
            <a:extLst>
              <a:ext uri="{FF2B5EF4-FFF2-40B4-BE49-F238E27FC236}">
                <a16:creationId xmlns:a16="http://schemas.microsoft.com/office/drawing/2014/main" id="{2F3715DF-15E7-4E6D-9FDA-5A5C2F6FAFF1}"/>
              </a:ext>
            </a:extLst>
          </p:cNvPr>
          <p:cNvSpPr>
            <a:spLocks noGrp="1"/>
          </p:cNvSpPr>
          <p:nvPr>
            <p:ph type="sldNum" sz="quarter" idx="12"/>
          </p:nvPr>
        </p:nvSpPr>
        <p:spPr/>
        <p:txBody>
          <a:bodyPr/>
          <a:lstStyle/>
          <a:p>
            <a:fld id="{2066355A-084C-D24E-9AD2-7E4FC41EA627}" type="slidenum">
              <a:rPr lang="en-US" smtClean="0"/>
              <a:t>44</a:t>
            </a:fld>
            <a:endParaRPr lang="en-US"/>
          </a:p>
        </p:txBody>
      </p:sp>
      <p:grpSp>
        <p:nvGrpSpPr>
          <p:cNvPr id="15" name="Group 14">
            <a:extLst>
              <a:ext uri="{FF2B5EF4-FFF2-40B4-BE49-F238E27FC236}">
                <a16:creationId xmlns:a16="http://schemas.microsoft.com/office/drawing/2014/main" id="{86A4C7B8-9324-425C-81DF-EF40CF549BE3}"/>
              </a:ext>
            </a:extLst>
          </p:cNvPr>
          <p:cNvGrpSpPr/>
          <p:nvPr/>
        </p:nvGrpSpPr>
        <p:grpSpPr>
          <a:xfrm>
            <a:off x="231028" y="661312"/>
            <a:ext cx="8396506" cy="2086133"/>
            <a:chOff x="231028" y="661312"/>
            <a:chExt cx="8396506" cy="2086133"/>
          </a:xfrm>
        </p:grpSpPr>
        <p:pic>
          <p:nvPicPr>
            <p:cNvPr id="8" name="Picture 7">
              <a:extLst>
                <a:ext uri="{FF2B5EF4-FFF2-40B4-BE49-F238E27FC236}">
                  <a16:creationId xmlns:a16="http://schemas.microsoft.com/office/drawing/2014/main" id="{BD1A6D97-F75F-43EA-9CF4-55CBF8708260}"/>
                </a:ext>
              </a:extLst>
            </p:cNvPr>
            <p:cNvPicPr>
              <a:picLocks noChangeAspect="1"/>
            </p:cNvPicPr>
            <p:nvPr/>
          </p:nvPicPr>
          <p:blipFill>
            <a:blip r:embed="rId2"/>
            <a:stretch>
              <a:fillRect/>
            </a:stretch>
          </p:blipFill>
          <p:spPr>
            <a:xfrm>
              <a:off x="231028" y="661312"/>
              <a:ext cx="8396506" cy="2086133"/>
            </a:xfrm>
            <a:prstGeom prst="rect">
              <a:avLst/>
            </a:prstGeom>
          </p:spPr>
        </p:pic>
        <p:sp>
          <p:nvSpPr>
            <p:cNvPr id="13" name="Rectangle 12">
              <a:extLst>
                <a:ext uri="{FF2B5EF4-FFF2-40B4-BE49-F238E27FC236}">
                  <a16:creationId xmlns:a16="http://schemas.microsoft.com/office/drawing/2014/main" id="{0C271555-F1CB-4954-8C2B-F1117EC99A21}"/>
                </a:ext>
              </a:extLst>
            </p:cNvPr>
            <p:cNvSpPr/>
            <p:nvPr/>
          </p:nvSpPr>
          <p:spPr>
            <a:xfrm>
              <a:off x="3115733" y="846667"/>
              <a:ext cx="1905000" cy="1270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16BB8A02-BC09-466E-B544-294A89FEE182}"/>
              </a:ext>
            </a:extLst>
          </p:cNvPr>
          <p:cNvGrpSpPr/>
          <p:nvPr/>
        </p:nvGrpSpPr>
        <p:grpSpPr>
          <a:xfrm>
            <a:off x="231028" y="2894037"/>
            <a:ext cx="8294905" cy="1872696"/>
            <a:chOff x="231028" y="2894037"/>
            <a:chExt cx="8294905" cy="1872696"/>
          </a:xfrm>
        </p:grpSpPr>
        <p:pic>
          <p:nvPicPr>
            <p:cNvPr id="10" name="Picture 9">
              <a:extLst>
                <a:ext uri="{FF2B5EF4-FFF2-40B4-BE49-F238E27FC236}">
                  <a16:creationId xmlns:a16="http://schemas.microsoft.com/office/drawing/2014/main" id="{53DB1F0A-C92E-4105-998F-A68F775289EF}"/>
                </a:ext>
              </a:extLst>
            </p:cNvPr>
            <p:cNvPicPr>
              <a:picLocks noChangeAspect="1"/>
            </p:cNvPicPr>
            <p:nvPr/>
          </p:nvPicPr>
          <p:blipFill>
            <a:blip r:embed="rId3"/>
            <a:stretch>
              <a:fillRect/>
            </a:stretch>
          </p:blipFill>
          <p:spPr>
            <a:xfrm>
              <a:off x="231028" y="2894037"/>
              <a:ext cx="8294905" cy="1872696"/>
            </a:xfrm>
            <a:prstGeom prst="rect">
              <a:avLst/>
            </a:prstGeom>
          </p:spPr>
        </p:pic>
        <p:sp>
          <p:nvSpPr>
            <p:cNvPr id="14" name="Rectangle 13">
              <a:extLst>
                <a:ext uri="{FF2B5EF4-FFF2-40B4-BE49-F238E27FC236}">
                  <a16:creationId xmlns:a16="http://schemas.microsoft.com/office/drawing/2014/main" id="{24489F65-9994-4DB6-9EF5-32BC31550F66}"/>
                </a:ext>
              </a:extLst>
            </p:cNvPr>
            <p:cNvSpPr/>
            <p:nvPr/>
          </p:nvSpPr>
          <p:spPr>
            <a:xfrm>
              <a:off x="3115733" y="3068493"/>
              <a:ext cx="1905000" cy="1270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898440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8D3C9-B625-4F93-86B7-EA5818AB2C5A}"/>
              </a:ext>
            </a:extLst>
          </p:cNvPr>
          <p:cNvSpPr>
            <a:spLocks noGrp="1"/>
          </p:cNvSpPr>
          <p:nvPr>
            <p:ph type="title"/>
          </p:nvPr>
        </p:nvSpPr>
        <p:spPr/>
        <p:txBody>
          <a:bodyPr>
            <a:normAutofit fontScale="90000"/>
          </a:bodyPr>
          <a:lstStyle/>
          <a:p>
            <a:r>
              <a:rPr lang="en-US"/>
              <a:t>Quality indicator results for Care Plan made available and physician follow-up* within 7 days of discharge</a:t>
            </a:r>
          </a:p>
        </p:txBody>
      </p:sp>
      <p:sp>
        <p:nvSpPr>
          <p:cNvPr id="4" name="Slide Number Placeholder 3">
            <a:extLst>
              <a:ext uri="{FF2B5EF4-FFF2-40B4-BE49-F238E27FC236}">
                <a16:creationId xmlns:a16="http://schemas.microsoft.com/office/drawing/2014/main" id="{CC84FC6D-EE7F-46DC-9A97-F7864FFD9878}"/>
              </a:ext>
            </a:extLst>
          </p:cNvPr>
          <p:cNvSpPr>
            <a:spLocks noGrp="1"/>
          </p:cNvSpPr>
          <p:nvPr>
            <p:ph type="sldNum" sz="quarter" idx="12"/>
          </p:nvPr>
        </p:nvSpPr>
        <p:spPr/>
        <p:txBody>
          <a:bodyPr/>
          <a:lstStyle/>
          <a:p>
            <a:fld id="{2066355A-084C-D24E-9AD2-7E4FC41EA627}" type="slidenum">
              <a:rPr lang="en-US" smtClean="0"/>
              <a:t>45</a:t>
            </a:fld>
            <a:endParaRPr lang="en-US"/>
          </a:p>
        </p:txBody>
      </p:sp>
      <p:grpSp>
        <p:nvGrpSpPr>
          <p:cNvPr id="10" name="Group 9">
            <a:extLst>
              <a:ext uri="{FF2B5EF4-FFF2-40B4-BE49-F238E27FC236}">
                <a16:creationId xmlns:a16="http://schemas.microsoft.com/office/drawing/2014/main" id="{9CCADD64-D379-457C-AAE8-27ED03793CE7}"/>
              </a:ext>
            </a:extLst>
          </p:cNvPr>
          <p:cNvGrpSpPr/>
          <p:nvPr/>
        </p:nvGrpSpPr>
        <p:grpSpPr>
          <a:xfrm>
            <a:off x="389114" y="971661"/>
            <a:ext cx="8246886" cy="1796533"/>
            <a:chOff x="389114" y="1047862"/>
            <a:chExt cx="8246886" cy="1796533"/>
          </a:xfrm>
        </p:grpSpPr>
        <p:pic>
          <p:nvPicPr>
            <p:cNvPr id="5" name="Picture 4">
              <a:extLst>
                <a:ext uri="{FF2B5EF4-FFF2-40B4-BE49-F238E27FC236}">
                  <a16:creationId xmlns:a16="http://schemas.microsoft.com/office/drawing/2014/main" id="{726F6CDA-5168-4A65-81F8-2F79EBD449B3}"/>
                </a:ext>
              </a:extLst>
            </p:cNvPr>
            <p:cNvPicPr>
              <a:picLocks noChangeAspect="1"/>
            </p:cNvPicPr>
            <p:nvPr/>
          </p:nvPicPr>
          <p:blipFill>
            <a:blip r:embed="rId2"/>
            <a:stretch>
              <a:fillRect/>
            </a:stretch>
          </p:blipFill>
          <p:spPr>
            <a:xfrm>
              <a:off x="389114" y="1047862"/>
              <a:ext cx="8246886" cy="1796533"/>
            </a:xfrm>
            <a:prstGeom prst="rect">
              <a:avLst/>
            </a:prstGeom>
          </p:spPr>
        </p:pic>
        <p:sp>
          <p:nvSpPr>
            <p:cNvPr id="7" name="Rectangle 6">
              <a:extLst>
                <a:ext uri="{FF2B5EF4-FFF2-40B4-BE49-F238E27FC236}">
                  <a16:creationId xmlns:a16="http://schemas.microsoft.com/office/drawing/2014/main" id="{BBF61520-454B-4600-BE4F-3F3266BFE686}"/>
                </a:ext>
              </a:extLst>
            </p:cNvPr>
            <p:cNvSpPr/>
            <p:nvPr/>
          </p:nvSpPr>
          <p:spPr>
            <a:xfrm>
              <a:off x="3225799" y="1219200"/>
              <a:ext cx="1905000" cy="1270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30DE0B6F-688A-4FB1-B1F0-8D642E1B2234}"/>
              </a:ext>
            </a:extLst>
          </p:cNvPr>
          <p:cNvGrpSpPr/>
          <p:nvPr/>
        </p:nvGrpSpPr>
        <p:grpSpPr>
          <a:xfrm>
            <a:off x="389114" y="2966654"/>
            <a:ext cx="8246886" cy="1729878"/>
            <a:chOff x="389114" y="3042855"/>
            <a:chExt cx="8246886" cy="1729878"/>
          </a:xfrm>
        </p:grpSpPr>
        <p:pic>
          <p:nvPicPr>
            <p:cNvPr id="6" name="Picture 5">
              <a:extLst>
                <a:ext uri="{FF2B5EF4-FFF2-40B4-BE49-F238E27FC236}">
                  <a16:creationId xmlns:a16="http://schemas.microsoft.com/office/drawing/2014/main" id="{A38A4914-1A72-461B-B85D-8321FA764CBD}"/>
                </a:ext>
              </a:extLst>
            </p:cNvPr>
            <p:cNvPicPr>
              <a:picLocks noChangeAspect="1"/>
            </p:cNvPicPr>
            <p:nvPr/>
          </p:nvPicPr>
          <p:blipFill>
            <a:blip r:embed="rId3"/>
            <a:stretch>
              <a:fillRect/>
            </a:stretch>
          </p:blipFill>
          <p:spPr>
            <a:xfrm>
              <a:off x="389114" y="3042855"/>
              <a:ext cx="8246886" cy="1729878"/>
            </a:xfrm>
            <a:prstGeom prst="rect">
              <a:avLst/>
            </a:prstGeom>
          </p:spPr>
        </p:pic>
        <p:sp>
          <p:nvSpPr>
            <p:cNvPr id="8" name="Rectangle 7">
              <a:extLst>
                <a:ext uri="{FF2B5EF4-FFF2-40B4-BE49-F238E27FC236}">
                  <a16:creationId xmlns:a16="http://schemas.microsoft.com/office/drawing/2014/main" id="{BEA7C17E-7C45-4388-BB2C-B7DE6B440114}"/>
                </a:ext>
              </a:extLst>
            </p:cNvPr>
            <p:cNvSpPr/>
            <p:nvPr/>
          </p:nvSpPr>
          <p:spPr>
            <a:xfrm>
              <a:off x="3276599" y="3217334"/>
              <a:ext cx="1905000" cy="1270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283868D4-04ED-4751-8E6F-9999BDAECA77}"/>
              </a:ext>
            </a:extLst>
          </p:cNvPr>
          <p:cNvSpPr txBox="1"/>
          <p:nvPr/>
        </p:nvSpPr>
        <p:spPr>
          <a:xfrm>
            <a:off x="258859" y="4772733"/>
            <a:ext cx="8063874" cy="246221"/>
          </a:xfrm>
          <a:prstGeom prst="rect">
            <a:avLst/>
          </a:prstGeom>
          <a:noFill/>
        </p:spPr>
        <p:txBody>
          <a:bodyPr wrap="square" rtlCol="0">
            <a:spAutoFit/>
          </a:bodyPr>
          <a:lstStyle/>
          <a:p>
            <a:r>
              <a:rPr lang="en-US" sz="1000"/>
              <a:t>*Note: 7-day follow-up with physician indicator results based on FY2019/20; pending FY2020/21 results from the Ministry of Health</a:t>
            </a:r>
          </a:p>
        </p:txBody>
      </p:sp>
    </p:spTree>
    <p:extLst>
      <p:ext uri="{BB962C8B-B14F-4D97-AF65-F5344CB8AC3E}">
        <p14:creationId xmlns:p14="http://schemas.microsoft.com/office/powerpoint/2010/main" val="26305732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72A2C-05CA-47FA-AD9E-B3EDBF5972A4}"/>
              </a:ext>
            </a:extLst>
          </p:cNvPr>
          <p:cNvSpPr>
            <a:spLocks noGrp="1"/>
          </p:cNvSpPr>
          <p:nvPr>
            <p:ph type="title"/>
          </p:nvPr>
        </p:nvSpPr>
        <p:spPr>
          <a:xfrm>
            <a:off x="252287" y="480219"/>
            <a:ext cx="8639426" cy="540000"/>
          </a:xfrm>
        </p:spPr>
        <p:txBody>
          <a:bodyPr/>
          <a:lstStyle/>
          <a:p>
            <a:r>
              <a:rPr lang="en-US"/>
              <a:t>MHA Funding Initiative Report Recommendations</a:t>
            </a:r>
          </a:p>
        </p:txBody>
      </p:sp>
      <p:sp>
        <p:nvSpPr>
          <p:cNvPr id="3" name="Content Placeholder 2">
            <a:extLst>
              <a:ext uri="{FF2B5EF4-FFF2-40B4-BE49-F238E27FC236}">
                <a16:creationId xmlns:a16="http://schemas.microsoft.com/office/drawing/2014/main" id="{C5995DF3-BD0D-40A8-9128-87CF9859349E}"/>
              </a:ext>
            </a:extLst>
          </p:cNvPr>
          <p:cNvSpPr>
            <a:spLocks noGrp="1"/>
          </p:cNvSpPr>
          <p:nvPr>
            <p:ph idx="1"/>
          </p:nvPr>
        </p:nvSpPr>
        <p:spPr>
          <a:xfrm>
            <a:off x="252287" y="1084128"/>
            <a:ext cx="4154539" cy="3759923"/>
          </a:xfrm>
        </p:spPr>
        <p:txBody>
          <a:bodyPr>
            <a:normAutofit fontScale="47500" lnSpcReduction="20000"/>
          </a:bodyPr>
          <a:lstStyle/>
          <a:p>
            <a:r>
              <a:rPr lang="en-US" sz="2300" b="1"/>
              <a:t>Recommendation 1</a:t>
            </a:r>
            <a:r>
              <a:rPr lang="en-US" sz="2300"/>
              <a:t>: </a:t>
            </a:r>
            <a:r>
              <a:rPr lang="en-US" sz="2300" i="1"/>
              <a:t>Use a multi-year payment approach to incentivize quality of care commencing in FY2022/23 using the Quality Standard – Schizophrenia Care for Adults in Hospitals and proceed to integrate the Quality Standard – Schizophrenia Care in the Community for Adults within 3 years.  </a:t>
            </a:r>
          </a:p>
          <a:p>
            <a:endParaRPr lang="en-US" sz="2300"/>
          </a:p>
          <a:p>
            <a:r>
              <a:rPr lang="en-US" sz="2300" b="1"/>
              <a:t>Recommendation 2:</a:t>
            </a:r>
            <a:r>
              <a:rPr lang="en-US" sz="2300"/>
              <a:t> </a:t>
            </a:r>
            <a:r>
              <a:rPr lang="en-US" sz="2300" i="1"/>
              <a:t>Commitment to a dedicated incremental funding envelope that would fund the adoption of the Quality Standards taking into consideration projected volume increases, evolving models of care, and inflationary costs.</a:t>
            </a:r>
            <a:r>
              <a:rPr lang="en-US" sz="2300"/>
              <a:t>  </a:t>
            </a:r>
          </a:p>
          <a:p>
            <a:endParaRPr lang="en-US" sz="2300"/>
          </a:p>
          <a:p>
            <a:r>
              <a:rPr lang="en-US" sz="2300" b="1"/>
              <a:t>Recommendation 3:</a:t>
            </a:r>
            <a:r>
              <a:rPr lang="en-US" sz="2300"/>
              <a:t> </a:t>
            </a:r>
            <a:r>
              <a:rPr lang="en-US" sz="2300" i="1"/>
              <a:t>Ensure standardized, reliable and timely data are available for measuring performance of care across settings as identified by the Quality Standards.  </a:t>
            </a:r>
          </a:p>
          <a:p>
            <a:endParaRPr lang="en-US" sz="2300"/>
          </a:p>
          <a:p>
            <a:r>
              <a:rPr lang="en-US" sz="2300" b="1"/>
              <a:t>Recommendation 4:</a:t>
            </a:r>
            <a:r>
              <a:rPr lang="en-US" sz="2300"/>
              <a:t> </a:t>
            </a:r>
            <a:r>
              <a:rPr lang="en-US" sz="2300" i="1"/>
              <a:t>The Ministry, Ontario Health, OHA, and community mental health and addictions associations should collaborate with health providers to provide the necessary tools and communication to health care providers across care settings to ensure knowledge translation and supports for the P4Q program.</a:t>
            </a:r>
            <a:r>
              <a:rPr lang="en-US" sz="2300"/>
              <a:t>  </a:t>
            </a:r>
          </a:p>
          <a:p>
            <a:endParaRPr lang="en-US"/>
          </a:p>
        </p:txBody>
      </p:sp>
      <p:sp>
        <p:nvSpPr>
          <p:cNvPr id="4" name="Slide Number Placeholder 3">
            <a:extLst>
              <a:ext uri="{FF2B5EF4-FFF2-40B4-BE49-F238E27FC236}">
                <a16:creationId xmlns:a16="http://schemas.microsoft.com/office/drawing/2014/main" id="{8A0B4EC4-96FC-487E-A9A9-EEE24F3F7DDC}"/>
              </a:ext>
            </a:extLst>
          </p:cNvPr>
          <p:cNvSpPr>
            <a:spLocks noGrp="1"/>
          </p:cNvSpPr>
          <p:nvPr>
            <p:ph type="sldNum" sz="quarter" idx="12"/>
          </p:nvPr>
        </p:nvSpPr>
        <p:spPr/>
        <p:txBody>
          <a:bodyPr/>
          <a:lstStyle/>
          <a:p>
            <a:fld id="{2066355A-084C-D24E-9AD2-7E4FC41EA627}" type="slidenum">
              <a:rPr lang="en-US" smtClean="0"/>
              <a:t>46</a:t>
            </a:fld>
            <a:endParaRPr lang="en-US"/>
          </a:p>
        </p:txBody>
      </p:sp>
      <p:sp>
        <p:nvSpPr>
          <p:cNvPr id="5" name="Text Placeholder 4">
            <a:extLst>
              <a:ext uri="{FF2B5EF4-FFF2-40B4-BE49-F238E27FC236}">
                <a16:creationId xmlns:a16="http://schemas.microsoft.com/office/drawing/2014/main" id="{0691C30F-42DD-4A7A-A6CC-771D5107FCFF}"/>
              </a:ext>
            </a:extLst>
          </p:cNvPr>
          <p:cNvSpPr>
            <a:spLocks noGrp="1"/>
          </p:cNvSpPr>
          <p:nvPr>
            <p:ph type="body" sz="quarter" idx="13"/>
          </p:nvPr>
        </p:nvSpPr>
        <p:spPr/>
        <p:txBody>
          <a:bodyPr/>
          <a:lstStyle/>
          <a:p>
            <a:r>
              <a:rPr lang="en-US" sz="1200"/>
              <a:t>MHA Funding Initiative Recommendations</a:t>
            </a:r>
            <a:endParaRPr lang="en-US"/>
          </a:p>
        </p:txBody>
      </p:sp>
      <p:sp>
        <p:nvSpPr>
          <p:cNvPr id="6" name="Content Placeholder 2">
            <a:extLst>
              <a:ext uri="{FF2B5EF4-FFF2-40B4-BE49-F238E27FC236}">
                <a16:creationId xmlns:a16="http://schemas.microsoft.com/office/drawing/2014/main" id="{B308E564-ADC6-47CC-8F5C-04EA73979CC7}"/>
              </a:ext>
            </a:extLst>
          </p:cNvPr>
          <p:cNvSpPr txBox="1">
            <a:spLocks/>
          </p:cNvSpPr>
          <p:nvPr/>
        </p:nvSpPr>
        <p:spPr>
          <a:xfrm>
            <a:off x="4644733" y="1084129"/>
            <a:ext cx="4379438" cy="3242731"/>
          </a:xfrm>
          <a:prstGeom prst="rect">
            <a:avLst/>
          </a:prstGeom>
        </p:spPr>
        <p:txBody>
          <a:bodyPr vert="horz" lIns="0" tIns="0" rIns="0" bIns="0" rtlCol="0">
            <a:normAutofit fontScale="55000" lnSpcReduction="20000"/>
          </a:bodyPr>
          <a:lstStyle>
            <a:lvl1pPr marL="0" indent="0" algn="l" defTabSz="457200" rtl="0" eaLnBrk="1" latinLnBrk="0" hangingPunct="1">
              <a:lnSpc>
                <a:spcPct val="110000"/>
              </a:lnSpc>
              <a:spcBef>
                <a:spcPts val="600"/>
              </a:spcBef>
              <a:spcAft>
                <a:spcPts val="0"/>
              </a:spcAft>
              <a:buClrTx/>
              <a:buFont typeface="Arial"/>
              <a:buNone/>
              <a:defRPr sz="2000" kern="1200" baseline="0">
                <a:solidFill>
                  <a:srgbClr val="000000"/>
                </a:solidFill>
                <a:latin typeface="Arial"/>
                <a:ea typeface="+mn-ea"/>
                <a:cs typeface="Arial"/>
              </a:defRPr>
            </a:lvl1pPr>
            <a:lvl2pPr marL="540000" indent="-180000" algn="l" defTabSz="457200" rtl="0" eaLnBrk="1" latinLnBrk="0" hangingPunct="1">
              <a:lnSpc>
                <a:spcPct val="110000"/>
              </a:lnSpc>
              <a:spcBef>
                <a:spcPts val="300"/>
              </a:spcBef>
              <a:spcAft>
                <a:spcPts val="0"/>
              </a:spcAft>
              <a:buClrTx/>
              <a:buSzPct val="100000"/>
              <a:buFont typeface="Arial"/>
              <a:buChar char="–"/>
              <a:defRPr sz="1800" kern="1200">
                <a:solidFill>
                  <a:srgbClr val="000000"/>
                </a:solidFill>
                <a:latin typeface="Arial"/>
                <a:ea typeface="+mn-ea"/>
                <a:cs typeface="Arial"/>
              </a:defRPr>
            </a:lvl2pPr>
            <a:lvl3pPr marL="720000" indent="-180000" algn="l" defTabSz="457200" rtl="0" eaLnBrk="1" latinLnBrk="0" hangingPunct="1">
              <a:lnSpc>
                <a:spcPct val="110000"/>
              </a:lnSpc>
              <a:spcBef>
                <a:spcPts val="300"/>
              </a:spcBef>
              <a:spcAft>
                <a:spcPts val="0"/>
              </a:spcAft>
              <a:buClrTx/>
              <a:buFont typeface="Arial"/>
              <a:buChar char="•"/>
              <a:defRPr sz="1600" kern="1200">
                <a:solidFill>
                  <a:srgbClr val="000000"/>
                </a:solidFill>
                <a:latin typeface="Arial"/>
                <a:ea typeface="+mn-ea"/>
                <a:cs typeface="Arial"/>
              </a:defRPr>
            </a:lvl3pPr>
            <a:lvl4pPr marL="936000" indent="-180000" algn="l" defTabSz="457200" rtl="0" eaLnBrk="1" latinLnBrk="0" hangingPunct="1">
              <a:lnSpc>
                <a:spcPct val="110000"/>
              </a:lnSpc>
              <a:spcBef>
                <a:spcPts val="600"/>
              </a:spcBef>
              <a:spcAft>
                <a:spcPts val="0"/>
              </a:spcAft>
              <a:buClrTx/>
              <a:buFont typeface="Arial"/>
              <a:buChar char="–"/>
              <a:defRPr sz="1400" kern="1200">
                <a:solidFill>
                  <a:srgbClr val="000000"/>
                </a:solidFill>
                <a:latin typeface="Arial"/>
                <a:ea typeface="+mn-ea"/>
                <a:cs typeface="Arial"/>
              </a:defRPr>
            </a:lvl4pPr>
            <a:lvl5pPr marL="1116000" indent="-180000" algn="l" defTabSz="457200" rtl="0" eaLnBrk="1" latinLnBrk="0" hangingPunct="1">
              <a:lnSpc>
                <a:spcPct val="110000"/>
              </a:lnSpc>
              <a:spcBef>
                <a:spcPts val="600"/>
              </a:spcBef>
              <a:spcAft>
                <a:spcPts val="0"/>
              </a:spcAft>
              <a:buClrTx/>
              <a:buFont typeface="Arial"/>
              <a:buChar char="•"/>
              <a:defRPr sz="1200" kern="1200">
                <a:solidFill>
                  <a:srgbClr val="000000"/>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1"/>
              <a:t>Recommendation 5:</a:t>
            </a:r>
            <a:r>
              <a:rPr lang="en-US"/>
              <a:t> </a:t>
            </a:r>
            <a:r>
              <a:rPr lang="en-US" i="1"/>
              <a:t>There should be an annual review and adjustments of the MHA P4Q funding methodology to ensure transparency and continuous improvement of the initiative.</a:t>
            </a:r>
          </a:p>
          <a:p>
            <a:endParaRPr lang="en-US"/>
          </a:p>
          <a:p>
            <a:r>
              <a:rPr lang="en-US" b="1"/>
              <a:t>Recommendation 6:</a:t>
            </a:r>
            <a:r>
              <a:rPr lang="en-US"/>
              <a:t> </a:t>
            </a:r>
            <a:r>
              <a:rPr lang="en-US" i="1"/>
              <a:t>In the Fall 2021, the MHA Funding Advisory Committee will pursue exploration of an integrated care funding approach: creation of an integrated care funding model for schizophrenia care.</a:t>
            </a:r>
          </a:p>
          <a:p>
            <a:endParaRPr lang="en-US"/>
          </a:p>
          <a:p>
            <a:r>
              <a:rPr lang="en-US" b="1"/>
              <a:t>Recommendation 7:</a:t>
            </a:r>
            <a:r>
              <a:rPr lang="en-US"/>
              <a:t>  </a:t>
            </a:r>
            <a:r>
              <a:rPr lang="en-US" i="1"/>
              <a:t>Within FY2021-2022, The MHA Funding Advisory Committee will engage with the Ministry to develop a plan for the refinement/development of a case-mix system and its associated weighting methods to fund resource utilization for adult mental health and addictions care activities.</a:t>
            </a:r>
          </a:p>
          <a:p>
            <a:endParaRPr lang="en-US"/>
          </a:p>
          <a:p>
            <a:r>
              <a:rPr lang="en-US" b="1"/>
              <a:t>Recommendation 8:</a:t>
            </a:r>
            <a:r>
              <a:rPr lang="en-US"/>
              <a:t> </a:t>
            </a:r>
            <a:r>
              <a:rPr lang="en-US" i="1"/>
              <a:t>The MHA Funding Advisory Committee will develop a multi-year workplan for other MHA Quality Standards using the MHA-P4Q approach.  </a:t>
            </a:r>
            <a:endParaRPr lang="en-US"/>
          </a:p>
          <a:p>
            <a:endParaRPr lang="en-US"/>
          </a:p>
        </p:txBody>
      </p:sp>
      <p:sp>
        <p:nvSpPr>
          <p:cNvPr id="7" name="TextBox 6">
            <a:extLst>
              <a:ext uri="{FF2B5EF4-FFF2-40B4-BE49-F238E27FC236}">
                <a16:creationId xmlns:a16="http://schemas.microsoft.com/office/drawing/2014/main" id="{C7930549-B3C6-483F-8A28-32D7411AB1EA}"/>
              </a:ext>
            </a:extLst>
          </p:cNvPr>
          <p:cNvSpPr txBox="1"/>
          <p:nvPr/>
        </p:nvSpPr>
        <p:spPr>
          <a:xfrm>
            <a:off x="79898" y="4777929"/>
            <a:ext cx="4492101" cy="246221"/>
          </a:xfrm>
          <a:prstGeom prst="rect">
            <a:avLst/>
          </a:prstGeom>
          <a:noFill/>
        </p:spPr>
        <p:txBody>
          <a:bodyPr wrap="square" rtlCol="0">
            <a:spAutoFit/>
          </a:bodyPr>
          <a:lstStyle/>
          <a:p>
            <a:r>
              <a:rPr lang="en-US" sz="1000"/>
              <a:t>Confidential. Please do not distribute.</a:t>
            </a:r>
          </a:p>
        </p:txBody>
      </p:sp>
    </p:spTree>
    <p:extLst>
      <p:ext uri="{BB962C8B-B14F-4D97-AF65-F5344CB8AC3E}">
        <p14:creationId xmlns:p14="http://schemas.microsoft.com/office/powerpoint/2010/main" val="26788221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C4D1B6E-274A-4FE2-A460-052FD2384513}"/>
              </a:ext>
            </a:extLst>
          </p:cNvPr>
          <p:cNvSpPr>
            <a:spLocks noGrp="1"/>
          </p:cNvSpPr>
          <p:nvPr>
            <p:ph type="title"/>
          </p:nvPr>
        </p:nvSpPr>
        <p:spPr/>
        <p:txBody>
          <a:bodyPr>
            <a:normAutofit/>
          </a:bodyPr>
          <a:lstStyle/>
          <a:p>
            <a:r>
              <a:rPr lang="en-US" sz="4000" dirty="0"/>
              <a:t>Integrated Care Initiative </a:t>
            </a:r>
          </a:p>
        </p:txBody>
      </p:sp>
      <p:sp>
        <p:nvSpPr>
          <p:cNvPr id="4" name="Slide Number Placeholder 3">
            <a:extLst>
              <a:ext uri="{FF2B5EF4-FFF2-40B4-BE49-F238E27FC236}">
                <a16:creationId xmlns:a16="http://schemas.microsoft.com/office/drawing/2014/main" id="{6929E8DB-0185-424D-A4B6-01BD1F7A9F63}"/>
              </a:ext>
            </a:extLst>
          </p:cNvPr>
          <p:cNvSpPr>
            <a:spLocks noGrp="1"/>
          </p:cNvSpPr>
          <p:nvPr>
            <p:ph type="sldNum" sz="quarter" idx="4294967295"/>
          </p:nvPr>
        </p:nvSpPr>
        <p:spPr>
          <a:xfrm>
            <a:off x="8772525" y="69850"/>
            <a:ext cx="371475" cy="273050"/>
          </a:xfrm>
        </p:spPr>
        <p:txBody>
          <a:bodyPr/>
          <a:lstStyle/>
          <a:p>
            <a:fld id="{2066355A-084C-D24E-9AD2-7E4FC41EA627}" type="slidenum">
              <a:rPr lang="en-US" smtClean="0"/>
              <a:t>47</a:t>
            </a:fld>
            <a:endParaRPr lang="en-US"/>
          </a:p>
        </p:txBody>
      </p:sp>
      <p:pic>
        <p:nvPicPr>
          <p:cNvPr id="5" name="Picture 4" descr="Shape, arrow&#10;&#10;Description automatically generated">
            <a:extLst>
              <a:ext uri="{FF2B5EF4-FFF2-40B4-BE49-F238E27FC236}">
                <a16:creationId xmlns:a16="http://schemas.microsoft.com/office/drawing/2014/main" id="{2D495877-BABE-4476-AC8D-68A72A44303C}"/>
              </a:ext>
            </a:extLst>
          </p:cNvPr>
          <p:cNvPicPr>
            <a:picLocks noChangeAspect="1"/>
          </p:cNvPicPr>
          <p:nvPr/>
        </p:nvPicPr>
        <p:blipFill>
          <a:blip r:embed="rId2"/>
          <a:stretch>
            <a:fillRect/>
          </a:stretch>
        </p:blipFill>
        <p:spPr>
          <a:xfrm>
            <a:off x="2535776" y="797647"/>
            <a:ext cx="6236749" cy="3853006"/>
          </a:xfrm>
          <a:prstGeom prst="rect">
            <a:avLst/>
          </a:prstGeom>
        </p:spPr>
      </p:pic>
    </p:spTree>
    <p:extLst>
      <p:ext uri="{BB962C8B-B14F-4D97-AF65-F5344CB8AC3E}">
        <p14:creationId xmlns:p14="http://schemas.microsoft.com/office/powerpoint/2010/main" val="27804504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FA08733E-A523-4B85-BD82-F36EA7EEEAEE}"/>
              </a:ext>
            </a:extLst>
          </p:cNvPr>
          <p:cNvSpPr>
            <a:spLocks noGrp="1"/>
          </p:cNvSpPr>
          <p:nvPr>
            <p:ph type="title"/>
          </p:nvPr>
        </p:nvSpPr>
        <p:spPr/>
        <p:txBody>
          <a:bodyPr>
            <a:normAutofit fontScale="90000"/>
          </a:bodyPr>
          <a:lstStyle/>
          <a:p>
            <a:r>
              <a:rPr lang="en-US"/>
              <a:t>Integrated Care – leveraging efforts in hospital to the full continuum of care</a:t>
            </a:r>
          </a:p>
        </p:txBody>
      </p:sp>
      <p:sp>
        <p:nvSpPr>
          <p:cNvPr id="4" name="Slide Number Placeholder 3">
            <a:extLst>
              <a:ext uri="{FF2B5EF4-FFF2-40B4-BE49-F238E27FC236}">
                <a16:creationId xmlns:a16="http://schemas.microsoft.com/office/drawing/2014/main" id="{BF1B8747-C60E-4CFA-ABFD-2FA7C7363AB3}"/>
              </a:ext>
            </a:extLst>
          </p:cNvPr>
          <p:cNvSpPr>
            <a:spLocks noGrp="1"/>
          </p:cNvSpPr>
          <p:nvPr>
            <p:ph type="sldNum" sz="quarter" idx="12"/>
          </p:nvPr>
        </p:nvSpPr>
        <p:spPr/>
        <p:txBody>
          <a:bodyPr/>
          <a:lstStyle/>
          <a:p>
            <a:fld id="{2066355A-084C-D24E-9AD2-7E4FC41EA627}" type="slidenum">
              <a:rPr lang="en-US" smtClean="0"/>
              <a:t>48</a:t>
            </a:fld>
            <a:endParaRPr lang="en-US"/>
          </a:p>
        </p:txBody>
      </p:sp>
      <p:pic>
        <p:nvPicPr>
          <p:cNvPr id="11" name="Picture 10">
            <a:extLst>
              <a:ext uri="{FF2B5EF4-FFF2-40B4-BE49-F238E27FC236}">
                <a16:creationId xmlns:a16="http://schemas.microsoft.com/office/drawing/2014/main" id="{E86F6780-499C-4E77-A323-AB7D8D903A27}"/>
              </a:ext>
            </a:extLst>
          </p:cNvPr>
          <p:cNvPicPr>
            <a:picLocks noChangeAspect="1"/>
          </p:cNvPicPr>
          <p:nvPr/>
        </p:nvPicPr>
        <p:blipFill rotWithShape="1">
          <a:blip r:embed="rId3"/>
          <a:srcRect b="5067"/>
          <a:stretch/>
        </p:blipFill>
        <p:spPr>
          <a:xfrm>
            <a:off x="716122" y="936887"/>
            <a:ext cx="3646294" cy="4107304"/>
          </a:xfrm>
          <a:prstGeom prst="rect">
            <a:avLst/>
          </a:prstGeom>
        </p:spPr>
      </p:pic>
      <p:pic>
        <p:nvPicPr>
          <p:cNvPr id="16" name="Picture 15">
            <a:extLst>
              <a:ext uri="{FF2B5EF4-FFF2-40B4-BE49-F238E27FC236}">
                <a16:creationId xmlns:a16="http://schemas.microsoft.com/office/drawing/2014/main" id="{F0C41329-F3B5-44E4-B979-1AA0FCF29091}"/>
              </a:ext>
            </a:extLst>
          </p:cNvPr>
          <p:cNvPicPr>
            <a:picLocks noChangeAspect="1"/>
          </p:cNvPicPr>
          <p:nvPr/>
        </p:nvPicPr>
        <p:blipFill>
          <a:blip r:embed="rId4"/>
          <a:stretch>
            <a:fillRect/>
          </a:stretch>
        </p:blipFill>
        <p:spPr>
          <a:xfrm>
            <a:off x="4849292" y="1206707"/>
            <a:ext cx="2875340" cy="3449611"/>
          </a:xfrm>
          <a:prstGeom prst="rect">
            <a:avLst/>
          </a:prstGeom>
        </p:spPr>
      </p:pic>
    </p:spTree>
    <p:extLst>
      <p:ext uri="{BB962C8B-B14F-4D97-AF65-F5344CB8AC3E}">
        <p14:creationId xmlns:p14="http://schemas.microsoft.com/office/powerpoint/2010/main" val="8212917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7ABE62E0-E64B-457A-B478-952DE1CE2758}"/>
              </a:ext>
            </a:extLst>
          </p:cNvPr>
          <p:cNvSpPr/>
          <p:nvPr/>
        </p:nvSpPr>
        <p:spPr>
          <a:xfrm>
            <a:off x="2254998" y="960407"/>
            <a:ext cx="4427500" cy="2009937"/>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B64605D0-9BEE-416F-9710-179B16C10AB3}"/>
              </a:ext>
            </a:extLst>
          </p:cNvPr>
          <p:cNvSpPr>
            <a:spLocks noGrp="1"/>
          </p:cNvSpPr>
          <p:nvPr>
            <p:ph type="title"/>
          </p:nvPr>
        </p:nvSpPr>
        <p:spPr/>
        <p:txBody>
          <a:bodyPr>
            <a:normAutofit fontScale="90000"/>
          </a:bodyPr>
          <a:lstStyle/>
          <a:p>
            <a:r>
              <a:rPr lang="en-US"/>
              <a:t>Integrated Care Prototypes using OHTs and Partnerships</a:t>
            </a:r>
          </a:p>
        </p:txBody>
      </p:sp>
      <p:sp>
        <p:nvSpPr>
          <p:cNvPr id="4" name="Slide Number Placeholder 3">
            <a:extLst>
              <a:ext uri="{FF2B5EF4-FFF2-40B4-BE49-F238E27FC236}">
                <a16:creationId xmlns:a16="http://schemas.microsoft.com/office/drawing/2014/main" id="{5CFA0412-AB61-41AF-BF01-9D538862B96D}"/>
              </a:ext>
            </a:extLst>
          </p:cNvPr>
          <p:cNvSpPr>
            <a:spLocks noGrp="1"/>
          </p:cNvSpPr>
          <p:nvPr>
            <p:ph type="sldNum" sz="quarter" idx="12"/>
          </p:nvPr>
        </p:nvSpPr>
        <p:spPr/>
        <p:txBody>
          <a:bodyPr/>
          <a:lstStyle/>
          <a:p>
            <a:pPr defTabSz="457189"/>
            <a:fld id="{2066355A-084C-D24E-9AD2-7E4FC41EA627}" type="slidenum">
              <a:rPr lang="en-US"/>
              <a:pPr defTabSz="457189"/>
              <a:t>49</a:t>
            </a:fld>
            <a:endParaRPr lang="en-US"/>
          </a:p>
        </p:txBody>
      </p:sp>
      <p:sp>
        <p:nvSpPr>
          <p:cNvPr id="6" name="TextBox 5">
            <a:extLst>
              <a:ext uri="{FF2B5EF4-FFF2-40B4-BE49-F238E27FC236}">
                <a16:creationId xmlns:a16="http://schemas.microsoft.com/office/drawing/2014/main" id="{B092C859-8C9A-47CC-B33A-3D6E8A072309}"/>
              </a:ext>
            </a:extLst>
          </p:cNvPr>
          <p:cNvSpPr txBox="1"/>
          <p:nvPr/>
        </p:nvSpPr>
        <p:spPr>
          <a:xfrm>
            <a:off x="-24743" y="4871698"/>
            <a:ext cx="4492101" cy="246221"/>
          </a:xfrm>
          <a:prstGeom prst="rect">
            <a:avLst/>
          </a:prstGeom>
          <a:noFill/>
        </p:spPr>
        <p:txBody>
          <a:bodyPr wrap="square" rtlCol="0">
            <a:spAutoFit/>
          </a:bodyPr>
          <a:lstStyle/>
          <a:p>
            <a:r>
              <a:rPr lang="en-US" sz="1000"/>
              <a:t>Confidential. Please do not distribute.</a:t>
            </a:r>
          </a:p>
        </p:txBody>
      </p:sp>
      <p:graphicFrame>
        <p:nvGraphicFramePr>
          <p:cNvPr id="7" name="Diagram 6">
            <a:extLst>
              <a:ext uri="{FF2B5EF4-FFF2-40B4-BE49-F238E27FC236}">
                <a16:creationId xmlns:a16="http://schemas.microsoft.com/office/drawing/2014/main" id="{1A573FB7-BF26-483E-941E-E722BA619829}"/>
              </a:ext>
            </a:extLst>
          </p:cNvPr>
          <p:cNvGraphicFramePr/>
          <p:nvPr/>
        </p:nvGraphicFramePr>
        <p:xfrm>
          <a:off x="2246592" y="3209834"/>
          <a:ext cx="2260866" cy="16090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Diagram 7">
            <a:extLst>
              <a:ext uri="{FF2B5EF4-FFF2-40B4-BE49-F238E27FC236}">
                <a16:creationId xmlns:a16="http://schemas.microsoft.com/office/drawing/2014/main" id="{BABC3EC7-E0F2-46DD-A9AB-56461F6D9071}"/>
              </a:ext>
            </a:extLst>
          </p:cNvPr>
          <p:cNvGraphicFramePr/>
          <p:nvPr/>
        </p:nvGraphicFramePr>
        <p:xfrm>
          <a:off x="4149849" y="3209834"/>
          <a:ext cx="2411134" cy="159931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9" name="Diagram 8">
            <a:extLst>
              <a:ext uri="{FF2B5EF4-FFF2-40B4-BE49-F238E27FC236}">
                <a16:creationId xmlns:a16="http://schemas.microsoft.com/office/drawing/2014/main" id="{0BB92686-4EC9-4961-B725-15DFFDEAD7D5}"/>
              </a:ext>
            </a:extLst>
          </p:cNvPr>
          <p:cNvGraphicFramePr/>
          <p:nvPr/>
        </p:nvGraphicFramePr>
        <p:xfrm>
          <a:off x="-80166" y="1186309"/>
          <a:ext cx="2411134" cy="1591398"/>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11" name="TextBox 10">
            <a:extLst>
              <a:ext uri="{FF2B5EF4-FFF2-40B4-BE49-F238E27FC236}">
                <a16:creationId xmlns:a16="http://schemas.microsoft.com/office/drawing/2014/main" id="{E7237C6A-A2CC-48C6-9C75-66E7D5C0472B}"/>
              </a:ext>
            </a:extLst>
          </p:cNvPr>
          <p:cNvSpPr txBox="1"/>
          <p:nvPr/>
        </p:nvSpPr>
        <p:spPr>
          <a:xfrm>
            <a:off x="4299975" y="3212060"/>
            <a:ext cx="2195382" cy="1569660"/>
          </a:xfrm>
          <a:prstGeom prst="rect">
            <a:avLst/>
          </a:prstGeom>
          <a:solidFill>
            <a:srgbClr val="FFFFFF">
              <a:alpha val="60000"/>
            </a:srgbClr>
          </a:solidFill>
        </p:spPr>
        <p:txBody>
          <a:bodyPr wrap="square" rtlCol="0">
            <a:spAutoFit/>
          </a:bodyPr>
          <a:lstStyle/>
          <a:p>
            <a:pPr algn="ctr"/>
            <a:r>
              <a:rPr lang="en-US" sz="2400" b="1">
                <a:solidFill>
                  <a:schemeClr val="accent2">
                    <a:lumMod val="50000"/>
                  </a:schemeClr>
                </a:solidFill>
              </a:rPr>
              <a:t>Greater Hamilton Health Network</a:t>
            </a:r>
          </a:p>
        </p:txBody>
      </p:sp>
      <p:pic>
        <p:nvPicPr>
          <p:cNvPr id="14" name="Picture 13">
            <a:extLst>
              <a:ext uri="{FF2B5EF4-FFF2-40B4-BE49-F238E27FC236}">
                <a16:creationId xmlns:a16="http://schemas.microsoft.com/office/drawing/2014/main" id="{E28E9FF3-6A96-4144-BE53-30BBC5E50155}"/>
              </a:ext>
            </a:extLst>
          </p:cNvPr>
          <p:cNvPicPr>
            <a:picLocks noChangeAspect="1"/>
          </p:cNvPicPr>
          <p:nvPr/>
        </p:nvPicPr>
        <p:blipFill>
          <a:blip r:embed="rId18"/>
          <a:stretch>
            <a:fillRect/>
          </a:stretch>
        </p:blipFill>
        <p:spPr>
          <a:xfrm>
            <a:off x="2543672" y="1005685"/>
            <a:ext cx="1770636" cy="1743808"/>
          </a:xfrm>
          <a:prstGeom prst="rect">
            <a:avLst/>
          </a:prstGeom>
        </p:spPr>
      </p:pic>
      <p:pic>
        <p:nvPicPr>
          <p:cNvPr id="16" name="Picture 15">
            <a:extLst>
              <a:ext uri="{FF2B5EF4-FFF2-40B4-BE49-F238E27FC236}">
                <a16:creationId xmlns:a16="http://schemas.microsoft.com/office/drawing/2014/main" id="{24585DDA-A2D8-4BC7-8EE4-B460FC24ADBB}"/>
              </a:ext>
            </a:extLst>
          </p:cNvPr>
          <p:cNvPicPr>
            <a:picLocks noChangeAspect="1"/>
          </p:cNvPicPr>
          <p:nvPr/>
        </p:nvPicPr>
        <p:blipFill>
          <a:blip r:embed="rId19"/>
          <a:stretch>
            <a:fillRect/>
          </a:stretch>
        </p:blipFill>
        <p:spPr>
          <a:xfrm>
            <a:off x="4593862" y="1003556"/>
            <a:ext cx="1837202" cy="1777568"/>
          </a:xfrm>
          <a:prstGeom prst="rect">
            <a:avLst/>
          </a:prstGeom>
        </p:spPr>
      </p:pic>
      <p:sp>
        <p:nvSpPr>
          <p:cNvPr id="18" name="TextBox 17">
            <a:extLst>
              <a:ext uri="{FF2B5EF4-FFF2-40B4-BE49-F238E27FC236}">
                <a16:creationId xmlns:a16="http://schemas.microsoft.com/office/drawing/2014/main" id="{7A9933BE-DD5B-4C80-B1A9-2DC927FEDBDD}"/>
              </a:ext>
            </a:extLst>
          </p:cNvPr>
          <p:cNvSpPr txBox="1"/>
          <p:nvPr/>
        </p:nvSpPr>
        <p:spPr>
          <a:xfrm>
            <a:off x="211817" y="1098268"/>
            <a:ext cx="1864922" cy="1785104"/>
          </a:xfrm>
          <a:prstGeom prst="rect">
            <a:avLst/>
          </a:prstGeom>
          <a:solidFill>
            <a:srgbClr val="FFFFFF">
              <a:alpha val="60000"/>
            </a:srgbClr>
          </a:solidFill>
        </p:spPr>
        <p:txBody>
          <a:bodyPr wrap="square" rtlCol="0">
            <a:spAutoFit/>
          </a:bodyPr>
          <a:lstStyle/>
          <a:p>
            <a:pPr algn="ctr"/>
            <a:r>
              <a:rPr lang="en-US" sz="2200" b="1">
                <a:solidFill>
                  <a:schemeClr val="accent3">
                    <a:lumMod val="50000"/>
                  </a:schemeClr>
                </a:solidFill>
              </a:rPr>
              <a:t>Ontario Shores-SHN-CMHA Durham Partnership</a:t>
            </a:r>
          </a:p>
        </p:txBody>
      </p:sp>
      <p:graphicFrame>
        <p:nvGraphicFramePr>
          <p:cNvPr id="17" name="Diagram 16">
            <a:extLst>
              <a:ext uri="{FF2B5EF4-FFF2-40B4-BE49-F238E27FC236}">
                <a16:creationId xmlns:a16="http://schemas.microsoft.com/office/drawing/2014/main" id="{326F2242-16A7-4B26-A38E-16E5FE4619E8}"/>
              </a:ext>
            </a:extLst>
          </p:cNvPr>
          <p:cNvGraphicFramePr/>
          <p:nvPr/>
        </p:nvGraphicFramePr>
        <p:xfrm>
          <a:off x="6710618" y="1158095"/>
          <a:ext cx="2411134" cy="1591398"/>
        </p:xfrm>
        <a:graphic>
          <a:graphicData uri="http://schemas.openxmlformats.org/drawingml/2006/diagram">
            <dgm:relIds xmlns:dgm="http://schemas.openxmlformats.org/drawingml/2006/diagram" xmlns:r="http://schemas.openxmlformats.org/officeDocument/2006/relationships" r:dm="rId20" r:lo="rId21" r:qs="rId22" r:cs="rId23"/>
          </a:graphicData>
        </a:graphic>
      </p:graphicFrame>
      <p:sp>
        <p:nvSpPr>
          <p:cNvPr id="20" name="TextBox 19">
            <a:extLst>
              <a:ext uri="{FF2B5EF4-FFF2-40B4-BE49-F238E27FC236}">
                <a16:creationId xmlns:a16="http://schemas.microsoft.com/office/drawing/2014/main" id="{AA4AD78A-DF3B-4880-B5D0-11FC7E5FF64B}"/>
              </a:ext>
            </a:extLst>
          </p:cNvPr>
          <p:cNvSpPr txBox="1"/>
          <p:nvPr/>
        </p:nvSpPr>
        <p:spPr>
          <a:xfrm>
            <a:off x="6983724" y="1221876"/>
            <a:ext cx="1864922" cy="1446550"/>
          </a:xfrm>
          <a:prstGeom prst="rect">
            <a:avLst/>
          </a:prstGeom>
          <a:solidFill>
            <a:srgbClr val="FFFFFF">
              <a:alpha val="60000"/>
            </a:srgbClr>
          </a:solidFill>
        </p:spPr>
        <p:txBody>
          <a:bodyPr wrap="square" rtlCol="0">
            <a:spAutoFit/>
          </a:bodyPr>
          <a:lstStyle/>
          <a:p>
            <a:pPr algn="ctr"/>
            <a:r>
              <a:rPr lang="en-US" sz="2200" b="1">
                <a:solidFill>
                  <a:srgbClr val="002060"/>
                </a:solidFill>
              </a:rPr>
              <a:t>Central OHT for Specialized Populations</a:t>
            </a:r>
          </a:p>
        </p:txBody>
      </p:sp>
      <p:sp>
        <p:nvSpPr>
          <p:cNvPr id="10" name="TextBox 9">
            <a:extLst>
              <a:ext uri="{FF2B5EF4-FFF2-40B4-BE49-F238E27FC236}">
                <a16:creationId xmlns:a16="http://schemas.microsoft.com/office/drawing/2014/main" id="{EA231344-1F3A-42D1-B769-26091BFFFDF9}"/>
              </a:ext>
            </a:extLst>
          </p:cNvPr>
          <p:cNvSpPr txBox="1"/>
          <p:nvPr/>
        </p:nvSpPr>
        <p:spPr>
          <a:xfrm>
            <a:off x="2224701" y="3396726"/>
            <a:ext cx="2282756" cy="1200329"/>
          </a:xfrm>
          <a:prstGeom prst="rect">
            <a:avLst/>
          </a:prstGeom>
          <a:solidFill>
            <a:srgbClr val="FFFFFF">
              <a:alpha val="60000"/>
            </a:srgbClr>
          </a:solidFill>
        </p:spPr>
        <p:txBody>
          <a:bodyPr wrap="square" rtlCol="0">
            <a:spAutoFit/>
          </a:bodyPr>
          <a:lstStyle/>
          <a:p>
            <a:pPr algn="ctr"/>
            <a:r>
              <a:rPr lang="en-US" sz="2400" b="1"/>
              <a:t>Southlake Community OHT</a:t>
            </a:r>
          </a:p>
        </p:txBody>
      </p:sp>
      <p:sp>
        <p:nvSpPr>
          <p:cNvPr id="41" name="Arrow: Right 40">
            <a:extLst>
              <a:ext uri="{FF2B5EF4-FFF2-40B4-BE49-F238E27FC236}">
                <a16:creationId xmlns:a16="http://schemas.microsoft.com/office/drawing/2014/main" id="{A37D8DE2-B8A2-4C1F-BC70-52834ECBF2B2}"/>
              </a:ext>
            </a:extLst>
          </p:cNvPr>
          <p:cNvSpPr/>
          <p:nvPr/>
        </p:nvSpPr>
        <p:spPr>
          <a:xfrm>
            <a:off x="6692643" y="1691749"/>
            <a:ext cx="277021" cy="318858"/>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42" name="Arrow: Right 41">
            <a:extLst>
              <a:ext uri="{FF2B5EF4-FFF2-40B4-BE49-F238E27FC236}">
                <a16:creationId xmlns:a16="http://schemas.microsoft.com/office/drawing/2014/main" id="{9954BDBE-2D38-4A64-AA17-E9FD3596F4D1}"/>
              </a:ext>
            </a:extLst>
          </p:cNvPr>
          <p:cNvSpPr/>
          <p:nvPr/>
        </p:nvSpPr>
        <p:spPr>
          <a:xfrm rot="10800000">
            <a:off x="1974814" y="1691749"/>
            <a:ext cx="280184" cy="318858"/>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44" name="Arrow: Right 43">
            <a:extLst>
              <a:ext uri="{FF2B5EF4-FFF2-40B4-BE49-F238E27FC236}">
                <a16:creationId xmlns:a16="http://schemas.microsoft.com/office/drawing/2014/main" id="{403BFD60-9E1E-4D03-A317-1659B5CA6512}"/>
              </a:ext>
            </a:extLst>
          </p:cNvPr>
          <p:cNvSpPr/>
          <p:nvPr/>
        </p:nvSpPr>
        <p:spPr>
          <a:xfrm rot="5400000">
            <a:off x="3257853" y="2940800"/>
            <a:ext cx="241165" cy="300251"/>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45" name="Arrow: Right 44">
            <a:extLst>
              <a:ext uri="{FF2B5EF4-FFF2-40B4-BE49-F238E27FC236}">
                <a16:creationId xmlns:a16="http://schemas.microsoft.com/office/drawing/2014/main" id="{3994CA8D-B872-4721-9AAB-A3AC545AEEB9}"/>
              </a:ext>
            </a:extLst>
          </p:cNvPr>
          <p:cNvSpPr/>
          <p:nvPr/>
        </p:nvSpPr>
        <p:spPr>
          <a:xfrm rot="5400000">
            <a:off x="5218611" y="2951540"/>
            <a:ext cx="262644" cy="300251"/>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7225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3303" y="242594"/>
            <a:ext cx="6323300" cy="400158"/>
          </a:xfrm>
        </p:spPr>
        <p:txBody>
          <a:bodyPr>
            <a:normAutofit/>
          </a:bodyPr>
          <a:lstStyle/>
          <a:p>
            <a:pPr algn="ctr"/>
            <a:r>
              <a:rPr lang="en-US" sz="2600">
                <a:latin typeface="Franklin Gothic Book" panose="020B0503020102020204" pitchFamily="34" charset="0"/>
              </a:rPr>
              <a:t>Health System Funding Reform</a:t>
            </a:r>
          </a:p>
        </p:txBody>
      </p:sp>
      <p:pic>
        <p:nvPicPr>
          <p:cNvPr id="8" name="Picture 7"/>
          <p:cNvPicPr>
            <a:picLocks noChangeAspect="1"/>
          </p:cNvPicPr>
          <p:nvPr/>
        </p:nvPicPr>
        <p:blipFill rotWithShape="1">
          <a:blip r:embed="rId2"/>
          <a:srcRect t="23329" r="5115"/>
          <a:stretch/>
        </p:blipFill>
        <p:spPr>
          <a:xfrm>
            <a:off x="364143" y="708359"/>
            <a:ext cx="7844502" cy="4303871"/>
          </a:xfrm>
          <a:prstGeom prst="rect">
            <a:avLst/>
          </a:prstGeom>
        </p:spPr>
      </p:pic>
      <p:sp>
        <p:nvSpPr>
          <p:cNvPr id="5" name="Right Arrow 4"/>
          <p:cNvSpPr/>
          <p:nvPr/>
        </p:nvSpPr>
        <p:spPr bwMode="auto">
          <a:xfrm>
            <a:off x="4760100" y="1516380"/>
            <a:ext cx="604800" cy="482400"/>
          </a:xfrm>
          <a:prstGeom prst="rightArrow">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55"/>
            <a:endParaRPr lang="en-US" sz="2400">
              <a:latin typeface="Arial" charset="0"/>
              <a:ea typeface="ヒラギノ角ゴ Pro W3" pitchFamily="1" charset="-128"/>
            </a:endParaRPr>
          </a:p>
        </p:txBody>
      </p:sp>
      <p:sp>
        <p:nvSpPr>
          <p:cNvPr id="7" name="TextBox 6"/>
          <p:cNvSpPr txBox="1"/>
          <p:nvPr/>
        </p:nvSpPr>
        <p:spPr>
          <a:xfrm>
            <a:off x="0" y="4900906"/>
            <a:ext cx="1455457" cy="276999"/>
          </a:xfrm>
          <a:prstGeom prst="rect">
            <a:avLst/>
          </a:prstGeom>
          <a:noFill/>
        </p:spPr>
        <p:txBody>
          <a:bodyPr wrap="square" rtlCol="0">
            <a:spAutoFit/>
          </a:bodyPr>
          <a:lstStyle/>
          <a:p>
            <a:r>
              <a:rPr lang="en-US" sz="600"/>
              <a:t>Source: HSFR Governance</a:t>
            </a:r>
          </a:p>
          <a:p>
            <a:endParaRPr lang="en-US" sz="600"/>
          </a:p>
        </p:txBody>
      </p:sp>
      <p:sp>
        <p:nvSpPr>
          <p:cNvPr id="9" name="Slide Number Placeholder 3">
            <a:extLst>
              <a:ext uri="{FF2B5EF4-FFF2-40B4-BE49-F238E27FC236}">
                <a16:creationId xmlns:a16="http://schemas.microsoft.com/office/drawing/2014/main" id="{2196808A-FA68-4930-AB6F-7E543C02C187}"/>
              </a:ext>
            </a:extLst>
          </p:cNvPr>
          <p:cNvSpPr txBox="1">
            <a:spLocks/>
          </p:cNvSpPr>
          <p:nvPr/>
        </p:nvSpPr>
        <p:spPr>
          <a:xfrm>
            <a:off x="8208645" y="131270"/>
            <a:ext cx="371475" cy="222647"/>
          </a:xfrm>
          <a:prstGeom prst="rect">
            <a:avLst/>
          </a:prstGeom>
        </p:spPr>
        <p:txBody>
          <a:bodyPr vert="horz" lIns="0" tIns="0" rIns="0" bIns="0" rtlCol="0" anchor="ctr"/>
          <a:lstStyle>
            <a:defPPr>
              <a:defRPr lang="en-US"/>
            </a:defPPr>
            <a:lvl1pPr marL="0" algn="r" defTabSz="457200" rtl="0" eaLnBrk="1" latinLnBrk="0" hangingPunct="1">
              <a:spcBef>
                <a:spcPts val="600"/>
              </a:spcBef>
              <a:spcAft>
                <a:spcPts val="0"/>
              </a:spcAft>
              <a:defRPr sz="1000" kern="1200">
                <a:solidFill>
                  <a:srgbClr val="78818C"/>
                </a:solidFill>
                <a:latin typeface="Georgia"/>
                <a:ea typeface="+mn-ea"/>
                <a:cs typeface="Georg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355">
              <a:defRPr/>
            </a:pPr>
            <a:fld id="{E9897C4A-DA6F-4087-A0CD-CE513EAB576E}" type="slidenum">
              <a:rPr lang="en-CA" smtClean="0">
                <a:solidFill>
                  <a:srgbClr val="000000">
                    <a:tint val="75000"/>
                  </a:srgbClr>
                </a:solidFill>
                <a:latin typeface="Arial" charset="0"/>
                <a:ea typeface="ヒラギノ角ゴ Pro W3" pitchFamily="1" charset="-128"/>
              </a:rPr>
              <a:pPr defTabSz="914355">
                <a:defRPr/>
              </a:pPr>
              <a:t>5</a:t>
            </a:fld>
            <a:endParaRPr lang="en-CA" sz="1050">
              <a:solidFill>
                <a:srgbClr val="000000"/>
              </a:solidFill>
              <a:latin typeface="Arial" charset="0"/>
              <a:ea typeface="ヒラギノ角ゴ Pro W3" pitchFamily="1" charset="-128"/>
            </a:endParaRPr>
          </a:p>
        </p:txBody>
      </p:sp>
    </p:spTree>
    <p:extLst>
      <p:ext uri="{BB962C8B-B14F-4D97-AF65-F5344CB8AC3E}">
        <p14:creationId xmlns:p14="http://schemas.microsoft.com/office/powerpoint/2010/main" val="38490463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Picture 88">
            <a:extLst>
              <a:ext uri="{FF2B5EF4-FFF2-40B4-BE49-F238E27FC236}">
                <a16:creationId xmlns:a16="http://schemas.microsoft.com/office/drawing/2014/main" id="{C4122EB8-EFA4-44C6-BA6E-EB1AC5B9B67F}"/>
              </a:ext>
            </a:extLst>
          </p:cNvPr>
          <p:cNvPicPr>
            <a:picLocks noChangeAspect="1"/>
          </p:cNvPicPr>
          <p:nvPr/>
        </p:nvPicPr>
        <p:blipFill>
          <a:blip r:embed="rId2"/>
          <a:stretch>
            <a:fillRect/>
          </a:stretch>
        </p:blipFill>
        <p:spPr>
          <a:xfrm>
            <a:off x="7198454" y="2761562"/>
            <a:ext cx="974286" cy="559871"/>
          </a:xfrm>
          <a:prstGeom prst="rect">
            <a:avLst/>
          </a:prstGeom>
        </p:spPr>
      </p:pic>
      <p:sp>
        <p:nvSpPr>
          <p:cNvPr id="12" name="Rectangle: Rounded Corners 11">
            <a:extLst>
              <a:ext uri="{FF2B5EF4-FFF2-40B4-BE49-F238E27FC236}">
                <a16:creationId xmlns:a16="http://schemas.microsoft.com/office/drawing/2014/main" id="{185BDA2A-6638-434A-A19A-6A32FCF6B85C}"/>
              </a:ext>
            </a:extLst>
          </p:cNvPr>
          <p:cNvSpPr/>
          <p:nvPr/>
        </p:nvSpPr>
        <p:spPr>
          <a:xfrm>
            <a:off x="36107" y="440073"/>
            <a:ext cx="5565538" cy="2058533"/>
          </a:xfrm>
          <a:prstGeom prst="roundRect">
            <a:avLst/>
          </a:prstGeom>
          <a:noFill/>
          <a:ln>
            <a:solidFill>
              <a:srgbClr val="FFC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78818C"/>
              </a:solidFill>
              <a:latin typeface="Arial"/>
            </a:endParaRPr>
          </a:p>
        </p:txBody>
      </p:sp>
      <p:sp>
        <p:nvSpPr>
          <p:cNvPr id="80" name="Rectangle: Rounded Corners 79">
            <a:extLst>
              <a:ext uri="{FF2B5EF4-FFF2-40B4-BE49-F238E27FC236}">
                <a16:creationId xmlns:a16="http://schemas.microsoft.com/office/drawing/2014/main" id="{1F4470F9-5A6D-45CB-B708-C8BCE14699DE}"/>
              </a:ext>
            </a:extLst>
          </p:cNvPr>
          <p:cNvSpPr/>
          <p:nvPr/>
        </p:nvSpPr>
        <p:spPr>
          <a:xfrm>
            <a:off x="44582" y="2597354"/>
            <a:ext cx="5565538" cy="2391159"/>
          </a:xfrm>
          <a:prstGeom prst="roundRect">
            <a:avLst/>
          </a:prstGeom>
          <a:noFill/>
          <a:ln>
            <a:solidFill>
              <a:srgbClr val="FFC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78818C"/>
              </a:solidFill>
              <a:latin typeface="Arial"/>
            </a:endParaRPr>
          </a:p>
        </p:txBody>
      </p:sp>
      <p:sp>
        <p:nvSpPr>
          <p:cNvPr id="82" name="Rectangle: Rounded Corners 81">
            <a:extLst>
              <a:ext uri="{FF2B5EF4-FFF2-40B4-BE49-F238E27FC236}">
                <a16:creationId xmlns:a16="http://schemas.microsoft.com/office/drawing/2014/main" id="{045509B9-1B4B-442B-8FC5-FB157D04ECA1}"/>
              </a:ext>
            </a:extLst>
          </p:cNvPr>
          <p:cNvSpPr/>
          <p:nvPr/>
        </p:nvSpPr>
        <p:spPr>
          <a:xfrm>
            <a:off x="5588573" y="451901"/>
            <a:ext cx="3510846" cy="1523913"/>
          </a:xfrm>
          <a:prstGeom prst="roundRect">
            <a:avLst/>
          </a:prstGeom>
          <a:noFill/>
          <a:ln>
            <a:solidFill>
              <a:srgbClr val="FFC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78818C"/>
              </a:solidFill>
              <a:latin typeface="Arial"/>
            </a:endParaRPr>
          </a:p>
        </p:txBody>
      </p:sp>
      <p:sp>
        <p:nvSpPr>
          <p:cNvPr id="84" name="Rectangle: Rounded Corners 83">
            <a:extLst>
              <a:ext uri="{FF2B5EF4-FFF2-40B4-BE49-F238E27FC236}">
                <a16:creationId xmlns:a16="http://schemas.microsoft.com/office/drawing/2014/main" id="{B5EBC6AC-DE28-48D1-8FCB-AA71DE48D771}"/>
              </a:ext>
            </a:extLst>
          </p:cNvPr>
          <p:cNvSpPr/>
          <p:nvPr/>
        </p:nvSpPr>
        <p:spPr>
          <a:xfrm>
            <a:off x="5633154" y="1983827"/>
            <a:ext cx="3510846" cy="2666869"/>
          </a:xfrm>
          <a:prstGeom prst="roundRect">
            <a:avLst/>
          </a:prstGeom>
          <a:noFill/>
          <a:ln>
            <a:solidFill>
              <a:srgbClr val="FFC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78818C"/>
              </a:solidFill>
              <a:latin typeface="Arial"/>
            </a:endParaRPr>
          </a:p>
        </p:txBody>
      </p:sp>
      <p:pic>
        <p:nvPicPr>
          <p:cNvPr id="79" name="Picture 78">
            <a:extLst>
              <a:ext uri="{FF2B5EF4-FFF2-40B4-BE49-F238E27FC236}">
                <a16:creationId xmlns:a16="http://schemas.microsoft.com/office/drawing/2014/main" id="{ED5383F8-3DA0-4A32-ADB4-7E8BB44C9B40}"/>
              </a:ext>
            </a:extLst>
          </p:cNvPr>
          <p:cNvPicPr>
            <a:picLocks noChangeAspect="1"/>
          </p:cNvPicPr>
          <p:nvPr/>
        </p:nvPicPr>
        <p:blipFill>
          <a:blip r:embed="rId3"/>
          <a:stretch>
            <a:fillRect/>
          </a:stretch>
        </p:blipFill>
        <p:spPr>
          <a:xfrm>
            <a:off x="5616685" y="2509986"/>
            <a:ext cx="1802048" cy="408012"/>
          </a:xfrm>
          <a:prstGeom prst="rect">
            <a:avLst/>
          </a:prstGeom>
        </p:spPr>
      </p:pic>
      <p:pic>
        <p:nvPicPr>
          <p:cNvPr id="127" name="Picture 126">
            <a:extLst>
              <a:ext uri="{FF2B5EF4-FFF2-40B4-BE49-F238E27FC236}">
                <a16:creationId xmlns:a16="http://schemas.microsoft.com/office/drawing/2014/main" id="{11723925-BD3A-47FE-B482-B34D77D01CF2}"/>
              </a:ext>
            </a:extLst>
          </p:cNvPr>
          <p:cNvPicPr>
            <a:picLocks noChangeAspect="1"/>
          </p:cNvPicPr>
          <p:nvPr/>
        </p:nvPicPr>
        <p:blipFill>
          <a:blip r:embed="rId4"/>
          <a:stretch>
            <a:fillRect/>
          </a:stretch>
        </p:blipFill>
        <p:spPr>
          <a:xfrm>
            <a:off x="1290154" y="1782042"/>
            <a:ext cx="791886" cy="350062"/>
          </a:xfrm>
          <a:prstGeom prst="rect">
            <a:avLst/>
          </a:prstGeom>
        </p:spPr>
      </p:pic>
      <p:sp>
        <p:nvSpPr>
          <p:cNvPr id="6" name="Title 5">
            <a:extLst>
              <a:ext uri="{FF2B5EF4-FFF2-40B4-BE49-F238E27FC236}">
                <a16:creationId xmlns:a16="http://schemas.microsoft.com/office/drawing/2014/main" id="{469C8E7E-04F2-4C4D-A3D1-5996D4C0E74B}"/>
              </a:ext>
            </a:extLst>
          </p:cNvPr>
          <p:cNvSpPr>
            <a:spLocks noGrp="1"/>
          </p:cNvSpPr>
          <p:nvPr>
            <p:ph type="title"/>
          </p:nvPr>
        </p:nvSpPr>
        <p:spPr>
          <a:xfrm>
            <a:off x="397544" y="111679"/>
            <a:ext cx="8550131" cy="540000"/>
          </a:xfrm>
        </p:spPr>
        <p:txBody>
          <a:bodyPr>
            <a:normAutofit fontScale="90000"/>
          </a:bodyPr>
          <a:lstStyle/>
          <a:p>
            <a:r>
              <a:rPr lang="en-US"/>
              <a:t>Integrated Care MHA Prototypes – We are in this together!</a:t>
            </a:r>
          </a:p>
        </p:txBody>
      </p:sp>
      <p:sp>
        <p:nvSpPr>
          <p:cNvPr id="4" name="Slide Number Placeholder 3">
            <a:extLst>
              <a:ext uri="{FF2B5EF4-FFF2-40B4-BE49-F238E27FC236}">
                <a16:creationId xmlns:a16="http://schemas.microsoft.com/office/drawing/2014/main" id="{F8CC77E5-2166-4FCD-98CB-2E66DD8F1127}"/>
              </a:ext>
            </a:extLst>
          </p:cNvPr>
          <p:cNvSpPr>
            <a:spLocks noGrp="1"/>
          </p:cNvSpPr>
          <p:nvPr>
            <p:ph type="sldNum" sz="quarter" idx="12"/>
          </p:nvPr>
        </p:nvSpPr>
        <p:spPr/>
        <p:txBody>
          <a:bodyPr/>
          <a:lstStyle/>
          <a:p>
            <a:pPr defTabSz="457189"/>
            <a:fld id="{2066355A-084C-D24E-9AD2-7E4FC41EA627}" type="slidenum">
              <a:rPr lang="en-US"/>
              <a:pPr defTabSz="457189"/>
              <a:t>50</a:t>
            </a:fld>
            <a:endParaRPr lang="en-US"/>
          </a:p>
        </p:txBody>
      </p:sp>
      <p:pic>
        <p:nvPicPr>
          <p:cNvPr id="9" name="Picture 8">
            <a:extLst>
              <a:ext uri="{FF2B5EF4-FFF2-40B4-BE49-F238E27FC236}">
                <a16:creationId xmlns:a16="http://schemas.microsoft.com/office/drawing/2014/main" id="{BE27980E-5AEA-4A27-B99E-79ED720E7688}"/>
              </a:ext>
            </a:extLst>
          </p:cNvPr>
          <p:cNvPicPr>
            <a:picLocks noChangeAspect="1"/>
          </p:cNvPicPr>
          <p:nvPr/>
        </p:nvPicPr>
        <p:blipFill>
          <a:blip r:embed="rId5"/>
          <a:stretch>
            <a:fillRect/>
          </a:stretch>
        </p:blipFill>
        <p:spPr>
          <a:xfrm>
            <a:off x="7167219" y="2071077"/>
            <a:ext cx="1780456" cy="5588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465428C3-567C-4045-9EAB-F812A3E91C06}"/>
              </a:ext>
            </a:extLst>
          </p:cNvPr>
          <p:cNvPicPr>
            <a:picLocks noChangeAspect="1"/>
          </p:cNvPicPr>
          <p:nvPr/>
        </p:nvPicPr>
        <p:blipFill>
          <a:blip r:embed="rId6"/>
          <a:stretch>
            <a:fillRect/>
          </a:stretch>
        </p:blipFill>
        <p:spPr>
          <a:xfrm>
            <a:off x="250363" y="2551802"/>
            <a:ext cx="1480283" cy="8429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C7C8D0AE-F395-4214-8BF0-EC4FA07487C1}"/>
              </a:ext>
            </a:extLst>
          </p:cNvPr>
          <p:cNvPicPr>
            <a:picLocks noChangeAspect="1"/>
          </p:cNvPicPr>
          <p:nvPr/>
        </p:nvPicPr>
        <p:blipFill>
          <a:blip r:embed="rId7"/>
          <a:stretch>
            <a:fillRect/>
          </a:stretch>
        </p:blipFill>
        <p:spPr>
          <a:xfrm>
            <a:off x="293397" y="507729"/>
            <a:ext cx="2361961" cy="4462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954DC123-EC19-4775-A136-855C923333BE}"/>
              </a:ext>
            </a:extLst>
          </p:cNvPr>
          <p:cNvPicPr>
            <a:picLocks noChangeAspect="1"/>
          </p:cNvPicPr>
          <p:nvPr/>
        </p:nvPicPr>
        <p:blipFill>
          <a:blip r:embed="rId8"/>
          <a:stretch>
            <a:fillRect/>
          </a:stretch>
        </p:blipFill>
        <p:spPr>
          <a:xfrm>
            <a:off x="2520205" y="3817235"/>
            <a:ext cx="1262694" cy="332189"/>
          </a:xfrm>
          <a:prstGeom prst="rect">
            <a:avLst/>
          </a:prstGeom>
        </p:spPr>
      </p:pic>
      <p:pic>
        <p:nvPicPr>
          <p:cNvPr id="10" name="Picture 9">
            <a:extLst>
              <a:ext uri="{FF2B5EF4-FFF2-40B4-BE49-F238E27FC236}">
                <a16:creationId xmlns:a16="http://schemas.microsoft.com/office/drawing/2014/main" id="{ED71C1E9-A405-4D91-A3CB-5E92761DC260}"/>
              </a:ext>
            </a:extLst>
          </p:cNvPr>
          <p:cNvPicPr>
            <a:picLocks noChangeAspect="1"/>
          </p:cNvPicPr>
          <p:nvPr/>
        </p:nvPicPr>
        <p:blipFill>
          <a:blip r:embed="rId9"/>
          <a:stretch>
            <a:fillRect/>
          </a:stretch>
        </p:blipFill>
        <p:spPr>
          <a:xfrm>
            <a:off x="3136929" y="3036183"/>
            <a:ext cx="1595791" cy="344106"/>
          </a:xfrm>
          <a:prstGeom prst="rect">
            <a:avLst/>
          </a:prstGeom>
        </p:spPr>
      </p:pic>
      <p:pic>
        <p:nvPicPr>
          <p:cNvPr id="14" name="Picture 13">
            <a:extLst>
              <a:ext uri="{FF2B5EF4-FFF2-40B4-BE49-F238E27FC236}">
                <a16:creationId xmlns:a16="http://schemas.microsoft.com/office/drawing/2014/main" id="{E3E31F32-DBA4-4664-8C0B-EB9AF128DFFF}"/>
              </a:ext>
            </a:extLst>
          </p:cNvPr>
          <p:cNvPicPr>
            <a:picLocks noChangeAspect="1"/>
          </p:cNvPicPr>
          <p:nvPr/>
        </p:nvPicPr>
        <p:blipFill>
          <a:blip r:embed="rId10"/>
          <a:stretch>
            <a:fillRect/>
          </a:stretch>
        </p:blipFill>
        <p:spPr>
          <a:xfrm>
            <a:off x="4364160" y="4459800"/>
            <a:ext cx="1024157" cy="463153"/>
          </a:xfrm>
          <a:prstGeom prst="rect">
            <a:avLst/>
          </a:prstGeom>
        </p:spPr>
      </p:pic>
      <p:pic>
        <p:nvPicPr>
          <p:cNvPr id="18" name="Picture 17">
            <a:extLst>
              <a:ext uri="{FF2B5EF4-FFF2-40B4-BE49-F238E27FC236}">
                <a16:creationId xmlns:a16="http://schemas.microsoft.com/office/drawing/2014/main" id="{78CDD63F-80E4-4C82-A1EB-9CAA630F54AF}"/>
              </a:ext>
            </a:extLst>
          </p:cNvPr>
          <p:cNvPicPr>
            <a:picLocks noChangeAspect="1"/>
          </p:cNvPicPr>
          <p:nvPr/>
        </p:nvPicPr>
        <p:blipFill>
          <a:blip r:embed="rId11"/>
          <a:stretch>
            <a:fillRect/>
          </a:stretch>
        </p:blipFill>
        <p:spPr>
          <a:xfrm>
            <a:off x="952207" y="3536500"/>
            <a:ext cx="1262772" cy="391895"/>
          </a:xfrm>
          <a:prstGeom prst="rect">
            <a:avLst/>
          </a:prstGeom>
        </p:spPr>
      </p:pic>
      <p:pic>
        <p:nvPicPr>
          <p:cNvPr id="21" name="Picture 20">
            <a:extLst>
              <a:ext uri="{FF2B5EF4-FFF2-40B4-BE49-F238E27FC236}">
                <a16:creationId xmlns:a16="http://schemas.microsoft.com/office/drawing/2014/main" id="{3577F921-1565-4969-A1CB-1FA390366591}"/>
              </a:ext>
            </a:extLst>
          </p:cNvPr>
          <p:cNvPicPr>
            <a:picLocks noChangeAspect="1"/>
          </p:cNvPicPr>
          <p:nvPr/>
        </p:nvPicPr>
        <p:blipFill>
          <a:blip r:embed="rId12"/>
          <a:stretch>
            <a:fillRect/>
          </a:stretch>
        </p:blipFill>
        <p:spPr>
          <a:xfrm>
            <a:off x="147154" y="3976758"/>
            <a:ext cx="2286000" cy="368710"/>
          </a:xfrm>
          <a:prstGeom prst="rect">
            <a:avLst/>
          </a:prstGeom>
        </p:spPr>
      </p:pic>
      <p:pic>
        <p:nvPicPr>
          <p:cNvPr id="23" name="Picture 22">
            <a:extLst>
              <a:ext uri="{FF2B5EF4-FFF2-40B4-BE49-F238E27FC236}">
                <a16:creationId xmlns:a16="http://schemas.microsoft.com/office/drawing/2014/main" id="{643555AB-7489-47AB-BAC5-7900C791AE81}"/>
              </a:ext>
            </a:extLst>
          </p:cNvPr>
          <p:cNvPicPr>
            <a:picLocks noChangeAspect="1"/>
          </p:cNvPicPr>
          <p:nvPr/>
        </p:nvPicPr>
        <p:blipFill>
          <a:blip r:embed="rId13"/>
          <a:stretch>
            <a:fillRect/>
          </a:stretch>
        </p:blipFill>
        <p:spPr>
          <a:xfrm>
            <a:off x="3521297" y="3421244"/>
            <a:ext cx="1020511" cy="350044"/>
          </a:xfrm>
          <a:prstGeom prst="rect">
            <a:avLst/>
          </a:prstGeom>
        </p:spPr>
      </p:pic>
      <p:pic>
        <p:nvPicPr>
          <p:cNvPr id="25" name="Picture 24">
            <a:extLst>
              <a:ext uri="{FF2B5EF4-FFF2-40B4-BE49-F238E27FC236}">
                <a16:creationId xmlns:a16="http://schemas.microsoft.com/office/drawing/2014/main" id="{247C433B-F4BA-42B0-BDB1-F7EF0D15F08D}"/>
              </a:ext>
            </a:extLst>
          </p:cNvPr>
          <p:cNvPicPr>
            <a:picLocks noChangeAspect="1"/>
          </p:cNvPicPr>
          <p:nvPr/>
        </p:nvPicPr>
        <p:blipFill>
          <a:blip r:embed="rId14"/>
          <a:stretch>
            <a:fillRect/>
          </a:stretch>
        </p:blipFill>
        <p:spPr>
          <a:xfrm>
            <a:off x="4068550" y="2651078"/>
            <a:ext cx="1420925" cy="372912"/>
          </a:xfrm>
          <a:prstGeom prst="rect">
            <a:avLst/>
          </a:prstGeom>
        </p:spPr>
      </p:pic>
      <p:pic>
        <p:nvPicPr>
          <p:cNvPr id="27" name="Picture 26">
            <a:extLst>
              <a:ext uri="{FF2B5EF4-FFF2-40B4-BE49-F238E27FC236}">
                <a16:creationId xmlns:a16="http://schemas.microsoft.com/office/drawing/2014/main" id="{9486CC43-ADDF-4B54-894D-46EFCBE08FAC}"/>
              </a:ext>
            </a:extLst>
          </p:cNvPr>
          <p:cNvPicPr>
            <a:picLocks noChangeAspect="1"/>
          </p:cNvPicPr>
          <p:nvPr/>
        </p:nvPicPr>
        <p:blipFill>
          <a:blip r:embed="rId15"/>
          <a:stretch>
            <a:fillRect/>
          </a:stretch>
        </p:blipFill>
        <p:spPr>
          <a:xfrm>
            <a:off x="82205" y="4385681"/>
            <a:ext cx="564563" cy="575215"/>
          </a:xfrm>
          <a:prstGeom prst="rect">
            <a:avLst/>
          </a:prstGeom>
        </p:spPr>
      </p:pic>
      <p:pic>
        <p:nvPicPr>
          <p:cNvPr id="29" name="Picture 28">
            <a:extLst>
              <a:ext uri="{FF2B5EF4-FFF2-40B4-BE49-F238E27FC236}">
                <a16:creationId xmlns:a16="http://schemas.microsoft.com/office/drawing/2014/main" id="{B1DBA7CE-5B14-4924-B5D8-5EDADFDDD224}"/>
              </a:ext>
            </a:extLst>
          </p:cNvPr>
          <p:cNvPicPr>
            <a:picLocks noChangeAspect="1"/>
          </p:cNvPicPr>
          <p:nvPr/>
        </p:nvPicPr>
        <p:blipFill>
          <a:blip r:embed="rId16"/>
          <a:stretch>
            <a:fillRect/>
          </a:stretch>
        </p:blipFill>
        <p:spPr>
          <a:xfrm>
            <a:off x="732787" y="4486583"/>
            <a:ext cx="1314980" cy="418846"/>
          </a:xfrm>
          <a:prstGeom prst="rect">
            <a:avLst/>
          </a:prstGeom>
        </p:spPr>
      </p:pic>
      <p:pic>
        <p:nvPicPr>
          <p:cNvPr id="31" name="Picture 30">
            <a:extLst>
              <a:ext uri="{FF2B5EF4-FFF2-40B4-BE49-F238E27FC236}">
                <a16:creationId xmlns:a16="http://schemas.microsoft.com/office/drawing/2014/main" id="{A6996401-BC3D-4DF0-8781-0C0A2A0A181F}"/>
              </a:ext>
            </a:extLst>
          </p:cNvPr>
          <p:cNvPicPr>
            <a:picLocks noChangeAspect="1"/>
          </p:cNvPicPr>
          <p:nvPr/>
        </p:nvPicPr>
        <p:blipFill>
          <a:blip r:embed="rId17"/>
          <a:stretch>
            <a:fillRect/>
          </a:stretch>
        </p:blipFill>
        <p:spPr>
          <a:xfrm>
            <a:off x="2123327" y="4486583"/>
            <a:ext cx="807792" cy="459820"/>
          </a:xfrm>
          <a:prstGeom prst="rect">
            <a:avLst/>
          </a:prstGeom>
        </p:spPr>
      </p:pic>
      <p:pic>
        <p:nvPicPr>
          <p:cNvPr id="33" name="Picture 32">
            <a:extLst>
              <a:ext uri="{FF2B5EF4-FFF2-40B4-BE49-F238E27FC236}">
                <a16:creationId xmlns:a16="http://schemas.microsoft.com/office/drawing/2014/main" id="{2B59E83B-DAFD-4A40-8E37-A1835FA4FB7A}"/>
              </a:ext>
            </a:extLst>
          </p:cNvPr>
          <p:cNvPicPr>
            <a:picLocks noChangeAspect="1"/>
          </p:cNvPicPr>
          <p:nvPr/>
        </p:nvPicPr>
        <p:blipFill>
          <a:blip r:embed="rId18"/>
          <a:stretch>
            <a:fillRect/>
          </a:stretch>
        </p:blipFill>
        <p:spPr>
          <a:xfrm>
            <a:off x="2243493" y="3378723"/>
            <a:ext cx="1109063" cy="408602"/>
          </a:xfrm>
          <a:prstGeom prst="rect">
            <a:avLst/>
          </a:prstGeom>
        </p:spPr>
      </p:pic>
      <p:pic>
        <p:nvPicPr>
          <p:cNvPr id="35" name="Picture 34">
            <a:extLst>
              <a:ext uri="{FF2B5EF4-FFF2-40B4-BE49-F238E27FC236}">
                <a16:creationId xmlns:a16="http://schemas.microsoft.com/office/drawing/2014/main" id="{4F77C32A-D815-426F-BB95-4F5C584AEA65}"/>
              </a:ext>
            </a:extLst>
          </p:cNvPr>
          <p:cNvPicPr>
            <a:picLocks noChangeAspect="1"/>
          </p:cNvPicPr>
          <p:nvPr/>
        </p:nvPicPr>
        <p:blipFill>
          <a:blip r:embed="rId19"/>
          <a:stretch>
            <a:fillRect/>
          </a:stretch>
        </p:blipFill>
        <p:spPr>
          <a:xfrm>
            <a:off x="3234854" y="4171154"/>
            <a:ext cx="714923" cy="452644"/>
          </a:xfrm>
          <a:prstGeom prst="rect">
            <a:avLst/>
          </a:prstGeom>
        </p:spPr>
      </p:pic>
      <p:pic>
        <p:nvPicPr>
          <p:cNvPr id="37" name="Picture 36">
            <a:extLst>
              <a:ext uri="{FF2B5EF4-FFF2-40B4-BE49-F238E27FC236}">
                <a16:creationId xmlns:a16="http://schemas.microsoft.com/office/drawing/2014/main" id="{A5839A01-78E9-4FEF-A835-84D594E93B15}"/>
              </a:ext>
            </a:extLst>
          </p:cNvPr>
          <p:cNvPicPr>
            <a:picLocks noChangeAspect="1"/>
          </p:cNvPicPr>
          <p:nvPr/>
        </p:nvPicPr>
        <p:blipFill>
          <a:blip r:embed="rId20"/>
          <a:stretch>
            <a:fillRect/>
          </a:stretch>
        </p:blipFill>
        <p:spPr>
          <a:xfrm>
            <a:off x="2979764" y="2673173"/>
            <a:ext cx="970013" cy="349413"/>
          </a:xfrm>
          <a:prstGeom prst="rect">
            <a:avLst/>
          </a:prstGeom>
        </p:spPr>
      </p:pic>
      <p:pic>
        <p:nvPicPr>
          <p:cNvPr id="39" name="Picture 38">
            <a:extLst>
              <a:ext uri="{FF2B5EF4-FFF2-40B4-BE49-F238E27FC236}">
                <a16:creationId xmlns:a16="http://schemas.microsoft.com/office/drawing/2014/main" id="{5461A6A3-63D9-44A0-9BCF-350DBF65A5C1}"/>
              </a:ext>
            </a:extLst>
          </p:cNvPr>
          <p:cNvPicPr>
            <a:picLocks noChangeAspect="1"/>
          </p:cNvPicPr>
          <p:nvPr/>
        </p:nvPicPr>
        <p:blipFill>
          <a:blip r:embed="rId21"/>
          <a:stretch>
            <a:fillRect/>
          </a:stretch>
        </p:blipFill>
        <p:spPr>
          <a:xfrm>
            <a:off x="148937" y="3525645"/>
            <a:ext cx="664749" cy="393323"/>
          </a:xfrm>
          <a:prstGeom prst="rect">
            <a:avLst/>
          </a:prstGeom>
        </p:spPr>
      </p:pic>
      <p:pic>
        <p:nvPicPr>
          <p:cNvPr id="41" name="Picture 40">
            <a:extLst>
              <a:ext uri="{FF2B5EF4-FFF2-40B4-BE49-F238E27FC236}">
                <a16:creationId xmlns:a16="http://schemas.microsoft.com/office/drawing/2014/main" id="{BFC0654B-6902-4870-A2DE-FCD91FCCE56D}"/>
              </a:ext>
            </a:extLst>
          </p:cNvPr>
          <p:cNvPicPr>
            <a:picLocks noChangeAspect="1"/>
          </p:cNvPicPr>
          <p:nvPr/>
        </p:nvPicPr>
        <p:blipFill>
          <a:blip r:embed="rId22"/>
          <a:stretch>
            <a:fillRect/>
          </a:stretch>
        </p:blipFill>
        <p:spPr>
          <a:xfrm>
            <a:off x="4677245" y="3109075"/>
            <a:ext cx="779386" cy="427406"/>
          </a:xfrm>
          <a:prstGeom prst="rect">
            <a:avLst/>
          </a:prstGeom>
        </p:spPr>
      </p:pic>
      <p:pic>
        <p:nvPicPr>
          <p:cNvPr id="43" name="Picture 42">
            <a:extLst>
              <a:ext uri="{FF2B5EF4-FFF2-40B4-BE49-F238E27FC236}">
                <a16:creationId xmlns:a16="http://schemas.microsoft.com/office/drawing/2014/main" id="{D4919454-9351-447A-8CE0-8BCF69CC7B6F}"/>
              </a:ext>
            </a:extLst>
          </p:cNvPr>
          <p:cNvPicPr>
            <a:picLocks noChangeAspect="1"/>
          </p:cNvPicPr>
          <p:nvPr/>
        </p:nvPicPr>
        <p:blipFill>
          <a:blip r:embed="rId23"/>
          <a:stretch>
            <a:fillRect/>
          </a:stretch>
        </p:blipFill>
        <p:spPr>
          <a:xfrm>
            <a:off x="4641501" y="4009372"/>
            <a:ext cx="811649" cy="344336"/>
          </a:xfrm>
          <a:prstGeom prst="rect">
            <a:avLst/>
          </a:prstGeom>
        </p:spPr>
      </p:pic>
      <p:pic>
        <p:nvPicPr>
          <p:cNvPr id="45" name="Picture 44">
            <a:extLst>
              <a:ext uri="{FF2B5EF4-FFF2-40B4-BE49-F238E27FC236}">
                <a16:creationId xmlns:a16="http://schemas.microsoft.com/office/drawing/2014/main" id="{63A4C39A-A3E4-40D0-97FA-A77C2DDE9327}"/>
              </a:ext>
            </a:extLst>
          </p:cNvPr>
          <p:cNvPicPr>
            <a:picLocks noChangeAspect="1"/>
          </p:cNvPicPr>
          <p:nvPr/>
        </p:nvPicPr>
        <p:blipFill>
          <a:blip r:embed="rId24"/>
          <a:stretch>
            <a:fillRect/>
          </a:stretch>
        </p:blipFill>
        <p:spPr>
          <a:xfrm>
            <a:off x="1866082" y="2876754"/>
            <a:ext cx="977131" cy="401494"/>
          </a:xfrm>
          <a:prstGeom prst="rect">
            <a:avLst/>
          </a:prstGeom>
        </p:spPr>
      </p:pic>
      <p:pic>
        <p:nvPicPr>
          <p:cNvPr id="47" name="Picture 46">
            <a:extLst>
              <a:ext uri="{FF2B5EF4-FFF2-40B4-BE49-F238E27FC236}">
                <a16:creationId xmlns:a16="http://schemas.microsoft.com/office/drawing/2014/main" id="{C90F5D4A-2984-4497-8B4B-BA5E31654C92}"/>
              </a:ext>
            </a:extLst>
          </p:cNvPr>
          <p:cNvPicPr>
            <a:picLocks noChangeAspect="1"/>
          </p:cNvPicPr>
          <p:nvPr/>
        </p:nvPicPr>
        <p:blipFill>
          <a:blip r:embed="rId25"/>
          <a:stretch>
            <a:fillRect/>
          </a:stretch>
        </p:blipFill>
        <p:spPr>
          <a:xfrm>
            <a:off x="2802978" y="3257433"/>
            <a:ext cx="589711" cy="245713"/>
          </a:xfrm>
          <a:prstGeom prst="rect">
            <a:avLst/>
          </a:prstGeom>
        </p:spPr>
      </p:pic>
      <p:pic>
        <p:nvPicPr>
          <p:cNvPr id="49" name="Picture 48">
            <a:extLst>
              <a:ext uri="{FF2B5EF4-FFF2-40B4-BE49-F238E27FC236}">
                <a16:creationId xmlns:a16="http://schemas.microsoft.com/office/drawing/2014/main" id="{7C8C09A6-E676-4E34-AD9D-283FCE999B80}"/>
              </a:ext>
            </a:extLst>
          </p:cNvPr>
          <p:cNvPicPr>
            <a:picLocks noChangeAspect="1"/>
          </p:cNvPicPr>
          <p:nvPr/>
        </p:nvPicPr>
        <p:blipFill>
          <a:blip r:embed="rId26"/>
          <a:stretch>
            <a:fillRect/>
          </a:stretch>
        </p:blipFill>
        <p:spPr>
          <a:xfrm>
            <a:off x="2925547" y="4650695"/>
            <a:ext cx="1259761" cy="310920"/>
          </a:xfrm>
          <a:prstGeom prst="rect">
            <a:avLst/>
          </a:prstGeom>
        </p:spPr>
      </p:pic>
      <p:pic>
        <p:nvPicPr>
          <p:cNvPr id="51" name="Picture 50">
            <a:extLst>
              <a:ext uri="{FF2B5EF4-FFF2-40B4-BE49-F238E27FC236}">
                <a16:creationId xmlns:a16="http://schemas.microsoft.com/office/drawing/2014/main" id="{CEB45B4F-8AB4-456E-94E9-EAFD01683A55}"/>
              </a:ext>
            </a:extLst>
          </p:cNvPr>
          <p:cNvPicPr>
            <a:picLocks noChangeAspect="1"/>
          </p:cNvPicPr>
          <p:nvPr/>
        </p:nvPicPr>
        <p:blipFill>
          <a:blip r:embed="rId27"/>
          <a:stretch>
            <a:fillRect/>
          </a:stretch>
        </p:blipFill>
        <p:spPr>
          <a:xfrm>
            <a:off x="1832658" y="2639721"/>
            <a:ext cx="1060471" cy="121841"/>
          </a:xfrm>
          <a:prstGeom prst="rect">
            <a:avLst/>
          </a:prstGeom>
        </p:spPr>
      </p:pic>
      <p:pic>
        <p:nvPicPr>
          <p:cNvPr id="53" name="Picture 52">
            <a:extLst>
              <a:ext uri="{FF2B5EF4-FFF2-40B4-BE49-F238E27FC236}">
                <a16:creationId xmlns:a16="http://schemas.microsoft.com/office/drawing/2014/main" id="{DEC387E9-09E7-4960-B8EE-D3E746B65881}"/>
              </a:ext>
            </a:extLst>
          </p:cNvPr>
          <p:cNvPicPr>
            <a:picLocks noChangeAspect="1"/>
          </p:cNvPicPr>
          <p:nvPr/>
        </p:nvPicPr>
        <p:blipFill>
          <a:blip r:embed="rId28"/>
          <a:stretch>
            <a:fillRect/>
          </a:stretch>
        </p:blipFill>
        <p:spPr>
          <a:xfrm>
            <a:off x="2456112" y="4187191"/>
            <a:ext cx="820536" cy="254299"/>
          </a:xfrm>
          <a:prstGeom prst="rect">
            <a:avLst/>
          </a:prstGeom>
        </p:spPr>
      </p:pic>
      <p:pic>
        <p:nvPicPr>
          <p:cNvPr id="55" name="Picture 54">
            <a:extLst>
              <a:ext uri="{FF2B5EF4-FFF2-40B4-BE49-F238E27FC236}">
                <a16:creationId xmlns:a16="http://schemas.microsoft.com/office/drawing/2014/main" id="{C04DCDFC-9AFD-4E40-B2B4-8CCD9A5510A9}"/>
              </a:ext>
            </a:extLst>
          </p:cNvPr>
          <p:cNvPicPr>
            <a:picLocks noChangeAspect="1"/>
          </p:cNvPicPr>
          <p:nvPr/>
        </p:nvPicPr>
        <p:blipFill>
          <a:blip r:embed="rId29"/>
          <a:stretch>
            <a:fillRect/>
          </a:stretch>
        </p:blipFill>
        <p:spPr>
          <a:xfrm>
            <a:off x="4622075" y="3594955"/>
            <a:ext cx="825103" cy="352665"/>
          </a:xfrm>
          <a:prstGeom prst="rect">
            <a:avLst/>
          </a:prstGeom>
        </p:spPr>
      </p:pic>
      <p:pic>
        <p:nvPicPr>
          <p:cNvPr id="57" name="Picture 56">
            <a:extLst>
              <a:ext uri="{FF2B5EF4-FFF2-40B4-BE49-F238E27FC236}">
                <a16:creationId xmlns:a16="http://schemas.microsoft.com/office/drawing/2014/main" id="{96E534E4-8F79-48DF-ABB5-B6DB7AEA7E93}"/>
              </a:ext>
            </a:extLst>
          </p:cNvPr>
          <p:cNvPicPr>
            <a:picLocks noChangeAspect="1"/>
          </p:cNvPicPr>
          <p:nvPr/>
        </p:nvPicPr>
        <p:blipFill>
          <a:blip r:embed="rId30"/>
          <a:stretch>
            <a:fillRect/>
          </a:stretch>
        </p:blipFill>
        <p:spPr>
          <a:xfrm>
            <a:off x="3818496" y="4048614"/>
            <a:ext cx="777662" cy="315269"/>
          </a:xfrm>
          <a:prstGeom prst="rect">
            <a:avLst/>
          </a:prstGeom>
        </p:spPr>
      </p:pic>
      <p:pic>
        <p:nvPicPr>
          <p:cNvPr id="59" name="Picture 58">
            <a:extLst>
              <a:ext uri="{FF2B5EF4-FFF2-40B4-BE49-F238E27FC236}">
                <a16:creationId xmlns:a16="http://schemas.microsoft.com/office/drawing/2014/main" id="{0CAEE8B7-88E1-4737-A996-EDE622A0CA1B}"/>
              </a:ext>
            </a:extLst>
          </p:cNvPr>
          <p:cNvPicPr>
            <a:picLocks noChangeAspect="1"/>
          </p:cNvPicPr>
          <p:nvPr/>
        </p:nvPicPr>
        <p:blipFill>
          <a:blip r:embed="rId31"/>
          <a:stretch>
            <a:fillRect/>
          </a:stretch>
        </p:blipFill>
        <p:spPr>
          <a:xfrm>
            <a:off x="44582" y="1034981"/>
            <a:ext cx="1337539" cy="354426"/>
          </a:xfrm>
          <a:prstGeom prst="rect">
            <a:avLst/>
          </a:prstGeom>
        </p:spPr>
      </p:pic>
      <p:pic>
        <p:nvPicPr>
          <p:cNvPr id="63" name="Picture 62">
            <a:extLst>
              <a:ext uri="{FF2B5EF4-FFF2-40B4-BE49-F238E27FC236}">
                <a16:creationId xmlns:a16="http://schemas.microsoft.com/office/drawing/2014/main" id="{66C946FC-5D17-4FA3-B343-F46581A66134}"/>
              </a:ext>
            </a:extLst>
          </p:cNvPr>
          <p:cNvPicPr>
            <a:picLocks noChangeAspect="1"/>
          </p:cNvPicPr>
          <p:nvPr/>
        </p:nvPicPr>
        <p:blipFill>
          <a:blip r:embed="rId32"/>
          <a:stretch>
            <a:fillRect/>
          </a:stretch>
        </p:blipFill>
        <p:spPr>
          <a:xfrm>
            <a:off x="3367124" y="1183227"/>
            <a:ext cx="975049" cy="289300"/>
          </a:xfrm>
          <a:prstGeom prst="rect">
            <a:avLst/>
          </a:prstGeom>
        </p:spPr>
      </p:pic>
      <p:pic>
        <p:nvPicPr>
          <p:cNvPr id="65" name="Picture 64">
            <a:extLst>
              <a:ext uri="{FF2B5EF4-FFF2-40B4-BE49-F238E27FC236}">
                <a16:creationId xmlns:a16="http://schemas.microsoft.com/office/drawing/2014/main" id="{1A91293C-CC9D-46A0-BEC6-E324D7994BC1}"/>
              </a:ext>
            </a:extLst>
          </p:cNvPr>
          <p:cNvPicPr>
            <a:picLocks noChangeAspect="1"/>
          </p:cNvPicPr>
          <p:nvPr/>
        </p:nvPicPr>
        <p:blipFill>
          <a:blip r:embed="rId33"/>
          <a:stretch>
            <a:fillRect/>
          </a:stretch>
        </p:blipFill>
        <p:spPr>
          <a:xfrm>
            <a:off x="1328192" y="1428501"/>
            <a:ext cx="638524" cy="274937"/>
          </a:xfrm>
          <a:prstGeom prst="rect">
            <a:avLst/>
          </a:prstGeom>
        </p:spPr>
      </p:pic>
      <p:pic>
        <p:nvPicPr>
          <p:cNvPr id="67" name="Picture 66">
            <a:extLst>
              <a:ext uri="{FF2B5EF4-FFF2-40B4-BE49-F238E27FC236}">
                <a16:creationId xmlns:a16="http://schemas.microsoft.com/office/drawing/2014/main" id="{F1BEACFF-1172-404C-9FCF-390A56C2283E}"/>
              </a:ext>
            </a:extLst>
          </p:cNvPr>
          <p:cNvPicPr>
            <a:picLocks noChangeAspect="1"/>
          </p:cNvPicPr>
          <p:nvPr/>
        </p:nvPicPr>
        <p:blipFill>
          <a:blip r:embed="rId34"/>
          <a:stretch>
            <a:fillRect/>
          </a:stretch>
        </p:blipFill>
        <p:spPr>
          <a:xfrm>
            <a:off x="36107" y="1470446"/>
            <a:ext cx="1233847" cy="471893"/>
          </a:xfrm>
          <a:prstGeom prst="rect">
            <a:avLst/>
          </a:prstGeom>
        </p:spPr>
      </p:pic>
      <p:pic>
        <p:nvPicPr>
          <p:cNvPr id="69" name="Picture 68">
            <a:extLst>
              <a:ext uri="{FF2B5EF4-FFF2-40B4-BE49-F238E27FC236}">
                <a16:creationId xmlns:a16="http://schemas.microsoft.com/office/drawing/2014/main" id="{B12D87DD-C315-4EEE-B7F2-4A5C9E96E47D}"/>
              </a:ext>
            </a:extLst>
          </p:cNvPr>
          <p:cNvPicPr>
            <a:picLocks noChangeAspect="1"/>
          </p:cNvPicPr>
          <p:nvPr/>
        </p:nvPicPr>
        <p:blipFill>
          <a:blip r:embed="rId35"/>
          <a:stretch>
            <a:fillRect/>
          </a:stretch>
        </p:blipFill>
        <p:spPr>
          <a:xfrm>
            <a:off x="1468638" y="1074667"/>
            <a:ext cx="426923" cy="174127"/>
          </a:xfrm>
          <a:prstGeom prst="rect">
            <a:avLst/>
          </a:prstGeom>
        </p:spPr>
      </p:pic>
      <p:pic>
        <p:nvPicPr>
          <p:cNvPr id="71" name="Picture 70">
            <a:extLst>
              <a:ext uri="{FF2B5EF4-FFF2-40B4-BE49-F238E27FC236}">
                <a16:creationId xmlns:a16="http://schemas.microsoft.com/office/drawing/2014/main" id="{0A4B3F54-FEFE-4872-8432-7E6102305671}"/>
              </a:ext>
            </a:extLst>
          </p:cNvPr>
          <p:cNvPicPr>
            <a:picLocks noChangeAspect="1"/>
          </p:cNvPicPr>
          <p:nvPr/>
        </p:nvPicPr>
        <p:blipFill>
          <a:blip r:embed="rId36"/>
          <a:stretch>
            <a:fillRect/>
          </a:stretch>
        </p:blipFill>
        <p:spPr>
          <a:xfrm>
            <a:off x="383792" y="1448074"/>
            <a:ext cx="637240" cy="274938"/>
          </a:xfrm>
          <a:prstGeom prst="rect">
            <a:avLst/>
          </a:prstGeom>
        </p:spPr>
      </p:pic>
      <p:pic>
        <p:nvPicPr>
          <p:cNvPr id="73" name="Picture 72">
            <a:extLst>
              <a:ext uri="{FF2B5EF4-FFF2-40B4-BE49-F238E27FC236}">
                <a16:creationId xmlns:a16="http://schemas.microsoft.com/office/drawing/2014/main" id="{6403F171-D1CE-4C62-866D-037FD8013464}"/>
              </a:ext>
            </a:extLst>
          </p:cNvPr>
          <p:cNvPicPr>
            <a:picLocks noChangeAspect="1"/>
          </p:cNvPicPr>
          <p:nvPr/>
        </p:nvPicPr>
        <p:blipFill>
          <a:blip r:embed="rId37"/>
          <a:stretch>
            <a:fillRect/>
          </a:stretch>
        </p:blipFill>
        <p:spPr>
          <a:xfrm>
            <a:off x="2264115" y="2194202"/>
            <a:ext cx="983224" cy="244878"/>
          </a:xfrm>
          <a:prstGeom prst="rect">
            <a:avLst/>
          </a:prstGeom>
        </p:spPr>
      </p:pic>
      <p:pic>
        <p:nvPicPr>
          <p:cNvPr id="75" name="Picture 74">
            <a:extLst>
              <a:ext uri="{FF2B5EF4-FFF2-40B4-BE49-F238E27FC236}">
                <a16:creationId xmlns:a16="http://schemas.microsoft.com/office/drawing/2014/main" id="{9D769D5D-51C9-4266-9143-4EEF83AE9BB5}"/>
              </a:ext>
            </a:extLst>
          </p:cNvPr>
          <p:cNvPicPr>
            <a:picLocks noChangeAspect="1"/>
          </p:cNvPicPr>
          <p:nvPr/>
        </p:nvPicPr>
        <p:blipFill>
          <a:blip r:embed="rId38"/>
          <a:stretch>
            <a:fillRect/>
          </a:stretch>
        </p:blipFill>
        <p:spPr>
          <a:xfrm>
            <a:off x="1989753" y="1498925"/>
            <a:ext cx="849407" cy="274936"/>
          </a:xfrm>
          <a:prstGeom prst="rect">
            <a:avLst/>
          </a:prstGeom>
        </p:spPr>
      </p:pic>
      <p:pic>
        <p:nvPicPr>
          <p:cNvPr id="77" name="Picture 76">
            <a:extLst>
              <a:ext uri="{FF2B5EF4-FFF2-40B4-BE49-F238E27FC236}">
                <a16:creationId xmlns:a16="http://schemas.microsoft.com/office/drawing/2014/main" id="{DADCDD7F-DA9D-4387-B2C0-4D09B299963E}"/>
              </a:ext>
            </a:extLst>
          </p:cNvPr>
          <p:cNvPicPr>
            <a:picLocks noChangeAspect="1"/>
          </p:cNvPicPr>
          <p:nvPr/>
        </p:nvPicPr>
        <p:blipFill>
          <a:blip r:embed="rId39"/>
          <a:stretch>
            <a:fillRect/>
          </a:stretch>
        </p:blipFill>
        <p:spPr>
          <a:xfrm>
            <a:off x="5733595" y="2112733"/>
            <a:ext cx="1301675" cy="260336"/>
          </a:xfrm>
          <a:prstGeom prst="rect">
            <a:avLst/>
          </a:prstGeom>
        </p:spPr>
      </p:pic>
      <p:pic>
        <p:nvPicPr>
          <p:cNvPr id="81" name="Picture 80">
            <a:extLst>
              <a:ext uri="{FF2B5EF4-FFF2-40B4-BE49-F238E27FC236}">
                <a16:creationId xmlns:a16="http://schemas.microsoft.com/office/drawing/2014/main" id="{B22949F3-DF59-42EF-A40D-4AD0946D2CDB}"/>
              </a:ext>
            </a:extLst>
          </p:cNvPr>
          <p:cNvPicPr>
            <a:picLocks noChangeAspect="1"/>
          </p:cNvPicPr>
          <p:nvPr/>
        </p:nvPicPr>
        <p:blipFill>
          <a:blip r:embed="rId40"/>
          <a:stretch>
            <a:fillRect/>
          </a:stretch>
        </p:blipFill>
        <p:spPr>
          <a:xfrm>
            <a:off x="5899617" y="2929051"/>
            <a:ext cx="974286" cy="501150"/>
          </a:xfrm>
          <a:prstGeom prst="rect">
            <a:avLst/>
          </a:prstGeom>
        </p:spPr>
      </p:pic>
      <p:pic>
        <p:nvPicPr>
          <p:cNvPr id="83" name="Picture 82">
            <a:extLst>
              <a:ext uri="{FF2B5EF4-FFF2-40B4-BE49-F238E27FC236}">
                <a16:creationId xmlns:a16="http://schemas.microsoft.com/office/drawing/2014/main" id="{770B70A7-1975-4A83-ACB3-10CD8476CCEF}"/>
              </a:ext>
            </a:extLst>
          </p:cNvPr>
          <p:cNvPicPr>
            <a:picLocks noChangeAspect="1"/>
          </p:cNvPicPr>
          <p:nvPr/>
        </p:nvPicPr>
        <p:blipFill>
          <a:blip r:embed="rId41"/>
          <a:stretch>
            <a:fillRect/>
          </a:stretch>
        </p:blipFill>
        <p:spPr>
          <a:xfrm>
            <a:off x="8190041" y="3515187"/>
            <a:ext cx="820536" cy="412696"/>
          </a:xfrm>
          <a:prstGeom prst="rect">
            <a:avLst/>
          </a:prstGeom>
        </p:spPr>
      </p:pic>
      <p:pic>
        <p:nvPicPr>
          <p:cNvPr id="85" name="Picture 84">
            <a:extLst>
              <a:ext uri="{FF2B5EF4-FFF2-40B4-BE49-F238E27FC236}">
                <a16:creationId xmlns:a16="http://schemas.microsoft.com/office/drawing/2014/main" id="{0FDA24C7-F4CD-40FB-B380-FF050BE3F786}"/>
              </a:ext>
            </a:extLst>
          </p:cNvPr>
          <p:cNvPicPr>
            <a:picLocks noChangeAspect="1"/>
          </p:cNvPicPr>
          <p:nvPr/>
        </p:nvPicPr>
        <p:blipFill>
          <a:blip r:embed="rId42"/>
          <a:stretch>
            <a:fillRect/>
          </a:stretch>
        </p:blipFill>
        <p:spPr>
          <a:xfrm>
            <a:off x="6089167" y="3534308"/>
            <a:ext cx="664749" cy="461155"/>
          </a:xfrm>
          <a:prstGeom prst="rect">
            <a:avLst/>
          </a:prstGeom>
        </p:spPr>
      </p:pic>
      <p:pic>
        <p:nvPicPr>
          <p:cNvPr id="87" name="Picture 86">
            <a:extLst>
              <a:ext uri="{FF2B5EF4-FFF2-40B4-BE49-F238E27FC236}">
                <a16:creationId xmlns:a16="http://schemas.microsoft.com/office/drawing/2014/main" id="{1771DB50-B4B1-43A8-9121-636CE1B5E784}"/>
              </a:ext>
            </a:extLst>
          </p:cNvPr>
          <p:cNvPicPr>
            <a:picLocks noChangeAspect="1"/>
          </p:cNvPicPr>
          <p:nvPr/>
        </p:nvPicPr>
        <p:blipFill>
          <a:blip r:embed="rId43"/>
          <a:stretch>
            <a:fillRect/>
          </a:stretch>
        </p:blipFill>
        <p:spPr>
          <a:xfrm>
            <a:off x="8298448" y="2712487"/>
            <a:ext cx="732341" cy="728821"/>
          </a:xfrm>
          <a:prstGeom prst="rect">
            <a:avLst/>
          </a:prstGeom>
        </p:spPr>
      </p:pic>
      <p:pic>
        <p:nvPicPr>
          <p:cNvPr id="91" name="Picture 90">
            <a:extLst>
              <a:ext uri="{FF2B5EF4-FFF2-40B4-BE49-F238E27FC236}">
                <a16:creationId xmlns:a16="http://schemas.microsoft.com/office/drawing/2014/main" id="{7606B1DB-BC6C-45FB-9F60-860012DCDD20}"/>
              </a:ext>
            </a:extLst>
          </p:cNvPr>
          <p:cNvPicPr>
            <a:picLocks noChangeAspect="1"/>
          </p:cNvPicPr>
          <p:nvPr/>
        </p:nvPicPr>
        <p:blipFill>
          <a:blip r:embed="rId44"/>
          <a:stretch>
            <a:fillRect/>
          </a:stretch>
        </p:blipFill>
        <p:spPr>
          <a:xfrm>
            <a:off x="5718165" y="4011412"/>
            <a:ext cx="1564122" cy="276761"/>
          </a:xfrm>
          <a:prstGeom prst="rect">
            <a:avLst/>
          </a:prstGeom>
        </p:spPr>
      </p:pic>
      <p:pic>
        <p:nvPicPr>
          <p:cNvPr id="93" name="Picture 92">
            <a:extLst>
              <a:ext uri="{FF2B5EF4-FFF2-40B4-BE49-F238E27FC236}">
                <a16:creationId xmlns:a16="http://schemas.microsoft.com/office/drawing/2014/main" id="{A733477B-A144-41AB-8E14-CD5DE7445F17}"/>
              </a:ext>
            </a:extLst>
          </p:cNvPr>
          <p:cNvPicPr>
            <a:picLocks noChangeAspect="1"/>
          </p:cNvPicPr>
          <p:nvPr/>
        </p:nvPicPr>
        <p:blipFill>
          <a:blip r:embed="rId45"/>
          <a:stretch>
            <a:fillRect/>
          </a:stretch>
        </p:blipFill>
        <p:spPr>
          <a:xfrm>
            <a:off x="8331116" y="3976111"/>
            <a:ext cx="389638" cy="460274"/>
          </a:xfrm>
          <a:prstGeom prst="rect">
            <a:avLst/>
          </a:prstGeom>
        </p:spPr>
      </p:pic>
      <p:pic>
        <p:nvPicPr>
          <p:cNvPr id="95" name="Picture 94">
            <a:extLst>
              <a:ext uri="{FF2B5EF4-FFF2-40B4-BE49-F238E27FC236}">
                <a16:creationId xmlns:a16="http://schemas.microsoft.com/office/drawing/2014/main" id="{31DE3ABB-4D39-4D0A-8BD7-6EC573890D6D}"/>
              </a:ext>
            </a:extLst>
          </p:cNvPr>
          <p:cNvPicPr>
            <a:picLocks noChangeAspect="1"/>
          </p:cNvPicPr>
          <p:nvPr/>
        </p:nvPicPr>
        <p:blipFill>
          <a:blip r:embed="rId46"/>
          <a:stretch>
            <a:fillRect/>
          </a:stretch>
        </p:blipFill>
        <p:spPr>
          <a:xfrm>
            <a:off x="6873903" y="3486074"/>
            <a:ext cx="1233954" cy="308489"/>
          </a:xfrm>
          <a:prstGeom prst="rect">
            <a:avLst/>
          </a:prstGeom>
        </p:spPr>
      </p:pic>
      <p:pic>
        <p:nvPicPr>
          <p:cNvPr id="97" name="Picture 96">
            <a:extLst>
              <a:ext uri="{FF2B5EF4-FFF2-40B4-BE49-F238E27FC236}">
                <a16:creationId xmlns:a16="http://schemas.microsoft.com/office/drawing/2014/main" id="{DCC05A05-7BA2-4CB6-8FED-44CE1D01FBE9}"/>
              </a:ext>
            </a:extLst>
          </p:cNvPr>
          <p:cNvPicPr>
            <a:picLocks noChangeAspect="1"/>
          </p:cNvPicPr>
          <p:nvPr/>
        </p:nvPicPr>
        <p:blipFill>
          <a:blip r:embed="rId47"/>
          <a:stretch>
            <a:fillRect/>
          </a:stretch>
        </p:blipFill>
        <p:spPr>
          <a:xfrm>
            <a:off x="7456745" y="4075170"/>
            <a:ext cx="593957" cy="407716"/>
          </a:xfrm>
          <a:prstGeom prst="rect">
            <a:avLst/>
          </a:prstGeom>
        </p:spPr>
      </p:pic>
      <p:sp>
        <p:nvSpPr>
          <p:cNvPr id="99" name="TextBox 98">
            <a:extLst>
              <a:ext uri="{FF2B5EF4-FFF2-40B4-BE49-F238E27FC236}">
                <a16:creationId xmlns:a16="http://schemas.microsoft.com/office/drawing/2014/main" id="{B039982A-AF9D-404C-974D-C9D8B31AEBF1}"/>
              </a:ext>
            </a:extLst>
          </p:cNvPr>
          <p:cNvSpPr txBox="1"/>
          <p:nvPr/>
        </p:nvSpPr>
        <p:spPr>
          <a:xfrm>
            <a:off x="5639221" y="451902"/>
            <a:ext cx="2913032" cy="507831"/>
          </a:xfrm>
          <a:prstGeom prst="rect">
            <a:avLst/>
          </a:prstGeom>
          <a:noFill/>
          <a:ln>
            <a:solidFill>
              <a:schemeClr val="bg2"/>
            </a:solidFill>
          </a:ln>
          <a:effectLst>
            <a:outerShdw blurRad="50800" dist="38100" dir="2700000" algn="tl" rotWithShape="0">
              <a:prstClr val="black">
                <a:alpha val="40000"/>
              </a:prstClr>
            </a:outerShdw>
          </a:effectLst>
        </p:spPr>
        <p:txBody>
          <a:bodyPr wrap="square">
            <a:spAutoFit/>
          </a:bodyPr>
          <a:lstStyle/>
          <a:p>
            <a:pPr defTabSz="457189"/>
            <a:r>
              <a:rPr lang="en-US" sz="1350">
                <a:solidFill>
                  <a:srgbClr val="AE55A1">
                    <a:lumMod val="75000"/>
                  </a:srgbClr>
                </a:solidFill>
                <a:effectLst>
                  <a:outerShdw blurRad="38100" dist="38100" dir="2700000" algn="tl">
                    <a:srgbClr val="000000">
                      <a:alpha val="43137"/>
                    </a:srgbClr>
                  </a:outerShdw>
                </a:effectLst>
                <a:latin typeface="Arial"/>
              </a:rPr>
              <a:t>Ontario Shores – SHN – CMHA Durham &amp; Toronto Partnership</a:t>
            </a:r>
          </a:p>
        </p:txBody>
      </p:sp>
      <p:pic>
        <p:nvPicPr>
          <p:cNvPr id="103" name="Picture 102">
            <a:extLst>
              <a:ext uri="{FF2B5EF4-FFF2-40B4-BE49-F238E27FC236}">
                <a16:creationId xmlns:a16="http://schemas.microsoft.com/office/drawing/2014/main" id="{DCDE9580-82BD-494C-A10A-27376D1A79C2}"/>
              </a:ext>
            </a:extLst>
          </p:cNvPr>
          <p:cNvPicPr>
            <a:picLocks noChangeAspect="1"/>
          </p:cNvPicPr>
          <p:nvPr/>
        </p:nvPicPr>
        <p:blipFill>
          <a:blip r:embed="rId48"/>
          <a:stretch>
            <a:fillRect/>
          </a:stretch>
        </p:blipFill>
        <p:spPr>
          <a:xfrm>
            <a:off x="7744965" y="991736"/>
            <a:ext cx="967208" cy="435078"/>
          </a:xfrm>
          <a:prstGeom prst="rect">
            <a:avLst/>
          </a:prstGeom>
        </p:spPr>
      </p:pic>
      <p:pic>
        <p:nvPicPr>
          <p:cNvPr id="105" name="Picture 104">
            <a:extLst>
              <a:ext uri="{FF2B5EF4-FFF2-40B4-BE49-F238E27FC236}">
                <a16:creationId xmlns:a16="http://schemas.microsoft.com/office/drawing/2014/main" id="{71CC2E7F-C890-4F1D-A027-CD3BEC04C567}"/>
              </a:ext>
            </a:extLst>
          </p:cNvPr>
          <p:cNvPicPr>
            <a:picLocks noChangeAspect="1"/>
          </p:cNvPicPr>
          <p:nvPr/>
        </p:nvPicPr>
        <p:blipFill>
          <a:blip r:embed="rId49"/>
          <a:stretch>
            <a:fillRect/>
          </a:stretch>
        </p:blipFill>
        <p:spPr>
          <a:xfrm>
            <a:off x="6061132" y="1043091"/>
            <a:ext cx="1221155" cy="405727"/>
          </a:xfrm>
          <a:prstGeom prst="rect">
            <a:avLst/>
          </a:prstGeom>
        </p:spPr>
      </p:pic>
      <p:pic>
        <p:nvPicPr>
          <p:cNvPr id="101" name="Picture 100">
            <a:extLst>
              <a:ext uri="{FF2B5EF4-FFF2-40B4-BE49-F238E27FC236}">
                <a16:creationId xmlns:a16="http://schemas.microsoft.com/office/drawing/2014/main" id="{CC364C88-1174-43CB-A59F-5AE1DB320101}"/>
              </a:ext>
            </a:extLst>
          </p:cNvPr>
          <p:cNvPicPr>
            <a:picLocks noChangeAspect="1"/>
          </p:cNvPicPr>
          <p:nvPr/>
        </p:nvPicPr>
        <p:blipFill>
          <a:blip r:embed="rId50"/>
          <a:stretch>
            <a:fillRect/>
          </a:stretch>
        </p:blipFill>
        <p:spPr>
          <a:xfrm>
            <a:off x="6848046" y="1415791"/>
            <a:ext cx="1296622" cy="572741"/>
          </a:xfrm>
          <a:prstGeom prst="rect">
            <a:avLst/>
          </a:prstGeom>
        </p:spPr>
      </p:pic>
      <p:pic>
        <p:nvPicPr>
          <p:cNvPr id="107" name="Picture 106">
            <a:extLst>
              <a:ext uri="{FF2B5EF4-FFF2-40B4-BE49-F238E27FC236}">
                <a16:creationId xmlns:a16="http://schemas.microsoft.com/office/drawing/2014/main" id="{FE7B1032-DA32-4C6F-A57A-B9EAE96EC560}"/>
              </a:ext>
            </a:extLst>
          </p:cNvPr>
          <p:cNvPicPr>
            <a:picLocks noChangeAspect="1"/>
          </p:cNvPicPr>
          <p:nvPr/>
        </p:nvPicPr>
        <p:blipFill>
          <a:blip r:embed="rId51"/>
          <a:stretch>
            <a:fillRect/>
          </a:stretch>
        </p:blipFill>
        <p:spPr>
          <a:xfrm>
            <a:off x="2777765" y="440073"/>
            <a:ext cx="777663" cy="243692"/>
          </a:xfrm>
          <a:prstGeom prst="rect">
            <a:avLst/>
          </a:prstGeom>
        </p:spPr>
      </p:pic>
      <p:pic>
        <p:nvPicPr>
          <p:cNvPr id="109" name="Picture 108">
            <a:extLst>
              <a:ext uri="{FF2B5EF4-FFF2-40B4-BE49-F238E27FC236}">
                <a16:creationId xmlns:a16="http://schemas.microsoft.com/office/drawing/2014/main" id="{F10F8BFA-4842-4D77-B45E-794050FFA3F0}"/>
              </a:ext>
            </a:extLst>
          </p:cNvPr>
          <p:cNvPicPr>
            <a:picLocks noChangeAspect="1"/>
          </p:cNvPicPr>
          <p:nvPr/>
        </p:nvPicPr>
        <p:blipFill>
          <a:blip r:embed="rId52"/>
          <a:stretch>
            <a:fillRect/>
          </a:stretch>
        </p:blipFill>
        <p:spPr>
          <a:xfrm>
            <a:off x="4450732" y="1281911"/>
            <a:ext cx="1025473" cy="227469"/>
          </a:xfrm>
          <a:prstGeom prst="rect">
            <a:avLst/>
          </a:prstGeom>
        </p:spPr>
      </p:pic>
      <p:pic>
        <p:nvPicPr>
          <p:cNvPr id="111" name="Picture 110">
            <a:extLst>
              <a:ext uri="{FF2B5EF4-FFF2-40B4-BE49-F238E27FC236}">
                <a16:creationId xmlns:a16="http://schemas.microsoft.com/office/drawing/2014/main" id="{78C91377-25F0-4E9E-8F97-E278C3CFA86F}"/>
              </a:ext>
            </a:extLst>
          </p:cNvPr>
          <p:cNvPicPr>
            <a:picLocks noChangeAspect="1"/>
          </p:cNvPicPr>
          <p:nvPr/>
        </p:nvPicPr>
        <p:blipFill>
          <a:blip r:embed="rId53"/>
          <a:stretch>
            <a:fillRect/>
          </a:stretch>
        </p:blipFill>
        <p:spPr>
          <a:xfrm>
            <a:off x="2159033" y="1760974"/>
            <a:ext cx="347742" cy="401241"/>
          </a:xfrm>
          <a:prstGeom prst="rect">
            <a:avLst/>
          </a:prstGeom>
        </p:spPr>
      </p:pic>
      <p:pic>
        <p:nvPicPr>
          <p:cNvPr id="113" name="Picture 112">
            <a:extLst>
              <a:ext uri="{FF2B5EF4-FFF2-40B4-BE49-F238E27FC236}">
                <a16:creationId xmlns:a16="http://schemas.microsoft.com/office/drawing/2014/main" id="{F89A5065-8FB8-4170-A497-AF5A95926550}"/>
              </a:ext>
            </a:extLst>
          </p:cNvPr>
          <p:cNvPicPr>
            <a:picLocks noChangeAspect="1"/>
          </p:cNvPicPr>
          <p:nvPr/>
        </p:nvPicPr>
        <p:blipFill>
          <a:blip r:embed="rId54"/>
          <a:stretch>
            <a:fillRect/>
          </a:stretch>
        </p:blipFill>
        <p:spPr>
          <a:xfrm>
            <a:off x="2618115" y="1786105"/>
            <a:ext cx="914400" cy="378619"/>
          </a:xfrm>
          <a:prstGeom prst="rect">
            <a:avLst/>
          </a:prstGeom>
        </p:spPr>
      </p:pic>
      <p:pic>
        <p:nvPicPr>
          <p:cNvPr id="115" name="Picture 114">
            <a:extLst>
              <a:ext uri="{FF2B5EF4-FFF2-40B4-BE49-F238E27FC236}">
                <a16:creationId xmlns:a16="http://schemas.microsoft.com/office/drawing/2014/main" id="{D05585FB-B8DF-48AB-80F3-62AF58E8063D}"/>
              </a:ext>
            </a:extLst>
          </p:cNvPr>
          <p:cNvPicPr>
            <a:picLocks noChangeAspect="1"/>
          </p:cNvPicPr>
          <p:nvPr/>
        </p:nvPicPr>
        <p:blipFill>
          <a:blip r:embed="rId55"/>
          <a:stretch>
            <a:fillRect/>
          </a:stretch>
        </p:blipFill>
        <p:spPr>
          <a:xfrm>
            <a:off x="72738" y="2218897"/>
            <a:ext cx="752030" cy="239473"/>
          </a:xfrm>
          <a:prstGeom prst="rect">
            <a:avLst/>
          </a:prstGeom>
        </p:spPr>
      </p:pic>
      <p:pic>
        <p:nvPicPr>
          <p:cNvPr id="117" name="Picture 116">
            <a:extLst>
              <a:ext uri="{FF2B5EF4-FFF2-40B4-BE49-F238E27FC236}">
                <a16:creationId xmlns:a16="http://schemas.microsoft.com/office/drawing/2014/main" id="{EE137198-776D-468F-90DE-4E6C95CAE4C1}"/>
              </a:ext>
            </a:extLst>
          </p:cNvPr>
          <p:cNvPicPr>
            <a:picLocks noChangeAspect="1"/>
          </p:cNvPicPr>
          <p:nvPr/>
        </p:nvPicPr>
        <p:blipFill>
          <a:blip r:embed="rId56"/>
          <a:stretch>
            <a:fillRect/>
          </a:stretch>
        </p:blipFill>
        <p:spPr>
          <a:xfrm>
            <a:off x="888949" y="2230318"/>
            <a:ext cx="621770" cy="222061"/>
          </a:xfrm>
          <a:prstGeom prst="rect">
            <a:avLst/>
          </a:prstGeom>
        </p:spPr>
      </p:pic>
      <p:pic>
        <p:nvPicPr>
          <p:cNvPr id="119" name="Picture 118">
            <a:extLst>
              <a:ext uri="{FF2B5EF4-FFF2-40B4-BE49-F238E27FC236}">
                <a16:creationId xmlns:a16="http://schemas.microsoft.com/office/drawing/2014/main" id="{691E6F04-9D58-4434-B576-0F02578F48CD}"/>
              </a:ext>
            </a:extLst>
          </p:cNvPr>
          <p:cNvPicPr>
            <a:picLocks noChangeAspect="1"/>
          </p:cNvPicPr>
          <p:nvPr/>
        </p:nvPicPr>
        <p:blipFill>
          <a:blip r:embed="rId57"/>
          <a:stretch>
            <a:fillRect/>
          </a:stretch>
        </p:blipFill>
        <p:spPr>
          <a:xfrm>
            <a:off x="3555428" y="1906886"/>
            <a:ext cx="1026245" cy="138490"/>
          </a:xfrm>
          <a:prstGeom prst="rect">
            <a:avLst/>
          </a:prstGeom>
        </p:spPr>
      </p:pic>
      <p:pic>
        <p:nvPicPr>
          <p:cNvPr id="121" name="Picture 120">
            <a:extLst>
              <a:ext uri="{FF2B5EF4-FFF2-40B4-BE49-F238E27FC236}">
                <a16:creationId xmlns:a16="http://schemas.microsoft.com/office/drawing/2014/main" id="{6C9CADC7-4919-40A0-96E8-62BD620C6E30}"/>
              </a:ext>
            </a:extLst>
          </p:cNvPr>
          <p:cNvPicPr>
            <a:picLocks noChangeAspect="1"/>
          </p:cNvPicPr>
          <p:nvPr/>
        </p:nvPicPr>
        <p:blipFill>
          <a:blip r:embed="rId58"/>
          <a:stretch>
            <a:fillRect/>
          </a:stretch>
        </p:blipFill>
        <p:spPr>
          <a:xfrm>
            <a:off x="4372307" y="892811"/>
            <a:ext cx="1029057" cy="272280"/>
          </a:xfrm>
          <a:prstGeom prst="rect">
            <a:avLst/>
          </a:prstGeom>
        </p:spPr>
      </p:pic>
      <p:pic>
        <p:nvPicPr>
          <p:cNvPr id="123" name="Picture 122">
            <a:extLst>
              <a:ext uri="{FF2B5EF4-FFF2-40B4-BE49-F238E27FC236}">
                <a16:creationId xmlns:a16="http://schemas.microsoft.com/office/drawing/2014/main" id="{C36A66D7-BC5E-44D4-A8A5-F1519D70D1A1}"/>
              </a:ext>
            </a:extLst>
          </p:cNvPr>
          <p:cNvPicPr>
            <a:picLocks noChangeAspect="1"/>
          </p:cNvPicPr>
          <p:nvPr/>
        </p:nvPicPr>
        <p:blipFill>
          <a:blip r:embed="rId59"/>
          <a:stretch>
            <a:fillRect/>
          </a:stretch>
        </p:blipFill>
        <p:spPr>
          <a:xfrm>
            <a:off x="1583594" y="2179991"/>
            <a:ext cx="600075" cy="219258"/>
          </a:xfrm>
          <a:prstGeom prst="rect">
            <a:avLst/>
          </a:prstGeom>
        </p:spPr>
      </p:pic>
      <p:pic>
        <p:nvPicPr>
          <p:cNvPr id="125" name="Picture 124">
            <a:extLst>
              <a:ext uri="{FF2B5EF4-FFF2-40B4-BE49-F238E27FC236}">
                <a16:creationId xmlns:a16="http://schemas.microsoft.com/office/drawing/2014/main" id="{D8D2558E-B683-461E-A113-2CCACF73C53D}"/>
              </a:ext>
            </a:extLst>
          </p:cNvPr>
          <p:cNvPicPr>
            <a:picLocks noChangeAspect="1"/>
          </p:cNvPicPr>
          <p:nvPr/>
        </p:nvPicPr>
        <p:blipFill>
          <a:blip r:embed="rId60"/>
          <a:stretch>
            <a:fillRect/>
          </a:stretch>
        </p:blipFill>
        <p:spPr>
          <a:xfrm>
            <a:off x="3288104" y="2180272"/>
            <a:ext cx="995903" cy="236495"/>
          </a:xfrm>
          <a:prstGeom prst="rect">
            <a:avLst/>
          </a:prstGeom>
        </p:spPr>
      </p:pic>
      <p:pic>
        <p:nvPicPr>
          <p:cNvPr id="129" name="Picture 128">
            <a:extLst>
              <a:ext uri="{FF2B5EF4-FFF2-40B4-BE49-F238E27FC236}">
                <a16:creationId xmlns:a16="http://schemas.microsoft.com/office/drawing/2014/main" id="{2D5A5185-B507-4F12-9DDC-959023743320}"/>
              </a:ext>
            </a:extLst>
          </p:cNvPr>
          <p:cNvPicPr>
            <a:picLocks noChangeAspect="1"/>
          </p:cNvPicPr>
          <p:nvPr/>
        </p:nvPicPr>
        <p:blipFill>
          <a:blip r:embed="rId61"/>
          <a:stretch>
            <a:fillRect/>
          </a:stretch>
        </p:blipFill>
        <p:spPr>
          <a:xfrm>
            <a:off x="4999201" y="443468"/>
            <a:ext cx="493433" cy="493433"/>
          </a:xfrm>
          <a:prstGeom prst="rect">
            <a:avLst/>
          </a:prstGeom>
        </p:spPr>
      </p:pic>
      <p:pic>
        <p:nvPicPr>
          <p:cNvPr id="131" name="Picture 130">
            <a:extLst>
              <a:ext uri="{FF2B5EF4-FFF2-40B4-BE49-F238E27FC236}">
                <a16:creationId xmlns:a16="http://schemas.microsoft.com/office/drawing/2014/main" id="{8FC380B7-075B-4F48-819A-BD6BAAFBF29B}"/>
              </a:ext>
            </a:extLst>
          </p:cNvPr>
          <p:cNvPicPr>
            <a:picLocks noChangeAspect="1"/>
          </p:cNvPicPr>
          <p:nvPr/>
        </p:nvPicPr>
        <p:blipFill>
          <a:blip r:embed="rId62"/>
          <a:stretch>
            <a:fillRect/>
          </a:stretch>
        </p:blipFill>
        <p:spPr>
          <a:xfrm>
            <a:off x="4319747" y="2169726"/>
            <a:ext cx="1092760" cy="245105"/>
          </a:xfrm>
          <a:prstGeom prst="rect">
            <a:avLst/>
          </a:prstGeom>
        </p:spPr>
      </p:pic>
      <p:pic>
        <p:nvPicPr>
          <p:cNvPr id="133" name="Picture 132">
            <a:extLst>
              <a:ext uri="{FF2B5EF4-FFF2-40B4-BE49-F238E27FC236}">
                <a16:creationId xmlns:a16="http://schemas.microsoft.com/office/drawing/2014/main" id="{2ADB230B-EDD4-4DB0-B0CF-D23C49674174}"/>
              </a:ext>
            </a:extLst>
          </p:cNvPr>
          <p:cNvPicPr>
            <a:picLocks noChangeAspect="1"/>
          </p:cNvPicPr>
          <p:nvPr/>
        </p:nvPicPr>
        <p:blipFill>
          <a:blip r:embed="rId63"/>
          <a:stretch>
            <a:fillRect/>
          </a:stretch>
        </p:blipFill>
        <p:spPr>
          <a:xfrm>
            <a:off x="4962152" y="1543497"/>
            <a:ext cx="698947" cy="358590"/>
          </a:xfrm>
          <a:prstGeom prst="rect">
            <a:avLst/>
          </a:prstGeom>
        </p:spPr>
      </p:pic>
      <p:pic>
        <p:nvPicPr>
          <p:cNvPr id="135" name="Picture 134">
            <a:extLst>
              <a:ext uri="{FF2B5EF4-FFF2-40B4-BE49-F238E27FC236}">
                <a16:creationId xmlns:a16="http://schemas.microsoft.com/office/drawing/2014/main" id="{10F69418-C582-45AB-BF69-73CEA0BEDDF3}"/>
              </a:ext>
            </a:extLst>
          </p:cNvPr>
          <p:cNvPicPr>
            <a:picLocks noChangeAspect="1"/>
          </p:cNvPicPr>
          <p:nvPr/>
        </p:nvPicPr>
        <p:blipFill>
          <a:blip r:embed="rId64"/>
          <a:stretch>
            <a:fillRect/>
          </a:stretch>
        </p:blipFill>
        <p:spPr>
          <a:xfrm>
            <a:off x="115070" y="1968449"/>
            <a:ext cx="683263" cy="210235"/>
          </a:xfrm>
          <a:prstGeom prst="rect">
            <a:avLst/>
          </a:prstGeom>
        </p:spPr>
      </p:pic>
      <p:pic>
        <p:nvPicPr>
          <p:cNvPr id="137" name="Picture 136">
            <a:extLst>
              <a:ext uri="{FF2B5EF4-FFF2-40B4-BE49-F238E27FC236}">
                <a16:creationId xmlns:a16="http://schemas.microsoft.com/office/drawing/2014/main" id="{740C337C-658F-428B-B4B8-3858DF7F5253}"/>
              </a:ext>
            </a:extLst>
          </p:cNvPr>
          <p:cNvPicPr>
            <a:picLocks noChangeAspect="1"/>
          </p:cNvPicPr>
          <p:nvPr/>
        </p:nvPicPr>
        <p:blipFill>
          <a:blip r:embed="rId65"/>
          <a:stretch>
            <a:fillRect/>
          </a:stretch>
        </p:blipFill>
        <p:spPr>
          <a:xfrm>
            <a:off x="4622074" y="1909096"/>
            <a:ext cx="1015466" cy="197161"/>
          </a:xfrm>
          <a:prstGeom prst="rect">
            <a:avLst/>
          </a:prstGeom>
        </p:spPr>
      </p:pic>
      <p:pic>
        <p:nvPicPr>
          <p:cNvPr id="139" name="Picture 138">
            <a:extLst>
              <a:ext uri="{FF2B5EF4-FFF2-40B4-BE49-F238E27FC236}">
                <a16:creationId xmlns:a16="http://schemas.microsoft.com/office/drawing/2014/main" id="{911E17C0-29AB-486F-99EB-68E1326645E6}"/>
              </a:ext>
            </a:extLst>
          </p:cNvPr>
          <p:cNvPicPr>
            <a:picLocks noChangeAspect="1"/>
          </p:cNvPicPr>
          <p:nvPr/>
        </p:nvPicPr>
        <p:blipFill>
          <a:blip r:embed="rId66"/>
          <a:stretch>
            <a:fillRect/>
          </a:stretch>
        </p:blipFill>
        <p:spPr>
          <a:xfrm>
            <a:off x="2768331" y="797034"/>
            <a:ext cx="796529" cy="250685"/>
          </a:xfrm>
          <a:prstGeom prst="rect">
            <a:avLst/>
          </a:prstGeom>
        </p:spPr>
      </p:pic>
      <p:pic>
        <p:nvPicPr>
          <p:cNvPr id="141" name="Picture 140">
            <a:extLst>
              <a:ext uri="{FF2B5EF4-FFF2-40B4-BE49-F238E27FC236}">
                <a16:creationId xmlns:a16="http://schemas.microsoft.com/office/drawing/2014/main" id="{E8512F71-BEAB-4AC3-AB00-7F30C4A752D1}"/>
              </a:ext>
            </a:extLst>
          </p:cNvPr>
          <p:cNvPicPr>
            <a:picLocks noChangeAspect="1"/>
          </p:cNvPicPr>
          <p:nvPr/>
        </p:nvPicPr>
        <p:blipFill>
          <a:blip r:embed="rId67"/>
          <a:stretch>
            <a:fillRect/>
          </a:stretch>
        </p:blipFill>
        <p:spPr>
          <a:xfrm>
            <a:off x="4210331" y="1611230"/>
            <a:ext cx="679013" cy="234879"/>
          </a:xfrm>
          <a:prstGeom prst="rect">
            <a:avLst/>
          </a:prstGeom>
        </p:spPr>
      </p:pic>
      <p:pic>
        <p:nvPicPr>
          <p:cNvPr id="143" name="Picture 142">
            <a:extLst>
              <a:ext uri="{FF2B5EF4-FFF2-40B4-BE49-F238E27FC236}">
                <a16:creationId xmlns:a16="http://schemas.microsoft.com/office/drawing/2014/main" id="{8D77B244-4B85-400E-8364-F1CFC69E4E22}"/>
              </a:ext>
            </a:extLst>
          </p:cNvPr>
          <p:cNvPicPr>
            <a:picLocks noChangeAspect="1"/>
          </p:cNvPicPr>
          <p:nvPr/>
        </p:nvPicPr>
        <p:blipFill>
          <a:blip r:embed="rId68"/>
          <a:stretch>
            <a:fillRect/>
          </a:stretch>
        </p:blipFill>
        <p:spPr>
          <a:xfrm>
            <a:off x="3856481" y="1582033"/>
            <a:ext cx="507678" cy="222110"/>
          </a:xfrm>
          <a:prstGeom prst="rect">
            <a:avLst/>
          </a:prstGeom>
        </p:spPr>
      </p:pic>
      <p:pic>
        <p:nvPicPr>
          <p:cNvPr id="147" name="Picture 146">
            <a:extLst>
              <a:ext uri="{FF2B5EF4-FFF2-40B4-BE49-F238E27FC236}">
                <a16:creationId xmlns:a16="http://schemas.microsoft.com/office/drawing/2014/main" id="{989CC219-A744-461E-A775-E3F0AF9331A3}"/>
              </a:ext>
            </a:extLst>
          </p:cNvPr>
          <p:cNvPicPr>
            <a:picLocks noChangeAspect="1"/>
          </p:cNvPicPr>
          <p:nvPr/>
        </p:nvPicPr>
        <p:blipFill>
          <a:blip r:embed="rId69"/>
          <a:stretch>
            <a:fillRect/>
          </a:stretch>
        </p:blipFill>
        <p:spPr>
          <a:xfrm>
            <a:off x="3564860" y="452125"/>
            <a:ext cx="954803" cy="252341"/>
          </a:xfrm>
          <a:prstGeom prst="rect">
            <a:avLst/>
          </a:prstGeom>
        </p:spPr>
      </p:pic>
      <p:pic>
        <p:nvPicPr>
          <p:cNvPr id="149" name="Picture 148">
            <a:extLst>
              <a:ext uri="{FF2B5EF4-FFF2-40B4-BE49-F238E27FC236}">
                <a16:creationId xmlns:a16="http://schemas.microsoft.com/office/drawing/2014/main" id="{C5FA2C6A-213F-4701-A3B2-48BCC9592A9C}"/>
              </a:ext>
            </a:extLst>
          </p:cNvPr>
          <p:cNvPicPr>
            <a:picLocks noChangeAspect="1"/>
          </p:cNvPicPr>
          <p:nvPr/>
        </p:nvPicPr>
        <p:blipFill>
          <a:blip r:embed="rId70"/>
          <a:stretch>
            <a:fillRect/>
          </a:stretch>
        </p:blipFill>
        <p:spPr>
          <a:xfrm>
            <a:off x="3618664" y="720250"/>
            <a:ext cx="575335" cy="484731"/>
          </a:xfrm>
          <a:prstGeom prst="rect">
            <a:avLst/>
          </a:prstGeom>
        </p:spPr>
      </p:pic>
      <p:pic>
        <p:nvPicPr>
          <p:cNvPr id="5" name="Picture 4">
            <a:extLst>
              <a:ext uri="{FF2B5EF4-FFF2-40B4-BE49-F238E27FC236}">
                <a16:creationId xmlns:a16="http://schemas.microsoft.com/office/drawing/2014/main" id="{A1E25F20-4DF1-4F5A-86FF-4F2E4669892E}"/>
              </a:ext>
            </a:extLst>
          </p:cNvPr>
          <p:cNvPicPr>
            <a:picLocks noChangeAspect="1"/>
          </p:cNvPicPr>
          <p:nvPr/>
        </p:nvPicPr>
        <p:blipFill>
          <a:blip r:embed="rId71"/>
          <a:stretch>
            <a:fillRect/>
          </a:stretch>
        </p:blipFill>
        <p:spPr>
          <a:xfrm>
            <a:off x="1906346" y="1037570"/>
            <a:ext cx="1437009" cy="523095"/>
          </a:xfrm>
          <a:prstGeom prst="rect">
            <a:avLst/>
          </a:prstGeom>
        </p:spPr>
      </p:pic>
      <p:pic>
        <p:nvPicPr>
          <p:cNvPr id="61" name="Picture 60">
            <a:extLst>
              <a:ext uri="{FF2B5EF4-FFF2-40B4-BE49-F238E27FC236}">
                <a16:creationId xmlns:a16="http://schemas.microsoft.com/office/drawing/2014/main" id="{197CFA84-C0EF-44E7-AB0E-AAD34A507493}"/>
              </a:ext>
            </a:extLst>
          </p:cNvPr>
          <p:cNvPicPr>
            <a:picLocks noChangeAspect="1"/>
          </p:cNvPicPr>
          <p:nvPr/>
        </p:nvPicPr>
        <p:blipFill>
          <a:blip r:embed="rId72"/>
          <a:stretch>
            <a:fillRect/>
          </a:stretch>
        </p:blipFill>
        <p:spPr>
          <a:xfrm>
            <a:off x="2876150" y="1476111"/>
            <a:ext cx="942345" cy="280546"/>
          </a:xfrm>
          <a:prstGeom prst="rect">
            <a:avLst/>
          </a:prstGeom>
        </p:spPr>
      </p:pic>
      <p:pic>
        <p:nvPicPr>
          <p:cNvPr id="145" name="Picture 144">
            <a:extLst>
              <a:ext uri="{FF2B5EF4-FFF2-40B4-BE49-F238E27FC236}">
                <a16:creationId xmlns:a16="http://schemas.microsoft.com/office/drawing/2014/main" id="{50797DBC-B72A-47A5-98E6-E689C432E52E}"/>
              </a:ext>
            </a:extLst>
          </p:cNvPr>
          <p:cNvPicPr>
            <a:picLocks noChangeAspect="1"/>
          </p:cNvPicPr>
          <p:nvPr/>
        </p:nvPicPr>
        <p:blipFill>
          <a:blip r:embed="rId73"/>
          <a:stretch>
            <a:fillRect/>
          </a:stretch>
        </p:blipFill>
        <p:spPr>
          <a:xfrm>
            <a:off x="4539226" y="519847"/>
            <a:ext cx="463904" cy="332010"/>
          </a:xfrm>
          <a:prstGeom prst="rect">
            <a:avLst/>
          </a:prstGeom>
        </p:spPr>
      </p:pic>
      <p:pic>
        <p:nvPicPr>
          <p:cNvPr id="86" name="Picture 85">
            <a:extLst>
              <a:ext uri="{FF2B5EF4-FFF2-40B4-BE49-F238E27FC236}">
                <a16:creationId xmlns:a16="http://schemas.microsoft.com/office/drawing/2014/main" id="{6C2AC988-9E21-4ECE-8B60-A032E64E9DEA}"/>
              </a:ext>
            </a:extLst>
          </p:cNvPr>
          <p:cNvPicPr>
            <a:picLocks noChangeAspect="1"/>
          </p:cNvPicPr>
          <p:nvPr/>
        </p:nvPicPr>
        <p:blipFill>
          <a:blip r:embed="rId11"/>
          <a:stretch>
            <a:fillRect/>
          </a:stretch>
        </p:blipFill>
        <p:spPr>
          <a:xfrm>
            <a:off x="5868840" y="1513925"/>
            <a:ext cx="1037001" cy="321828"/>
          </a:xfrm>
          <a:prstGeom prst="rect">
            <a:avLst/>
          </a:prstGeom>
        </p:spPr>
      </p:pic>
    </p:spTree>
    <p:extLst>
      <p:ext uri="{BB962C8B-B14F-4D97-AF65-F5344CB8AC3E}">
        <p14:creationId xmlns:p14="http://schemas.microsoft.com/office/powerpoint/2010/main" val="27978052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D5CDA-E465-4ED1-AC2F-05A71451A3C2}"/>
              </a:ext>
            </a:extLst>
          </p:cNvPr>
          <p:cNvSpPr>
            <a:spLocks noGrp="1"/>
          </p:cNvSpPr>
          <p:nvPr>
            <p:ph type="title"/>
          </p:nvPr>
        </p:nvSpPr>
        <p:spPr>
          <a:xfrm>
            <a:off x="169059" y="497608"/>
            <a:ext cx="8639426" cy="540000"/>
          </a:xfrm>
        </p:spPr>
        <p:txBody>
          <a:bodyPr vert="horz" lIns="0" tIns="0" rIns="0" bIns="0" rtlCol="0" anchor="t" anchorCtr="0">
            <a:normAutofit/>
          </a:bodyPr>
          <a:lstStyle/>
          <a:p>
            <a:r>
              <a:rPr lang="en-US" sz="2200"/>
              <a:t>Schizophrenia Care </a:t>
            </a:r>
            <a:r>
              <a:rPr lang="en-US" sz="2200" b="1"/>
              <a:t>in Community </a:t>
            </a:r>
            <a:r>
              <a:rPr lang="en-US" sz="2200"/>
              <a:t>- Quality Statements (in brief)	</a:t>
            </a:r>
          </a:p>
        </p:txBody>
      </p:sp>
      <p:sp>
        <p:nvSpPr>
          <p:cNvPr id="4" name="Slide Number Placeholder 3">
            <a:extLst>
              <a:ext uri="{FF2B5EF4-FFF2-40B4-BE49-F238E27FC236}">
                <a16:creationId xmlns:a16="http://schemas.microsoft.com/office/drawing/2014/main" id="{F7CC1046-CF3E-4296-A7E3-BD28EB513027}"/>
              </a:ext>
            </a:extLst>
          </p:cNvPr>
          <p:cNvSpPr>
            <a:spLocks noGrp="1"/>
          </p:cNvSpPr>
          <p:nvPr>
            <p:ph type="sldNum" sz="quarter" idx="12"/>
          </p:nvPr>
        </p:nvSpPr>
        <p:spPr/>
        <p:txBody>
          <a:bodyPr anchor="ctr">
            <a:normAutofit/>
          </a:bodyPr>
          <a:lstStyle/>
          <a:p>
            <a:pPr defTabSz="457189">
              <a:defRPr/>
            </a:pPr>
            <a:fld id="{2066355A-084C-D24E-9AD2-7E4FC41EA627}" type="slidenum">
              <a:rPr lang="en-US"/>
              <a:pPr defTabSz="457189">
                <a:defRPr/>
              </a:pPr>
              <a:t>51</a:t>
            </a:fld>
            <a:endParaRPr lang="en-US"/>
          </a:p>
        </p:txBody>
      </p:sp>
      <p:sp>
        <p:nvSpPr>
          <p:cNvPr id="9" name="Rectangle 8">
            <a:extLst>
              <a:ext uri="{FF2B5EF4-FFF2-40B4-BE49-F238E27FC236}">
                <a16:creationId xmlns:a16="http://schemas.microsoft.com/office/drawing/2014/main" id="{AFC5E9E5-4AD2-4895-B135-46F7D570DACA}"/>
              </a:ext>
            </a:extLst>
          </p:cNvPr>
          <p:cNvSpPr/>
          <p:nvPr/>
        </p:nvSpPr>
        <p:spPr>
          <a:xfrm>
            <a:off x="88684" y="789836"/>
            <a:ext cx="4316858" cy="4147289"/>
          </a:xfrm>
          <a:prstGeom prst="rect">
            <a:avLst/>
          </a:prstGeom>
        </p:spPr>
        <p:txBody>
          <a:bodyPr wrap="square">
            <a:spAutoFit/>
          </a:bodyPr>
          <a:lstStyle/>
          <a:p>
            <a:pPr defTabSz="457189">
              <a:defRPr/>
            </a:pPr>
            <a:r>
              <a:rPr lang="en-US" sz="850" b="1">
                <a:solidFill>
                  <a:srgbClr val="2DB8B5"/>
                </a:solidFill>
                <a:latin typeface="Arial"/>
              </a:rPr>
              <a:t>Quality Statement 1: Care Plan and Comprehensive Assessment</a:t>
            </a:r>
          </a:p>
          <a:p>
            <a:pPr defTabSz="457189">
              <a:defRPr/>
            </a:pPr>
            <a:r>
              <a:rPr lang="en-US" sz="850">
                <a:solidFill>
                  <a:srgbClr val="000000"/>
                </a:solidFill>
                <a:latin typeface="Arial"/>
              </a:rPr>
              <a:t>Adults with schizophrenia have a care plan that is regularly reviewed and updated, and that is informed by a comprehensive assessment.</a:t>
            </a:r>
          </a:p>
          <a:p>
            <a:pPr defTabSz="457189">
              <a:defRPr/>
            </a:pPr>
            <a:endParaRPr lang="en-US" sz="850" b="1">
              <a:solidFill>
                <a:srgbClr val="2DB8B5"/>
              </a:solidFill>
              <a:latin typeface="Arial"/>
            </a:endParaRPr>
          </a:p>
          <a:p>
            <a:pPr defTabSz="457189">
              <a:defRPr/>
            </a:pPr>
            <a:r>
              <a:rPr lang="en-US" sz="850" b="1">
                <a:solidFill>
                  <a:srgbClr val="2DB8B5"/>
                </a:solidFill>
                <a:latin typeface="Arial"/>
              </a:rPr>
              <a:t>Quality Statement 2: Physical Health Assessment</a:t>
            </a:r>
          </a:p>
          <a:p>
            <a:pPr defTabSz="457189">
              <a:defRPr/>
            </a:pPr>
            <a:r>
              <a:rPr lang="en-US" sz="850">
                <a:solidFill>
                  <a:srgbClr val="000000"/>
                </a:solidFill>
                <a:latin typeface="Arial"/>
              </a:rPr>
              <a:t>Adults with schizophrenia receive a physical health assessment on a regular basis.</a:t>
            </a:r>
          </a:p>
          <a:p>
            <a:pPr defTabSz="457189">
              <a:defRPr/>
            </a:pPr>
            <a:endParaRPr lang="en-US" sz="850" b="1">
              <a:solidFill>
                <a:srgbClr val="2DB8B5"/>
              </a:solidFill>
              <a:latin typeface="Arial"/>
            </a:endParaRPr>
          </a:p>
          <a:p>
            <a:pPr defTabSz="457189">
              <a:defRPr/>
            </a:pPr>
            <a:r>
              <a:rPr lang="en-US" sz="850" b="1">
                <a:solidFill>
                  <a:srgbClr val="2DB8B5"/>
                </a:solidFill>
                <a:latin typeface="Arial"/>
              </a:rPr>
              <a:t>Quality Statement 3: Self-Management</a:t>
            </a:r>
          </a:p>
          <a:p>
            <a:pPr defTabSz="457189">
              <a:defRPr/>
            </a:pPr>
            <a:r>
              <a:rPr lang="en-US" sz="850">
                <a:solidFill>
                  <a:srgbClr val="000000"/>
                </a:solidFill>
                <a:latin typeface="Arial"/>
              </a:rPr>
              <a:t>Adults with schizophrenia have access to information and education that supports the development of self-management skills.</a:t>
            </a:r>
          </a:p>
          <a:p>
            <a:pPr defTabSz="457189">
              <a:defRPr/>
            </a:pPr>
            <a:endParaRPr lang="en-US" sz="850" b="1">
              <a:solidFill>
                <a:srgbClr val="2DB8B5"/>
              </a:solidFill>
              <a:latin typeface="Arial"/>
            </a:endParaRPr>
          </a:p>
          <a:p>
            <a:pPr defTabSz="457189">
              <a:defRPr/>
            </a:pPr>
            <a:r>
              <a:rPr lang="en-US" sz="850" b="1">
                <a:solidFill>
                  <a:srgbClr val="2DB8B5"/>
                </a:solidFill>
                <a:latin typeface="Arial"/>
              </a:rPr>
              <a:t>Quality Statement 4: Family Education, Support, and Intervention</a:t>
            </a:r>
          </a:p>
          <a:p>
            <a:pPr defTabSz="457189">
              <a:defRPr/>
            </a:pPr>
            <a:r>
              <a:rPr lang="en-US" sz="850">
                <a:solidFill>
                  <a:srgbClr val="000000"/>
                </a:solidFill>
                <a:latin typeface="Arial"/>
              </a:rPr>
              <a:t>Families of adults with schizophrenia are given ongoing education, support, and family intervention that is tailored to their needs and preferences.</a:t>
            </a:r>
          </a:p>
          <a:p>
            <a:pPr defTabSz="457189">
              <a:defRPr/>
            </a:pPr>
            <a:endParaRPr lang="en-US" sz="850" b="1">
              <a:solidFill>
                <a:srgbClr val="2DB8B5"/>
              </a:solidFill>
              <a:latin typeface="Arial"/>
            </a:endParaRPr>
          </a:p>
          <a:p>
            <a:pPr defTabSz="457189">
              <a:defRPr/>
            </a:pPr>
            <a:r>
              <a:rPr lang="en-US" sz="850" b="1">
                <a:solidFill>
                  <a:srgbClr val="2DB8B5"/>
                </a:solidFill>
                <a:latin typeface="Arial"/>
              </a:rPr>
              <a:t>Quality Statement 5: Access to Community-Based Intensive Treatment Services</a:t>
            </a:r>
          </a:p>
          <a:p>
            <a:pPr defTabSz="457189">
              <a:defRPr/>
            </a:pPr>
            <a:r>
              <a:rPr lang="en-US" sz="850">
                <a:solidFill>
                  <a:srgbClr val="000000"/>
                </a:solidFill>
                <a:latin typeface="Arial"/>
              </a:rPr>
              <a:t>Adults with schizophrenia have timely access to community-based intensive treatment services based on their needs and preferences.</a:t>
            </a:r>
          </a:p>
          <a:p>
            <a:pPr defTabSz="457189">
              <a:defRPr/>
            </a:pPr>
            <a:endParaRPr lang="en-US" sz="850" b="1">
              <a:solidFill>
                <a:srgbClr val="2DB8B5"/>
              </a:solidFill>
              <a:latin typeface="Arial"/>
            </a:endParaRPr>
          </a:p>
          <a:p>
            <a:pPr defTabSz="457189">
              <a:defRPr/>
            </a:pPr>
            <a:r>
              <a:rPr lang="en-US" sz="850" b="1">
                <a:solidFill>
                  <a:srgbClr val="2DB8B5"/>
                </a:solidFill>
                <a:latin typeface="Arial"/>
              </a:rPr>
              <a:t>Quality Statement 6: Housing</a:t>
            </a:r>
          </a:p>
          <a:p>
            <a:pPr defTabSz="457189">
              <a:defRPr/>
            </a:pPr>
            <a:r>
              <a:rPr lang="en-US" sz="850">
                <a:solidFill>
                  <a:srgbClr val="000000"/>
                </a:solidFill>
                <a:latin typeface="Arial"/>
              </a:rPr>
              <a:t>Adults with schizophrenia have a safe, affordable, stable living environment that reflects their needs and preferences.</a:t>
            </a:r>
          </a:p>
          <a:p>
            <a:pPr defTabSz="457189">
              <a:defRPr/>
            </a:pPr>
            <a:endParaRPr lang="en-US" sz="850" b="1">
              <a:solidFill>
                <a:srgbClr val="2DB8B5"/>
              </a:solidFill>
              <a:latin typeface="Arial"/>
            </a:endParaRPr>
          </a:p>
          <a:p>
            <a:pPr defTabSz="457189">
              <a:defRPr/>
            </a:pPr>
            <a:r>
              <a:rPr lang="en-US" sz="850" b="1">
                <a:solidFill>
                  <a:srgbClr val="2DB8B5"/>
                </a:solidFill>
                <a:latin typeface="Arial"/>
              </a:rPr>
              <a:t>Quality Statement 7: Antipsychotic Monotherapy</a:t>
            </a:r>
          </a:p>
          <a:p>
            <a:pPr defTabSz="457189">
              <a:defRPr/>
            </a:pPr>
            <a:r>
              <a:rPr lang="en-US" sz="850">
                <a:solidFill>
                  <a:srgbClr val="000000"/>
                </a:solidFill>
                <a:latin typeface="Arial"/>
              </a:rPr>
              <a:t>Adults with schizophrenia are prescribed a single antipsychotic medication, whenever possible.</a:t>
            </a:r>
          </a:p>
          <a:p>
            <a:pPr defTabSz="457189">
              <a:defRPr/>
            </a:pPr>
            <a:endParaRPr lang="en-US" sz="850" b="1">
              <a:solidFill>
                <a:srgbClr val="2DB8B5"/>
              </a:solidFill>
              <a:latin typeface="Arial"/>
            </a:endParaRPr>
          </a:p>
          <a:p>
            <a:pPr defTabSz="457189">
              <a:defRPr/>
            </a:pPr>
            <a:r>
              <a:rPr lang="en-US" sz="850" b="1">
                <a:solidFill>
                  <a:srgbClr val="2DB8B5"/>
                </a:solidFill>
                <a:latin typeface="Arial"/>
              </a:rPr>
              <a:t>Quality Statement 8: Treatment With Long-Acting Injectable Antipsychotic Medication</a:t>
            </a:r>
          </a:p>
          <a:p>
            <a:pPr defTabSz="457189">
              <a:defRPr/>
            </a:pPr>
            <a:r>
              <a:rPr lang="en-US" sz="850">
                <a:solidFill>
                  <a:srgbClr val="000000"/>
                </a:solidFill>
                <a:latin typeface="Arial"/>
              </a:rPr>
              <a:t>Adults with schizophrenia are offered the option of a long-acting injectable antipsychotic medication.</a:t>
            </a:r>
          </a:p>
        </p:txBody>
      </p:sp>
      <p:sp>
        <p:nvSpPr>
          <p:cNvPr id="10" name="Rectangle 9">
            <a:extLst>
              <a:ext uri="{FF2B5EF4-FFF2-40B4-BE49-F238E27FC236}">
                <a16:creationId xmlns:a16="http://schemas.microsoft.com/office/drawing/2014/main" id="{4F16B538-FC21-4698-8019-FF95D5B3DE94}"/>
              </a:ext>
            </a:extLst>
          </p:cNvPr>
          <p:cNvSpPr/>
          <p:nvPr/>
        </p:nvSpPr>
        <p:spPr>
          <a:xfrm>
            <a:off x="4572000" y="776602"/>
            <a:ext cx="4326286" cy="4147289"/>
          </a:xfrm>
          <a:prstGeom prst="rect">
            <a:avLst/>
          </a:prstGeom>
        </p:spPr>
        <p:txBody>
          <a:bodyPr wrap="square">
            <a:spAutoFit/>
          </a:bodyPr>
          <a:lstStyle/>
          <a:p>
            <a:pPr defTabSz="457189">
              <a:defRPr/>
            </a:pPr>
            <a:r>
              <a:rPr lang="en-US" sz="850" b="1">
                <a:solidFill>
                  <a:srgbClr val="2DB8B5"/>
                </a:solidFill>
                <a:latin typeface="Arial"/>
              </a:rPr>
              <a:t>Quality Statement 9: Treatment With Clozapine</a:t>
            </a:r>
          </a:p>
          <a:p>
            <a:pPr defTabSz="457189">
              <a:defRPr/>
            </a:pPr>
            <a:r>
              <a:rPr lang="en-US" sz="850">
                <a:solidFill>
                  <a:srgbClr val="000000"/>
                </a:solidFill>
                <a:latin typeface="Arial"/>
              </a:rPr>
              <a:t>Adults with schizophrenia who have not responded to previous adequate trials of treatment with two different antipsychotic medications are offered clozapine.</a:t>
            </a:r>
          </a:p>
          <a:p>
            <a:pPr defTabSz="457189">
              <a:defRPr/>
            </a:pPr>
            <a:endParaRPr lang="en-US" sz="850" b="1">
              <a:solidFill>
                <a:srgbClr val="2DB8B5"/>
              </a:solidFill>
              <a:latin typeface="Arial"/>
            </a:endParaRPr>
          </a:p>
          <a:p>
            <a:pPr defTabSz="457189">
              <a:defRPr/>
            </a:pPr>
            <a:r>
              <a:rPr lang="en-US" sz="850" b="1">
                <a:solidFill>
                  <a:srgbClr val="2DB8B5"/>
                </a:solidFill>
                <a:latin typeface="Arial"/>
              </a:rPr>
              <a:t>Quality Statement 10: Continuation of Antipsychotic Medication</a:t>
            </a:r>
          </a:p>
          <a:p>
            <a:pPr defTabSz="457189">
              <a:defRPr/>
            </a:pPr>
            <a:r>
              <a:rPr lang="en-US" sz="850">
                <a:solidFill>
                  <a:srgbClr val="000000"/>
                </a:solidFill>
                <a:latin typeface="Arial"/>
              </a:rPr>
              <a:t>Adults with schizophrenia whose symptoms have improved with antipsychotic medication are advised to continue their antipsychotic medication for the long term.</a:t>
            </a:r>
          </a:p>
          <a:p>
            <a:pPr defTabSz="457189">
              <a:defRPr/>
            </a:pPr>
            <a:endParaRPr lang="en-US" sz="850" b="1">
              <a:solidFill>
                <a:srgbClr val="2DB8B5"/>
              </a:solidFill>
              <a:highlight>
                <a:srgbClr val="FFFFFF"/>
              </a:highlight>
              <a:latin typeface="Arial"/>
            </a:endParaRPr>
          </a:p>
          <a:p>
            <a:pPr defTabSz="457189">
              <a:defRPr/>
            </a:pPr>
            <a:r>
              <a:rPr lang="en-US" sz="850" b="1">
                <a:solidFill>
                  <a:srgbClr val="2DB8B5"/>
                </a:solidFill>
                <a:highlight>
                  <a:srgbClr val="FFFFFF"/>
                </a:highlight>
                <a:latin typeface="Arial"/>
              </a:rPr>
              <a:t>Quality Statement 11: Cognitive </a:t>
            </a:r>
            <a:r>
              <a:rPr lang="en-US" sz="850" b="1" err="1">
                <a:solidFill>
                  <a:srgbClr val="2DB8B5"/>
                </a:solidFill>
                <a:highlight>
                  <a:srgbClr val="FFFFFF"/>
                </a:highlight>
                <a:latin typeface="Arial"/>
              </a:rPr>
              <a:t>Behavioural</a:t>
            </a:r>
            <a:r>
              <a:rPr lang="en-US" sz="850" b="1">
                <a:solidFill>
                  <a:srgbClr val="2DB8B5"/>
                </a:solidFill>
                <a:highlight>
                  <a:srgbClr val="FFFFFF"/>
                </a:highlight>
                <a:latin typeface="Arial"/>
              </a:rPr>
              <a:t> Therapy for Psychosis and Other Psychosocial Interventions</a:t>
            </a:r>
          </a:p>
          <a:p>
            <a:pPr defTabSz="457189">
              <a:defRPr/>
            </a:pPr>
            <a:r>
              <a:rPr lang="en-US" sz="850">
                <a:solidFill>
                  <a:srgbClr val="000000"/>
                </a:solidFill>
                <a:highlight>
                  <a:srgbClr val="FFFFFF"/>
                </a:highlight>
                <a:latin typeface="Arial"/>
              </a:rPr>
              <a:t>Adults with schizophrenia are offered cognitive </a:t>
            </a:r>
            <a:r>
              <a:rPr lang="en-US" sz="850" err="1">
                <a:solidFill>
                  <a:srgbClr val="000000"/>
                </a:solidFill>
                <a:highlight>
                  <a:srgbClr val="FFFFFF"/>
                </a:highlight>
                <a:latin typeface="Arial"/>
              </a:rPr>
              <a:t>behavioural</a:t>
            </a:r>
            <a:r>
              <a:rPr lang="en-US" sz="850">
                <a:solidFill>
                  <a:srgbClr val="000000"/>
                </a:solidFill>
                <a:highlight>
                  <a:srgbClr val="FFFFFF"/>
                </a:highlight>
                <a:latin typeface="Arial"/>
              </a:rPr>
              <a:t> therapy for psychosis and other evidence-based psychosocial interventions, based on their needs.</a:t>
            </a:r>
          </a:p>
          <a:p>
            <a:pPr defTabSz="457189">
              <a:defRPr/>
            </a:pPr>
            <a:endParaRPr lang="en-US" sz="850" b="1">
              <a:solidFill>
                <a:srgbClr val="2DB8B5"/>
              </a:solidFill>
              <a:highlight>
                <a:srgbClr val="FFFFFF"/>
              </a:highlight>
              <a:latin typeface="Arial"/>
            </a:endParaRPr>
          </a:p>
          <a:p>
            <a:pPr defTabSz="457189">
              <a:defRPr/>
            </a:pPr>
            <a:r>
              <a:rPr lang="en-US" sz="850" b="1">
                <a:solidFill>
                  <a:srgbClr val="2DB8B5"/>
                </a:solidFill>
                <a:highlight>
                  <a:srgbClr val="FFFFFF"/>
                </a:highlight>
                <a:latin typeface="Arial"/>
              </a:rPr>
              <a:t>Quality Statement 12: Promoting Physical Activity and Healthy Eating</a:t>
            </a:r>
          </a:p>
          <a:p>
            <a:pPr defTabSz="457189">
              <a:defRPr/>
            </a:pPr>
            <a:r>
              <a:rPr lang="en-US" sz="850">
                <a:solidFill>
                  <a:srgbClr val="000000"/>
                </a:solidFill>
                <a:highlight>
                  <a:srgbClr val="FFFFFF"/>
                </a:highlight>
                <a:latin typeface="Arial"/>
              </a:rPr>
              <a:t>Adults with schizophrenia are offered readily accessible interventions that promote physical activity and healthy eating.</a:t>
            </a:r>
          </a:p>
          <a:p>
            <a:pPr defTabSz="457189">
              <a:defRPr/>
            </a:pPr>
            <a:endParaRPr lang="en-US" sz="850" b="1">
              <a:solidFill>
                <a:srgbClr val="2DB8B5"/>
              </a:solidFill>
              <a:highlight>
                <a:srgbClr val="FFFFFF"/>
              </a:highlight>
              <a:latin typeface="Arial"/>
            </a:endParaRPr>
          </a:p>
          <a:p>
            <a:pPr defTabSz="457189">
              <a:defRPr/>
            </a:pPr>
            <a:r>
              <a:rPr lang="en-US" sz="850" b="1">
                <a:solidFill>
                  <a:srgbClr val="2DB8B5"/>
                </a:solidFill>
                <a:highlight>
                  <a:srgbClr val="FFFFFF"/>
                </a:highlight>
                <a:latin typeface="Arial"/>
              </a:rPr>
              <a:t>Quality Statement 13: Promoting Smoking Cessation</a:t>
            </a:r>
          </a:p>
          <a:p>
            <a:pPr defTabSz="457189">
              <a:defRPr/>
            </a:pPr>
            <a:r>
              <a:rPr lang="en-US" sz="850">
                <a:solidFill>
                  <a:srgbClr val="000000"/>
                </a:solidFill>
                <a:highlight>
                  <a:srgbClr val="FFFFFF"/>
                </a:highlight>
                <a:latin typeface="Arial"/>
              </a:rPr>
              <a:t>Adults with schizophrenia who smoke tobacco are offered pharmacological and nonpharmacological interventions to help them reduce or stop smoking tobacco.</a:t>
            </a:r>
          </a:p>
          <a:p>
            <a:pPr defTabSz="457189">
              <a:defRPr/>
            </a:pPr>
            <a:endParaRPr lang="en-US" sz="850" b="1">
              <a:solidFill>
                <a:srgbClr val="2DB8B5"/>
              </a:solidFill>
              <a:highlight>
                <a:srgbClr val="FFFFFF"/>
              </a:highlight>
              <a:latin typeface="Arial"/>
            </a:endParaRPr>
          </a:p>
          <a:p>
            <a:pPr defTabSz="457189">
              <a:defRPr/>
            </a:pPr>
            <a:r>
              <a:rPr lang="en-US" sz="850" b="1">
                <a:solidFill>
                  <a:srgbClr val="2DB8B5"/>
                </a:solidFill>
                <a:highlight>
                  <a:srgbClr val="FFFFFF"/>
                </a:highlight>
                <a:latin typeface="Arial"/>
              </a:rPr>
              <a:t>Quality Statement 14: Assessing and Treating Substance Use Disorder</a:t>
            </a:r>
          </a:p>
          <a:p>
            <a:pPr defTabSz="457189">
              <a:defRPr/>
            </a:pPr>
            <a:r>
              <a:rPr lang="en-US" sz="850">
                <a:solidFill>
                  <a:srgbClr val="000000"/>
                </a:solidFill>
                <a:highlight>
                  <a:srgbClr val="FFFFFF"/>
                </a:highlight>
                <a:latin typeface="Arial"/>
              </a:rPr>
              <a:t>Adults with schizophrenia are asked about their substance use and, if appropriate, they are assessed for substance use disorder and offered treatment</a:t>
            </a:r>
            <a:r>
              <a:rPr lang="en-US" sz="850">
                <a:solidFill>
                  <a:srgbClr val="000000"/>
                </a:solidFill>
                <a:latin typeface="Arial"/>
              </a:rPr>
              <a:t>.</a:t>
            </a:r>
          </a:p>
          <a:p>
            <a:pPr defTabSz="457189">
              <a:defRPr/>
            </a:pPr>
            <a:endParaRPr lang="en-US" sz="850" b="1">
              <a:solidFill>
                <a:srgbClr val="2DB8B5"/>
              </a:solidFill>
              <a:latin typeface="Arial"/>
            </a:endParaRPr>
          </a:p>
          <a:p>
            <a:pPr defTabSz="457189">
              <a:defRPr/>
            </a:pPr>
            <a:r>
              <a:rPr lang="en-US" sz="850" b="1">
                <a:solidFill>
                  <a:srgbClr val="2DB8B5"/>
                </a:solidFill>
                <a:latin typeface="Arial"/>
              </a:rPr>
              <a:t>Quality Statement 15: Employment and Occupational Support</a:t>
            </a:r>
          </a:p>
          <a:p>
            <a:pPr defTabSz="457189">
              <a:defRPr/>
            </a:pPr>
            <a:r>
              <a:rPr lang="en-US" sz="850">
                <a:solidFill>
                  <a:srgbClr val="000000"/>
                </a:solidFill>
                <a:latin typeface="Arial"/>
              </a:rPr>
              <a:t>Adults with schizophrenia who wish to find work or return to work are offered supported employment programs. Adults with schizophrenia who are not seeking paid work are supported in other occupational or educational activities, in accordance with their needs and preferences.</a:t>
            </a:r>
          </a:p>
          <a:p>
            <a:pPr defTabSz="457189">
              <a:defRPr/>
            </a:pPr>
            <a:endParaRPr lang="en-US" sz="850">
              <a:solidFill>
                <a:srgbClr val="000000"/>
              </a:solidFill>
              <a:latin typeface="Arial"/>
            </a:endParaRPr>
          </a:p>
        </p:txBody>
      </p:sp>
      <p:pic>
        <p:nvPicPr>
          <p:cNvPr id="6" name="Picture 5">
            <a:extLst>
              <a:ext uri="{FF2B5EF4-FFF2-40B4-BE49-F238E27FC236}">
                <a16:creationId xmlns:a16="http://schemas.microsoft.com/office/drawing/2014/main" id="{4A74EE62-27CA-4DD4-A9AE-0D8C9065F8FD}"/>
              </a:ext>
            </a:extLst>
          </p:cNvPr>
          <p:cNvPicPr>
            <a:picLocks noChangeAspect="1"/>
          </p:cNvPicPr>
          <p:nvPr/>
        </p:nvPicPr>
        <p:blipFill>
          <a:blip r:embed="rId3"/>
          <a:stretch>
            <a:fillRect/>
          </a:stretch>
        </p:blipFill>
        <p:spPr>
          <a:xfrm>
            <a:off x="2610153" y="3013364"/>
            <a:ext cx="197902" cy="157090"/>
          </a:xfrm>
          <a:prstGeom prst="rect">
            <a:avLst/>
          </a:prstGeom>
        </p:spPr>
      </p:pic>
      <p:pic>
        <p:nvPicPr>
          <p:cNvPr id="7" name="Picture 6">
            <a:extLst>
              <a:ext uri="{FF2B5EF4-FFF2-40B4-BE49-F238E27FC236}">
                <a16:creationId xmlns:a16="http://schemas.microsoft.com/office/drawing/2014/main" id="{AB12C9E2-3359-4912-AA36-F805B32AFC51}"/>
              </a:ext>
            </a:extLst>
          </p:cNvPr>
          <p:cNvPicPr>
            <a:picLocks noChangeAspect="1"/>
          </p:cNvPicPr>
          <p:nvPr/>
        </p:nvPicPr>
        <p:blipFill>
          <a:blip r:embed="rId3"/>
          <a:stretch>
            <a:fillRect/>
          </a:stretch>
        </p:blipFill>
        <p:spPr>
          <a:xfrm>
            <a:off x="3077297" y="1095748"/>
            <a:ext cx="243309" cy="193133"/>
          </a:xfrm>
          <a:prstGeom prst="rect">
            <a:avLst/>
          </a:prstGeom>
        </p:spPr>
      </p:pic>
      <p:pic>
        <p:nvPicPr>
          <p:cNvPr id="8" name="Picture 7">
            <a:extLst>
              <a:ext uri="{FF2B5EF4-FFF2-40B4-BE49-F238E27FC236}">
                <a16:creationId xmlns:a16="http://schemas.microsoft.com/office/drawing/2014/main" id="{A5DB4E37-2F10-47AF-AA3D-8F5A4672ED46}"/>
              </a:ext>
            </a:extLst>
          </p:cNvPr>
          <p:cNvPicPr>
            <a:picLocks noChangeAspect="1"/>
          </p:cNvPicPr>
          <p:nvPr/>
        </p:nvPicPr>
        <p:blipFill>
          <a:blip r:embed="rId3"/>
          <a:stretch>
            <a:fillRect/>
          </a:stretch>
        </p:blipFill>
        <p:spPr>
          <a:xfrm>
            <a:off x="8328032" y="2216459"/>
            <a:ext cx="197902" cy="157090"/>
          </a:xfrm>
          <a:prstGeom prst="rect">
            <a:avLst/>
          </a:prstGeom>
        </p:spPr>
      </p:pic>
      <p:pic>
        <p:nvPicPr>
          <p:cNvPr id="11" name="Picture 10">
            <a:extLst>
              <a:ext uri="{FF2B5EF4-FFF2-40B4-BE49-F238E27FC236}">
                <a16:creationId xmlns:a16="http://schemas.microsoft.com/office/drawing/2014/main" id="{5A3347FD-ACF7-4916-A17A-89DAB662826C}"/>
              </a:ext>
            </a:extLst>
          </p:cNvPr>
          <p:cNvPicPr>
            <a:picLocks noChangeAspect="1"/>
          </p:cNvPicPr>
          <p:nvPr/>
        </p:nvPicPr>
        <p:blipFill>
          <a:blip r:embed="rId3"/>
          <a:stretch>
            <a:fillRect/>
          </a:stretch>
        </p:blipFill>
        <p:spPr>
          <a:xfrm>
            <a:off x="3877844" y="4567347"/>
            <a:ext cx="197902" cy="157090"/>
          </a:xfrm>
          <a:prstGeom prst="rect">
            <a:avLst/>
          </a:prstGeom>
        </p:spPr>
      </p:pic>
    </p:spTree>
    <p:extLst>
      <p:ext uri="{BB962C8B-B14F-4D97-AF65-F5344CB8AC3E}">
        <p14:creationId xmlns:p14="http://schemas.microsoft.com/office/powerpoint/2010/main" val="2385305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D5B33-EF6E-43E9-A9EF-983208EDB572}"/>
              </a:ext>
            </a:extLst>
          </p:cNvPr>
          <p:cNvSpPr>
            <a:spLocks noGrp="1"/>
          </p:cNvSpPr>
          <p:nvPr>
            <p:ph type="title"/>
          </p:nvPr>
        </p:nvSpPr>
        <p:spPr/>
        <p:txBody>
          <a:bodyPr>
            <a:normAutofit/>
          </a:bodyPr>
          <a:lstStyle/>
          <a:p>
            <a:r>
              <a:rPr lang="en-US" sz="4000" dirty="0"/>
              <a:t>Discussion</a:t>
            </a:r>
          </a:p>
        </p:txBody>
      </p:sp>
      <p:sp>
        <p:nvSpPr>
          <p:cNvPr id="4" name="Slide Number Placeholder 3">
            <a:extLst>
              <a:ext uri="{FF2B5EF4-FFF2-40B4-BE49-F238E27FC236}">
                <a16:creationId xmlns:a16="http://schemas.microsoft.com/office/drawing/2014/main" id="{27ECE4E9-0398-444A-9C12-01BBB583267F}"/>
              </a:ext>
            </a:extLst>
          </p:cNvPr>
          <p:cNvSpPr>
            <a:spLocks noGrp="1"/>
          </p:cNvSpPr>
          <p:nvPr>
            <p:ph type="sldNum" sz="quarter" idx="4294967295"/>
          </p:nvPr>
        </p:nvSpPr>
        <p:spPr>
          <a:xfrm>
            <a:off x="8772525" y="69850"/>
            <a:ext cx="371475" cy="273050"/>
          </a:xfrm>
        </p:spPr>
        <p:txBody>
          <a:bodyPr/>
          <a:lstStyle/>
          <a:p>
            <a:fld id="{2066355A-084C-D24E-9AD2-7E4FC41EA627}" type="slidenum">
              <a:rPr lang="en-US" smtClean="0"/>
              <a:t>52</a:t>
            </a:fld>
            <a:endParaRPr lang="en-US"/>
          </a:p>
        </p:txBody>
      </p:sp>
      <p:pic>
        <p:nvPicPr>
          <p:cNvPr id="8" name="Picture 7" descr="Map&#10;&#10;Description automatically generated">
            <a:extLst>
              <a:ext uri="{FF2B5EF4-FFF2-40B4-BE49-F238E27FC236}">
                <a16:creationId xmlns:a16="http://schemas.microsoft.com/office/drawing/2014/main" id="{CCB63986-1F9C-4F14-A628-FB89B7FDF8ED}"/>
              </a:ext>
            </a:extLst>
          </p:cNvPr>
          <p:cNvPicPr>
            <a:picLocks noChangeAspect="1"/>
          </p:cNvPicPr>
          <p:nvPr/>
        </p:nvPicPr>
        <p:blipFill>
          <a:blip r:embed="rId2"/>
          <a:stretch>
            <a:fillRect/>
          </a:stretch>
        </p:blipFill>
        <p:spPr>
          <a:xfrm>
            <a:off x="1562238" y="1367758"/>
            <a:ext cx="7581762" cy="3032923"/>
          </a:xfrm>
          <a:prstGeom prst="rect">
            <a:avLst/>
          </a:prstGeom>
        </p:spPr>
      </p:pic>
    </p:spTree>
    <p:extLst>
      <p:ext uri="{BB962C8B-B14F-4D97-AF65-F5344CB8AC3E}">
        <p14:creationId xmlns:p14="http://schemas.microsoft.com/office/powerpoint/2010/main" val="12479275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FA6FD8-14C9-4DB2-A0CE-4922C091F898}"/>
              </a:ext>
            </a:extLst>
          </p:cNvPr>
          <p:cNvSpPr txBox="1"/>
          <p:nvPr/>
        </p:nvSpPr>
        <p:spPr>
          <a:xfrm>
            <a:off x="464820" y="4053840"/>
            <a:ext cx="4053840" cy="923330"/>
          </a:xfrm>
          <a:prstGeom prst="rect">
            <a:avLst/>
          </a:prstGeom>
          <a:noFill/>
        </p:spPr>
        <p:txBody>
          <a:bodyPr wrap="square" rtlCol="0">
            <a:spAutoFit/>
          </a:bodyPr>
          <a:lstStyle/>
          <a:p>
            <a:r>
              <a:rPr lang="en-US" dirty="0"/>
              <a:t>Imtiaz Daniel</a:t>
            </a:r>
          </a:p>
          <a:p>
            <a:r>
              <a:rPr lang="en-US" dirty="0"/>
              <a:t>Chief, Research and Analysis</a:t>
            </a:r>
          </a:p>
          <a:p>
            <a:r>
              <a:rPr lang="en-US" dirty="0">
                <a:hlinkClick r:id="rId2"/>
              </a:rPr>
              <a:t>idaniel@oha.com</a:t>
            </a:r>
            <a:r>
              <a:rPr lang="en-US" dirty="0"/>
              <a:t> </a:t>
            </a:r>
          </a:p>
        </p:txBody>
      </p:sp>
    </p:spTree>
    <p:extLst>
      <p:ext uri="{BB962C8B-B14F-4D97-AF65-F5344CB8AC3E}">
        <p14:creationId xmlns:p14="http://schemas.microsoft.com/office/powerpoint/2010/main" val="569287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3425" y="262030"/>
            <a:ext cx="5757152" cy="540000"/>
          </a:xfrm>
        </p:spPr>
        <p:txBody>
          <a:bodyPr>
            <a:normAutofit/>
          </a:bodyPr>
          <a:lstStyle/>
          <a:p>
            <a:r>
              <a:rPr lang="en-US" b="1">
                <a:latin typeface="Franklin Gothic Book" panose="020B0503020102020204" pitchFamily="34" charset="0"/>
              </a:rPr>
              <a:t>Goals: Health System Funding Reform</a:t>
            </a:r>
          </a:p>
        </p:txBody>
      </p:sp>
      <p:sp>
        <p:nvSpPr>
          <p:cNvPr id="3" name="Content Placeholder 2">
            <a:extLst>
              <a:ext uri="{FF2B5EF4-FFF2-40B4-BE49-F238E27FC236}">
                <a16:creationId xmlns:a16="http://schemas.microsoft.com/office/drawing/2014/main" id="{0A6EFFA9-1FAC-4E8D-8E49-267A0474A2E1}"/>
              </a:ext>
            </a:extLst>
          </p:cNvPr>
          <p:cNvSpPr>
            <a:spLocks noGrp="1"/>
          </p:cNvSpPr>
          <p:nvPr>
            <p:ph idx="1"/>
          </p:nvPr>
        </p:nvSpPr>
        <p:spPr>
          <a:xfrm>
            <a:off x="563880" y="1014079"/>
            <a:ext cx="8334406" cy="3599999"/>
          </a:xfrm>
        </p:spPr>
        <p:txBody>
          <a:bodyPr/>
          <a:lstStyle/>
          <a:p>
            <a:pPr marL="457189" indent="-457189">
              <a:buFont typeface="+mj-lt"/>
              <a:buAutoNum type="arabicPeriod"/>
            </a:pPr>
            <a:r>
              <a:rPr lang="en-US"/>
              <a:t>Reflects needs of the community</a:t>
            </a:r>
          </a:p>
          <a:p>
            <a:pPr marL="457189" indent="-457189">
              <a:buFont typeface="+mj-lt"/>
              <a:buAutoNum type="arabicPeriod"/>
            </a:pPr>
            <a:r>
              <a:rPr lang="en-US"/>
              <a:t>Equitable allocation of the health care dollars</a:t>
            </a:r>
          </a:p>
          <a:p>
            <a:pPr marL="457189" indent="-457189">
              <a:buFont typeface="+mj-lt"/>
              <a:buAutoNum type="arabicPeriod"/>
            </a:pPr>
            <a:r>
              <a:rPr lang="en-US"/>
              <a:t>Better quality care and improved outcomes</a:t>
            </a:r>
          </a:p>
          <a:p>
            <a:pPr marL="457189" indent="-457189">
              <a:buFont typeface="+mj-lt"/>
              <a:buAutoNum type="arabicPeriod"/>
            </a:pPr>
            <a:r>
              <a:rPr lang="en-US"/>
              <a:t>Moderate spending growth to sustainable levels</a:t>
            </a:r>
          </a:p>
          <a:p>
            <a:pPr marL="457189" indent="-457189">
              <a:buFont typeface="+mj-lt"/>
              <a:buAutoNum type="arabicPeriod"/>
            </a:pPr>
            <a:r>
              <a:rPr lang="en-US"/>
              <a:t>Adopt/learn from approaches used in other jurisdictions</a:t>
            </a:r>
          </a:p>
          <a:p>
            <a:pPr marL="457189" indent="-457189">
              <a:buFont typeface="+mj-lt"/>
              <a:buAutoNum type="arabicPeriod"/>
            </a:pPr>
            <a:r>
              <a:rPr lang="en-US"/>
              <a:t>Phased in over time at a managed pace</a:t>
            </a:r>
          </a:p>
        </p:txBody>
      </p:sp>
      <p:sp>
        <p:nvSpPr>
          <p:cNvPr id="7" name="TextBox 6"/>
          <p:cNvSpPr txBox="1"/>
          <p:nvPr/>
        </p:nvSpPr>
        <p:spPr>
          <a:xfrm>
            <a:off x="119269" y="4862211"/>
            <a:ext cx="1443033" cy="276999"/>
          </a:xfrm>
          <a:prstGeom prst="rect">
            <a:avLst/>
          </a:prstGeom>
          <a:noFill/>
        </p:spPr>
        <p:txBody>
          <a:bodyPr wrap="square" rtlCol="0">
            <a:spAutoFit/>
          </a:bodyPr>
          <a:lstStyle/>
          <a:p>
            <a:r>
              <a:rPr lang="en-US" sz="600"/>
              <a:t>Source: HSFR Governance</a:t>
            </a:r>
          </a:p>
          <a:p>
            <a:endParaRPr lang="en-US" sz="600"/>
          </a:p>
        </p:txBody>
      </p:sp>
      <p:sp>
        <p:nvSpPr>
          <p:cNvPr id="6" name="Slide Number Placeholder 3">
            <a:extLst>
              <a:ext uri="{FF2B5EF4-FFF2-40B4-BE49-F238E27FC236}">
                <a16:creationId xmlns:a16="http://schemas.microsoft.com/office/drawing/2014/main" id="{786E8FB1-5E1A-4A93-A6BF-777133C7211F}"/>
              </a:ext>
            </a:extLst>
          </p:cNvPr>
          <p:cNvSpPr>
            <a:spLocks noGrp="1"/>
          </p:cNvSpPr>
          <p:nvPr>
            <p:ph type="sldNum" sz="quarter" idx="12"/>
          </p:nvPr>
        </p:nvSpPr>
        <p:spPr>
          <a:xfrm>
            <a:off x="8208645" y="131270"/>
            <a:ext cx="371475" cy="222647"/>
          </a:xfrm>
          <a:prstGeom prst="rect">
            <a:avLst/>
          </a:prstGeom>
        </p:spPr>
        <p:txBody>
          <a:bodyPr/>
          <a:lstStyle/>
          <a:p>
            <a:pPr defTabSz="914355">
              <a:defRPr/>
            </a:pPr>
            <a:fld id="{E9897C4A-DA6F-4087-A0CD-CE513EAB576E}" type="slidenum">
              <a:rPr lang="en-CA">
                <a:solidFill>
                  <a:srgbClr val="000000">
                    <a:tint val="75000"/>
                  </a:srgbClr>
                </a:solidFill>
                <a:latin typeface="Arial" charset="0"/>
                <a:ea typeface="ヒラギノ角ゴ Pro W3" pitchFamily="1" charset="-128"/>
              </a:rPr>
              <a:pPr defTabSz="914355">
                <a:defRPr/>
              </a:pPr>
              <a:t>6</a:t>
            </a:fld>
            <a:endParaRPr lang="en-CA" sz="1050">
              <a:solidFill>
                <a:srgbClr val="000000"/>
              </a:solidFill>
              <a:latin typeface="Arial" charset="0"/>
              <a:ea typeface="ヒラギノ角ゴ Pro W3" pitchFamily="1" charset="-128"/>
            </a:endParaRPr>
          </a:p>
        </p:txBody>
      </p:sp>
      <p:sp>
        <p:nvSpPr>
          <p:cNvPr id="4" name="Oval 3">
            <a:extLst>
              <a:ext uri="{FF2B5EF4-FFF2-40B4-BE49-F238E27FC236}">
                <a16:creationId xmlns:a16="http://schemas.microsoft.com/office/drawing/2014/main" id="{2D19F204-F9E9-40D3-B4E7-B5B8404934AC}"/>
              </a:ext>
            </a:extLst>
          </p:cNvPr>
          <p:cNvSpPr/>
          <p:nvPr/>
        </p:nvSpPr>
        <p:spPr>
          <a:xfrm>
            <a:off x="757381" y="1764146"/>
            <a:ext cx="5310910" cy="424872"/>
          </a:xfrm>
          <a:prstGeom prst="ellipse">
            <a:avLst/>
          </a:prstGeom>
          <a:noFill/>
          <a:ln w="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20DB55B-F752-4241-8AAB-B969AE900C39}"/>
              </a:ext>
            </a:extLst>
          </p:cNvPr>
          <p:cNvSpPr/>
          <p:nvPr/>
        </p:nvSpPr>
        <p:spPr>
          <a:xfrm>
            <a:off x="822036" y="2189017"/>
            <a:ext cx="5883564" cy="517237"/>
          </a:xfrm>
          <a:prstGeom prst="ellipse">
            <a:avLst/>
          </a:prstGeom>
          <a:noFill/>
          <a:ln w="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04011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Freeform: Shape 43">
            <a:extLst>
              <a:ext uri="{FF2B5EF4-FFF2-40B4-BE49-F238E27FC236}">
                <a16:creationId xmlns:a16="http://schemas.microsoft.com/office/drawing/2014/main" id="{3E245FFF-6C0E-4A88-BDB8-CE10D182B533}"/>
              </a:ext>
            </a:extLst>
          </p:cNvPr>
          <p:cNvSpPr/>
          <p:nvPr/>
        </p:nvSpPr>
        <p:spPr>
          <a:xfrm>
            <a:off x="302104" y="-8802"/>
            <a:ext cx="1490516" cy="5152302"/>
          </a:xfrm>
          <a:custGeom>
            <a:avLst/>
            <a:gdLst>
              <a:gd name="connsiteX0" fmla="*/ 349567 w 972505"/>
              <a:gd name="connsiteY0" fmla="*/ 3743325 h 4242435"/>
              <a:gd name="connsiteX1" fmla="*/ 429577 w 972505"/>
              <a:gd name="connsiteY1" fmla="*/ 3809047 h 4242435"/>
              <a:gd name="connsiteX2" fmla="*/ 459105 w 972505"/>
              <a:gd name="connsiteY2" fmla="*/ 3833812 h 4242435"/>
              <a:gd name="connsiteX3" fmla="*/ 149542 w 972505"/>
              <a:gd name="connsiteY3" fmla="*/ 4242435 h 4242435"/>
              <a:gd name="connsiteX4" fmla="*/ 0 w 972505"/>
              <a:gd name="connsiteY4" fmla="*/ 4242435 h 4242435"/>
              <a:gd name="connsiteX5" fmla="*/ 349567 w 972505"/>
              <a:gd name="connsiteY5" fmla="*/ 3743325 h 4242435"/>
              <a:gd name="connsiteX6" fmla="*/ 156210 w 972505"/>
              <a:gd name="connsiteY6" fmla="*/ 3237547 h 4242435"/>
              <a:gd name="connsiteX7" fmla="*/ 186690 w 972505"/>
              <a:gd name="connsiteY7" fmla="*/ 3317557 h 4242435"/>
              <a:gd name="connsiteX8" fmla="*/ 229552 w 972505"/>
              <a:gd name="connsiteY8" fmla="*/ 3384232 h 4242435"/>
              <a:gd name="connsiteX9" fmla="*/ 243840 w 972505"/>
              <a:gd name="connsiteY9" fmla="*/ 3401377 h 4242435"/>
              <a:gd name="connsiteX10" fmla="*/ 710565 w 972505"/>
              <a:gd name="connsiteY10" fmla="*/ 3401377 h 4242435"/>
              <a:gd name="connsiteX11" fmla="*/ 722947 w 972505"/>
              <a:gd name="connsiteY11" fmla="*/ 3384232 h 4242435"/>
              <a:gd name="connsiteX12" fmla="*/ 762952 w 972505"/>
              <a:gd name="connsiteY12" fmla="*/ 3317557 h 4242435"/>
              <a:gd name="connsiteX13" fmla="*/ 789622 w 972505"/>
              <a:gd name="connsiteY13" fmla="*/ 3237547 h 4242435"/>
              <a:gd name="connsiteX14" fmla="*/ 220027 w 972505"/>
              <a:gd name="connsiteY14" fmla="*/ 3004185 h 4242435"/>
              <a:gd name="connsiteX15" fmla="*/ 183832 w 972505"/>
              <a:gd name="connsiteY15" fmla="*/ 3060382 h 4242435"/>
              <a:gd name="connsiteX16" fmla="*/ 151447 w 972505"/>
              <a:gd name="connsiteY16" fmla="*/ 3155632 h 4242435"/>
              <a:gd name="connsiteX17" fmla="*/ 150495 w 972505"/>
              <a:gd name="connsiteY17" fmla="*/ 3167062 h 4242435"/>
              <a:gd name="connsiteX18" fmla="*/ 790575 w 972505"/>
              <a:gd name="connsiteY18" fmla="*/ 3167062 h 4242435"/>
              <a:gd name="connsiteX19" fmla="*/ 788670 w 972505"/>
              <a:gd name="connsiteY19" fmla="*/ 3155632 h 4242435"/>
              <a:gd name="connsiteX20" fmla="*/ 752475 w 972505"/>
              <a:gd name="connsiteY20" fmla="*/ 3060382 h 4242435"/>
              <a:gd name="connsiteX21" fmla="*/ 716280 w 972505"/>
              <a:gd name="connsiteY21" fmla="*/ 3004185 h 4242435"/>
              <a:gd name="connsiteX22" fmla="*/ 233362 w 972505"/>
              <a:gd name="connsiteY22" fmla="*/ 2179320 h 4242435"/>
              <a:gd name="connsiteX23" fmla="*/ 257175 w 972505"/>
              <a:gd name="connsiteY23" fmla="*/ 2253615 h 4242435"/>
              <a:gd name="connsiteX24" fmla="*/ 289560 w 972505"/>
              <a:gd name="connsiteY24" fmla="*/ 2320290 h 4242435"/>
              <a:gd name="connsiteX25" fmla="*/ 298132 w 972505"/>
              <a:gd name="connsiteY25" fmla="*/ 2333625 h 4242435"/>
              <a:gd name="connsiteX26" fmla="*/ 298132 w 972505"/>
              <a:gd name="connsiteY26" fmla="*/ 2334577 h 4242435"/>
              <a:gd name="connsiteX27" fmla="*/ 724852 w 972505"/>
              <a:gd name="connsiteY27" fmla="*/ 2334577 h 4242435"/>
              <a:gd name="connsiteX28" fmla="*/ 733425 w 972505"/>
              <a:gd name="connsiteY28" fmla="*/ 2321242 h 4242435"/>
              <a:gd name="connsiteX29" fmla="*/ 747712 w 972505"/>
              <a:gd name="connsiteY29" fmla="*/ 2296477 h 4242435"/>
              <a:gd name="connsiteX30" fmla="*/ 746760 w 972505"/>
              <a:gd name="connsiteY30" fmla="*/ 2296477 h 4242435"/>
              <a:gd name="connsiteX31" fmla="*/ 766762 w 972505"/>
              <a:gd name="connsiteY31" fmla="*/ 2253615 h 4242435"/>
              <a:gd name="connsiteX32" fmla="*/ 787717 w 972505"/>
              <a:gd name="connsiteY32" fmla="*/ 2179320 h 4242435"/>
              <a:gd name="connsiteX33" fmla="*/ 544830 w 972505"/>
              <a:gd name="connsiteY33" fmla="*/ 2179320 h 4242435"/>
              <a:gd name="connsiteX34" fmla="*/ 543877 w 972505"/>
              <a:gd name="connsiteY34" fmla="*/ 2179320 h 4242435"/>
              <a:gd name="connsiteX35" fmla="*/ 272415 w 972505"/>
              <a:gd name="connsiteY35" fmla="*/ 1956435 h 4242435"/>
              <a:gd name="connsiteX36" fmla="*/ 248602 w 972505"/>
              <a:gd name="connsiteY36" fmla="*/ 1995487 h 4242435"/>
              <a:gd name="connsiteX37" fmla="*/ 223837 w 972505"/>
              <a:gd name="connsiteY37" fmla="*/ 2090737 h 4242435"/>
              <a:gd name="connsiteX38" fmla="*/ 224790 w 972505"/>
              <a:gd name="connsiteY38" fmla="*/ 2111692 h 4242435"/>
              <a:gd name="connsiteX39" fmla="*/ 543877 w 972505"/>
              <a:gd name="connsiteY39" fmla="*/ 2111692 h 4242435"/>
              <a:gd name="connsiteX40" fmla="*/ 544830 w 972505"/>
              <a:gd name="connsiteY40" fmla="*/ 2111692 h 4242435"/>
              <a:gd name="connsiteX41" fmla="*/ 791527 w 972505"/>
              <a:gd name="connsiteY41" fmla="*/ 2111692 h 4242435"/>
              <a:gd name="connsiteX42" fmla="*/ 789622 w 972505"/>
              <a:gd name="connsiteY42" fmla="*/ 2090737 h 4242435"/>
              <a:gd name="connsiteX43" fmla="*/ 763905 w 972505"/>
              <a:gd name="connsiteY43" fmla="*/ 1995487 h 4242435"/>
              <a:gd name="connsiteX44" fmla="*/ 762000 w 972505"/>
              <a:gd name="connsiteY44" fmla="*/ 1990725 h 4242435"/>
              <a:gd name="connsiteX45" fmla="*/ 744855 w 972505"/>
              <a:gd name="connsiteY45" fmla="*/ 1956435 h 4242435"/>
              <a:gd name="connsiteX46" fmla="*/ 245745 w 972505"/>
              <a:gd name="connsiteY46" fmla="*/ 1160145 h 4242435"/>
              <a:gd name="connsiteX47" fmla="*/ 266700 w 972505"/>
              <a:gd name="connsiteY47" fmla="*/ 1245870 h 4242435"/>
              <a:gd name="connsiteX48" fmla="*/ 299085 w 972505"/>
              <a:gd name="connsiteY48" fmla="*/ 1312545 h 4242435"/>
              <a:gd name="connsiteX49" fmla="*/ 300990 w 972505"/>
              <a:gd name="connsiteY49" fmla="*/ 1314450 h 4242435"/>
              <a:gd name="connsiteX50" fmla="*/ 746760 w 972505"/>
              <a:gd name="connsiteY50" fmla="*/ 1314450 h 4242435"/>
              <a:gd name="connsiteX51" fmla="*/ 747712 w 972505"/>
              <a:gd name="connsiteY51" fmla="*/ 1312545 h 4242435"/>
              <a:gd name="connsiteX52" fmla="*/ 780097 w 972505"/>
              <a:gd name="connsiteY52" fmla="*/ 1245870 h 4242435"/>
              <a:gd name="connsiteX53" fmla="*/ 802005 w 972505"/>
              <a:gd name="connsiteY53" fmla="*/ 1160145 h 4242435"/>
              <a:gd name="connsiteX54" fmla="*/ 300037 w 972505"/>
              <a:gd name="connsiteY54" fmla="*/ 937260 h 4242435"/>
              <a:gd name="connsiteX55" fmla="*/ 278130 w 972505"/>
              <a:gd name="connsiteY55" fmla="*/ 978217 h 4242435"/>
              <a:gd name="connsiteX56" fmla="*/ 245745 w 972505"/>
              <a:gd name="connsiteY56" fmla="*/ 1073467 h 4242435"/>
              <a:gd name="connsiteX57" fmla="*/ 242887 w 972505"/>
              <a:gd name="connsiteY57" fmla="*/ 1092517 h 4242435"/>
              <a:gd name="connsiteX58" fmla="*/ 804862 w 972505"/>
              <a:gd name="connsiteY58" fmla="*/ 1092517 h 4242435"/>
              <a:gd name="connsiteX59" fmla="*/ 802957 w 972505"/>
              <a:gd name="connsiteY59" fmla="*/ 1073467 h 4242435"/>
              <a:gd name="connsiteX60" fmla="*/ 773430 w 972505"/>
              <a:gd name="connsiteY60" fmla="*/ 978217 h 4242435"/>
              <a:gd name="connsiteX61" fmla="*/ 752475 w 972505"/>
              <a:gd name="connsiteY61" fmla="*/ 937260 h 4242435"/>
              <a:gd name="connsiteX62" fmla="*/ 762000 w 972505"/>
              <a:gd name="connsiteY62" fmla="*/ 0 h 4242435"/>
              <a:gd name="connsiteX63" fmla="*/ 903922 w 972505"/>
              <a:gd name="connsiteY63" fmla="*/ 0 h 4242435"/>
              <a:gd name="connsiteX64" fmla="*/ 816292 w 972505"/>
              <a:gd name="connsiteY64" fmla="*/ 288607 h 4242435"/>
              <a:gd name="connsiteX65" fmla="*/ 624840 w 972505"/>
              <a:gd name="connsiteY65" fmla="*/ 535305 h 4242435"/>
              <a:gd name="connsiteX66" fmla="*/ 615315 w 972505"/>
              <a:gd name="connsiteY66" fmla="*/ 546735 h 4242435"/>
              <a:gd name="connsiteX67" fmla="*/ 605790 w 972505"/>
              <a:gd name="connsiteY67" fmla="*/ 558165 h 4242435"/>
              <a:gd name="connsiteX68" fmla="*/ 545782 w 972505"/>
              <a:gd name="connsiteY68" fmla="*/ 626745 h 4242435"/>
              <a:gd name="connsiteX69" fmla="*/ 512445 w 972505"/>
              <a:gd name="connsiteY69" fmla="*/ 663892 h 4242435"/>
              <a:gd name="connsiteX70" fmla="*/ 502920 w 972505"/>
              <a:gd name="connsiteY70" fmla="*/ 675322 h 4242435"/>
              <a:gd name="connsiteX71" fmla="*/ 493395 w 972505"/>
              <a:gd name="connsiteY71" fmla="*/ 686752 h 4242435"/>
              <a:gd name="connsiteX72" fmla="*/ 342900 w 972505"/>
              <a:gd name="connsiteY72" fmla="*/ 873442 h 4242435"/>
              <a:gd name="connsiteX73" fmla="*/ 708660 w 972505"/>
              <a:gd name="connsiteY73" fmla="*/ 873442 h 4242435"/>
              <a:gd name="connsiteX74" fmla="*/ 536257 w 972505"/>
              <a:gd name="connsiteY74" fmla="*/ 684847 h 4242435"/>
              <a:gd name="connsiteX75" fmla="*/ 572452 w 972505"/>
              <a:gd name="connsiteY75" fmla="*/ 643890 h 4242435"/>
              <a:gd name="connsiteX76" fmla="*/ 629602 w 972505"/>
              <a:gd name="connsiteY76" fmla="*/ 578167 h 4242435"/>
              <a:gd name="connsiteX77" fmla="*/ 955357 w 972505"/>
              <a:gd name="connsiteY77" fmla="*/ 1112520 h 4242435"/>
              <a:gd name="connsiteX78" fmla="*/ 662940 w 972505"/>
              <a:gd name="connsiteY78" fmla="*/ 1621155 h 4242435"/>
              <a:gd name="connsiteX79" fmla="*/ 598170 w 972505"/>
              <a:gd name="connsiteY79" fmla="*/ 1568767 h 4242435"/>
              <a:gd name="connsiteX80" fmla="*/ 551497 w 972505"/>
              <a:gd name="connsiteY80" fmla="*/ 1531620 h 4242435"/>
              <a:gd name="connsiteX81" fmla="*/ 701040 w 972505"/>
              <a:gd name="connsiteY81" fmla="*/ 1383030 h 4242435"/>
              <a:gd name="connsiteX82" fmla="*/ 349567 w 972505"/>
              <a:gd name="connsiteY82" fmla="*/ 1383030 h 4242435"/>
              <a:gd name="connsiteX83" fmla="*/ 504825 w 972505"/>
              <a:gd name="connsiteY83" fmla="*/ 1531620 h 4242435"/>
              <a:gd name="connsiteX84" fmla="*/ 516255 w 972505"/>
              <a:gd name="connsiteY84" fmla="*/ 1541145 h 4242435"/>
              <a:gd name="connsiteX85" fmla="*/ 527685 w 972505"/>
              <a:gd name="connsiteY85" fmla="*/ 1550670 h 4242435"/>
              <a:gd name="connsiteX86" fmla="*/ 576262 w 972505"/>
              <a:gd name="connsiteY86" fmla="*/ 1589722 h 4242435"/>
              <a:gd name="connsiteX87" fmla="*/ 639127 w 972505"/>
              <a:gd name="connsiteY87" fmla="*/ 1640205 h 4242435"/>
              <a:gd name="connsiteX88" fmla="*/ 650557 w 972505"/>
              <a:gd name="connsiteY88" fmla="*/ 1649730 h 4242435"/>
              <a:gd name="connsiteX89" fmla="*/ 661987 w 972505"/>
              <a:gd name="connsiteY89" fmla="*/ 1659255 h 4242435"/>
              <a:gd name="connsiteX90" fmla="*/ 920115 w 972505"/>
              <a:gd name="connsiteY90" fmla="*/ 1991677 h 4242435"/>
              <a:gd name="connsiteX91" fmla="*/ 919162 w 972505"/>
              <a:gd name="connsiteY91" fmla="*/ 1991677 h 4242435"/>
              <a:gd name="connsiteX92" fmla="*/ 940117 w 972505"/>
              <a:gd name="connsiteY92" fmla="*/ 2129790 h 4242435"/>
              <a:gd name="connsiteX93" fmla="*/ 906780 w 972505"/>
              <a:gd name="connsiteY93" fmla="*/ 2296477 h 4242435"/>
              <a:gd name="connsiteX94" fmla="*/ 907732 w 972505"/>
              <a:gd name="connsiteY94" fmla="*/ 2296477 h 4242435"/>
              <a:gd name="connsiteX95" fmla="*/ 617220 w 972505"/>
              <a:gd name="connsiteY95" fmla="*/ 2648902 h 4242435"/>
              <a:gd name="connsiteX96" fmla="*/ 605790 w 972505"/>
              <a:gd name="connsiteY96" fmla="*/ 2658427 h 4242435"/>
              <a:gd name="connsiteX97" fmla="*/ 594360 w 972505"/>
              <a:gd name="connsiteY97" fmla="*/ 2667952 h 4242435"/>
              <a:gd name="connsiteX98" fmla="*/ 501015 w 972505"/>
              <a:gd name="connsiteY98" fmla="*/ 2743200 h 4242435"/>
              <a:gd name="connsiteX99" fmla="*/ 482917 w 972505"/>
              <a:gd name="connsiteY99" fmla="*/ 2757487 h 4242435"/>
              <a:gd name="connsiteX100" fmla="*/ 470535 w 972505"/>
              <a:gd name="connsiteY100" fmla="*/ 2767012 h 4242435"/>
              <a:gd name="connsiteX101" fmla="*/ 459105 w 972505"/>
              <a:gd name="connsiteY101" fmla="*/ 2776537 h 4242435"/>
              <a:gd name="connsiteX102" fmla="*/ 280987 w 972505"/>
              <a:gd name="connsiteY102" fmla="*/ 2933700 h 4242435"/>
              <a:gd name="connsiteX103" fmla="*/ 661035 w 972505"/>
              <a:gd name="connsiteY103" fmla="*/ 2933700 h 4242435"/>
              <a:gd name="connsiteX104" fmla="*/ 507682 w 972505"/>
              <a:gd name="connsiteY104" fmla="*/ 2778442 h 4242435"/>
              <a:gd name="connsiteX105" fmla="*/ 524827 w 972505"/>
              <a:gd name="connsiteY105" fmla="*/ 2765107 h 4242435"/>
              <a:gd name="connsiteX106" fmla="*/ 618172 w 972505"/>
              <a:gd name="connsiteY106" fmla="*/ 2688907 h 4242435"/>
              <a:gd name="connsiteX107" fmla="*/ 942975 w 972505"/>
              <a:gd name="connsiteY107" fmla="*/ 3195637 h 4242435"/>
              <a:gd name="connsiteX108" fmla="*/ 615315 w 972505"/>
              <a:gd name="connsiteY108" fmla="*/ 3702367 h 4242435"/>
              <a:gd name="connsiteX109" fmla="*/ 575310 w 972505"/>
              <a:gd name="connsiteY109" fmla="*/ 3669030 h 4242435"/>
              <a:gd name="connsiteX110" fmla="*/ 505777 w 972505"/>
              <a:gd name="connsiteY110" fmla="*/ 3611880 h 4242435"/>
              <a:gd name="connsiteX111" fmla="*/ 651510 w 972505"/>
              <a:gd name="connsiteY111" fmla="*/ 3472815 h 4242435"/>
              <a:gd name="connsiteX112" fmla="*/ 306705 w 972505"/>
              <a:gd name="connsiteY112" fmla="*/ 3472815 h 4242435"/>
              <a:gd name="connsiteX113" fmla="*/ 459105 w 972505"/>
              <a:gd name="connsiteY113" fmla="*/ 3611880 h 4242435"/>
              <a:gd name="connsiteX114" fmla="*/ 470535 w 972505"/>
              <a:gd name="connsiteY114" fmla="*/ 3621405 h 4242435"/>
              <a:gd name="connsiteX115" fmla="*/ 481965 w 972505"/>
              <a:gd name="connsiteY115" fmla="*/ 3630930 h 4242435"/>
              <a:gd name="connsiteX116" fmla="*/ 552450 w 972505"/>
              <a:gd name="connsiteY116" fmla="*/ 3689985 h 4242435"/>
              <a:gd name="connsiteX117" fmla="*/ 591502 w 972505"/>
              <a:gd name="connsiteY117" fmla="*/ 3722370 h 4242435"/>
              <a:gd name="connsiteX118" fmla="*/ 602932 w 972505"/>
              <a:gd name="connsiteY118" fmla="*/ 3731895 h 4242435"/>
              <a:gd name="connsiteX119" fmla="*/ 614362 w 972505"/>
              <a:gd name="connsiteY119" fmla="*/ 3741420 h 4242435"/>
              <a:gd name="connsiteX120" fmla="*/ 972502 w 972505"/>
              <a:gd name="connsiteY120" fmla="*/ 4240530 h 4242435"/>
              <a:gd name="connsiteX121" fmla="*/ 822960 w 972505"/>
              <a:gd name="connsiteY121" fmla="*/ 4240530 h 4242435"/>
              <a:gd name="connsiteX122" fmla="*/ 503872 w 972505"/>
              <a:gd name="connsiteY122" fmla="*/ 3831907 h 4242435"/>
              <a:gd name="connsiteX123" fmla="*/ 492442 w 972505"/>
              <a:gd name="connsiteY123" fmla="*/ 3822382 h 4242435"/>
              <a:gd name="connsiteX124" fmla="*/ 481012 w 972505"/>
              <a:gd name="connsiteY124" fmla="*/ 3812857 h 4242435"/>
              <a:gd name="connsiteX125" fmla="*/ 449580 w 972505"/>
              <a:gd name="connsiteY125" fmla="*/ 3787140 h 4242435"/>
              <a:gd name="connsiteX126" fmla="*/ 371475 w 972505"/>
              <a:gd name="connsiteY126" fmla="*/ 3722370 h 4242435"/>
              <a:gd name="connsiteX127" fmla="*/ 360045 w 972505"/>
              <a:gd name="connsiteY127" fmla="*/ 3712845 h 4242435"/>
              <a:gd name="connsiteX128" fmla="*/ 348615 w 972505"/>
              <a:gd name="connsiteY128" fmla="*/ 3703320 h 4242435"/>
              <a:gd name="connsiteX129" fmla="*/ 0 w 972505"/>
              <a:gd name="connsiteY129" fmla="*/ 3185160 h 4242435"/>
              <a:gd name="connsiteX130" fmla="*/ 360045 w 972505"/>
              <a:gd name="connsiteY130" fmla="*/ 2674620 h 4242435"/>
              <a:gd name="connsiteX131" fmla="*/ 371475 w 972505"/>
              <a:gd name="connsiteY131" fmla="*/ 2665095 h 4242435"/>
              <a:gd name="connsiteX132" fmla="*/ 382905 w 972505"/>
              <a:gd name="connsiteY132" fmla="*/ 2655570 h 4242435"/>
              <a:gd name="connsiteX133" fmla="*/ 402907 w 972505"/>
              <a:gd name="connsiteY133" fmla="*/ 2639377 h 4242435"/>
              <a:gd name="connsiteX134" fmla="*/ 494347 w 972505"/>
              <a:gd name="connsiteY134" fmla="*/ 2566035 h 4242435"/>
              <a:gd name="connsiteX135" fmla="*/ 505777 w 972505"/>
              <a:gd name="connsiteY135" fmla="*/ 2556510 h 4242435"/>
              <a:gd name="connsiteX136" fmla="*/ 517207 w 972505"/>
              <a:gd name="connsiteY136" fmla="*/ 2546985 h 4242435"/>
              <a:gd name="connsiteX137" fmla="*/ 673417 w 972505"/>
              <a:gd name="connsiteY137" fmla="*/ 2397442 h 4242435"/>
              <a:gd name="connsiteX138" fmla="*/ 343852 w 972505"/>
              <a:gd name="connsiteY138" fmla="*/ 2397442 h 4242435"/>
              <a:gd name="connsiteX139" fmla="*/ 472440 w 972505"/>
              <a:gd name="connsiteY139" fmla="*/ 2545080 h 4242435"/>
              <a:gd name="connsiteX140" fmla="*/ 381000 w 972505"/>
              <a:gd name="connsiteY140" fmla="*/ 2618422 h 4242435"/>
              <a:gd name="connsiteX141" fmla="*/ 360997 w 972505"/>
              <a:gd name="connsiteY141" fmla="*/ 2634615 h 4242435"/>
              <a:gd name="connsiteX142" fmla="*/ 74295 w 972505"/>
              <a:gd name="connsiteY142" fmla="*/ 2087880 h 4242435"/>
              <a:gd name="connsiteX143" fmla="*/ 389572 w 972505"/>
              <a:gd name="connsiteY143" fmla="*/ 1653540 h 4242435"/>
              <a:gd name="connsiteX144" fmla="*/ 455295 w 972505"/>
              <a:gd name="connsiteY144" fmla="*/ 1706880 h 4242435"/>
              <a:gd name="connsiteX145" fmla="*/ 501967 w 972505"/>
              <a:gd name="connsiteY145" fmla="*/ 1744027 h 4242435"/>
              <a:gd name="connsiteX146" fmla="*/ 331470 w 972505"/>
              <a:gd name="connsiteY146" fmla="*/ 1886902 h 4242435"/>
              <a:gd name="connsiteX147" fmla="*/ 700087 w 972505"/>
              <a:gd name="connsiteY147" fmla="*/ 1886902 h 4242435"/>
              <a:gd name="connsiteX148" fmla="*/ 551497 w 972505"/>
              <a:gd name="connsiteY148" fmla="*/ 1744980 h 4242435"/>
              <a:gd name="connsiteX149" fmla="*/ 540067 w 972505"/>
              <a:gd name="connsiteY149" fmla="*/ 1735455 h 4242435"/>
              <a:gd name="connsiteX150" fmla="*/ 527685 w 972505"/>
              <a:gd name="connsiteY150" fmla="*/ 1725930 h 4242435"/>
              <a:gd name="connsiteX151" fmla="*/ 478155 w 972505"/>
              <a:gd name="connsiteY151" fmla="*/ 1685925 h 4242435"/>
              <a:gd name="connsiteX152" fmla="*/ 415290 w 972505"/>
              <a:gd name="connsiteY152" fmla="*/ 1635442 h 4242435"/>
              <a:gd name="connsiteX153" fmla="*/ 403860 w 972505"/>
              <a:gd name="connsiteY153" fmla="*/ 1625917 h 4242435"/>
              <a:gd name="connsiteX154" fmla="*/ 392430 w 972505"/>
              <a:gd name="connsiteY154" fmla="*/ 1616392 h 4242435"/>
              <a:gd name="connsiteX155" fmla="*/ 95250 w 972505"/>
              <a:gd name="connsiteY155" fmla="*/ 1108710 h 4242435"/>
              <a:gd name="connsiteX156" fmla="*/ 392430 w 972505"/>
              <a:gd name="connsiteY156" fmla="*/ 583882 h 4242435"/>
              <a:gd name="connsiteX157" fmla="*/ 401955 w 972505"/>
              <a:gd name="connsiteY157" fmla="*/ 572452 h 4242435"/>
              <a:gd name="connsiteX158" fmla="*/ 411480 w 972505"/>
              <a:gd name="connsiteY158" fmla="*/ 561022 h 4242435"/>
              <a:gd name="connsiteX159" fmla="*/ 430530 w 972505"/>
              <a:gd name="connsiteY159" fmla="*/ 540067 h 4242435"/>
              <a:gd name="connsiteX160" fmla="*/ 504825 w 972505"/>
              <a:gd name="connsiteY160" fmla="*/ 455295 h 4242435"/>
              <a:gd name="connsiteX161" fmla="*/ 514350 w 972505"/>
              <a:gd name="connsiteY161" fmla="*/ 443865 h 4242435"/>
              <a:gd name="connsiteX162" fmla="*/ 523875 w 972505"/>
              <a:gd name="connsiteY162" fmla="*/ 432435 h 4242435"/>
              <a:gd name="connsiteX163" fmla="*/ 689610 w 972505"/>
              <a:gd name="connsiteY163" fmla="*/ 217170 h 4242435"/>
              <a:gd name="connsiteX164" fmla="*/ 762000 w 972505"/>
              <a:gd name="connsiteY164" fmla="*/ 0 h 4242435"/>
              <a:gd name="connsiteX165" fmla="*/ 85725 w 972505"/>
              <a:gd name="connsiteY165" fmla="*/ 0 h 4242435"/>
              <a:gd name="connsiteX166" fmla="*/ 251460 w 972505"/>
              <a:gd name="connsiteY166" fmla="*/ 0 h 4242435"/>
              <a:gd name="connsiteX167" fmla="*/ 281940 w 972505"/>
              <a:gd name="connsiteY167" fmla="*/ 214312 h 4242435"/>
              <a:gd name="connsiteX168" fmla="*/ 481013 w 972505"/>
              <a:gd name="connsiteY168" fmla="*/ 434340 h 4242435"/>
              <a:gd name="connsiteX169" fmla="*/ 403860 w 972505"/>
              <a:gd name="connsiteY169" fmla="*/ 522922 h 4242435"/>
              <a:gd name="connsiteX170" fmla="*/ 388620 w 972505"/>
              <a:gd name="connsiteY170" fmla="*/ 541020 h 4242435"/>
              <a:gd name="connsiteX171" fmla="*/ 158115 w 972505"/>
              <a:gd name="connsiteY171" fmla="*/ 287655 h 4242435"/>
              <a:gd name="connsiteX172" fmla="*/ 85725 w 972505"/>
              <a:gd name="connsiteY172" fmla="*/ 0 h 4242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Lst>
            <a:rect l="l" t="t" r="r" b="b"/>
            <a:pathLst>
              <a:path w="972505" h="4242435">
                <a:moveTo>
                  <a:pt x="349567" y="3743325"/>
                </a:moveTo>
                <a:cubicBezTo>
                  <a:pt x="375285" y="3765232"/>
                  <a:pt x="401955" y="3787140"/>
                  <a:pt x="429577" y="3809047"/>
                </a:cubicBezTo>
                <a:cubicBezTo>
                  <a:pt x="439102" y="3817620"/>
                  <a:pt x="449580" y="3825240"/>
                  <a:pt x="459105" y="3833812"/>
                </a:cubicBezTo>
                <a:cubicBezTo>
                  <a:pt x="294322" y="3974782"/>
                  <a:pt x="149542" y="4109085"/>
                  <a:pt x="149542" y="4242435"/>
                </a:cubicBezTo>
                <a:lnTo>
                  <a:pt x="0" y="4242435"/>
                </a:lnTo>
                <a:cubicBezTo>
                  <a:pt x="0" y="4056697"/>
                  <a:pt x="169545" y="3896677"/>
                  <a:pt x="349567" y="3743325"/>
                </a:cubicBezTo>
                <a:close/>
                <a:moveTo>
                  <a:pt x="156210" y="3237547"/>
                </a:moveTo>
                <a:cubicBezTo>
                  <a:pt x="161925" y="3264217"/>
                  <a:pt x="172402" y="3290887"/>
                  <a:pt x="186690" y="3317557"/>
                </a:cubicBezTo>
                <a:cubicBezTo>
                  <a:pt x="198120" y="3339465"/>
                  <a:pt x="213360" y="3362325"/>
                  <a:pt x="229552" y="3384232"/>
                </a:cubicBezTo>
                <a:cubicBezTo>
                  <a:pt x="233362" y="3389947"/>
                  <a:pt x="238125" y="3395662"/>
                  <a:pt x="243840" y="3401377"/>
                </a:cubicBezTo>
                <a:lnTo>
                  <a:pt x="710565" y="3401377"/>
                </a:lnTo>
                <a:cubicBezTo>
                  <a:pt x="714375" y="3395662"/>
                  <a:pt x="719137" y="3389947"/>
                  <a:pt x="722947" y="3384232"/>
                </a:cubicBezTo>
                <a:cubicBezTo>
                  <a:pt x="739140" y="3362325"/>
                  <a:pt x="752475" y="3340417"/>
                  <a:pt x="762952" y="3317557"/>
                </a:cubicBezTo>
                <a:cubicBezTo>
                  <a:pt x="775335" y="3290887"/>
                  <a:pt x="784860" y="3264217"/>
                  <a:pt x="789622" y="3237547"/>
                </a:cubicBezTo>
                <a:close/>
                <a:moveTo>
                  <a:pt x="220027" y="3004185"/>
                </a:moveTo>
                <a:cubicBezTo>
                  <a:pt x="206692" y="3022282"/>
                  <a:pt x="194310" y="3041332"/>
                  <a:pt x="183832" y="3060382"/>
                </a:cubicBezTo>
                <a:cubicBezTo>
                  <a:pt x="166687" y="3090862"/>
                  <a:pt x="156210" y="3123247"/>
                  <a:pt x="151447" y="3155632"/>
                </a:cubicBezTo>
                <a:cubicBezTo>
                  <a:pt x="150495" y="3159442"/>
                  <a:pt x="150495" y="3163252"/>
                  <a:pt x="150495" y="3167062"/>
                </a:cubicBezTo>
                <a:lnTo>
                  <a:pt x="790575" y="3167062"/>
                </a:lnTo>
                <a:cubicBezTo>
                  <a:pt x="789622" y="3163252"/>
                  <a:pt x="789622" y="3159442"/>
                  <a:pt x="788670" y="3155632"/>
                </a:cubicBezTo>
                <a:cubicBezTo>
                  <a:pt x="782002" y="3124200"/>
                  <a:pt x="769620" y="3091815"/>
                  <a:pt x="752475" y="3060382"/>
                </a:cubicBezTo>
                <a:cubicBezTo>
                  <a:pt x="741997" y="3041332"/>
                  <a:pt x="729615" y="3023235"/>
                  <a:pt x="716280" y="3004185"/>
                </a:cubicBezTo>
                <a:close/>
                <a:moveTo>
                  <a:pt x="233362" y="2179320"/>
                </a:moveTo>
                <a:cubicBezTo>
                  <a:pt x="239077" y="2204085"/>
                  <a:pt x="247650" y="2228850"/>
                  <a:pt x="257175" y="2253615"/>
                </a:cubicBezTo>
                <a:cubicBezTo>
                  <a:pt x="265747" y="2276475"/>
                  <a:pt x="277177" y="2298382"/>
                  <a:pt x="289560" y="2320290"/>
                </a:cubicBezTo>
                <a:cubicBezTo>
                  <a:pt x="292417" y="2324100"/>
                  <a:pt x="295275" y="2328862"/>
                  <a:pt x="298132" y="2333625"/>
                </a:cubicBezTo>
                <a:lnTo>
                  <a:pt x="298132" y="2334577"/>
                </a:lnTo>
                <a:lnTo>
                  <a:pt x="724852" y="2334577"/>
                </a:lnTo>
                <a:cubicBezTo>
                  <a:pt x="727710" y="2330767"/>
                  <a:pt x="730567" y="2326005"/>
                  <a:pt x="733425" y="2321242"/>
                </a:cubicBezTo>
                <a:cubicBezTo>
                  <a:pt x="738187" y="2312670"/>
                  <a:pt x="742950" y="2305050"/>
                  <a:pt x="747712" y="2296477"/>
                </a:cubicBezTo>
                <a:lnTo>
                  <a:pt x="746760" y="2296477"/>
                </a:lnTo>
                <a:cubicBezTo>
                  <a:pt x="754380" y="2282190"/>
                  <a:pt x="761047" y="2267902"/>
                  <a:pt x="766762" y="2253615"/>
                </a:cubicBezTo>
                <a:cubicBezTo>
                  <a:pt x="776287" y="2229802"/>
                  <a:pt x="783907" y="2205037"/>
                  <a:pt x="787717" y="2179320"/>
                </a:cubicBezTo>
                <a:lnTo>
                  <a:pt x="544830" y="2179320"/>
                </a:lnTo>
                <a:lnTo>
                  <a:pt x="543877" y="2179320"/>
                </a:lnTo>
                <a:close/>
                <a:moveTo>
                  <a:pt x="272415" y="1956435"/>
                </a:moveTo>
                <a:cubicBezTo>
                  <a:pt x="263842" y="1969770"/>
                  <a:pt x="255270" y="1982152"/>
                  <a:pt x="248602" y="1995487"/>
                </a:cubicBezTo>
                <a:cubicBezTo>
                  <a:pt x="233362" y="2025967"/>
                  <a:pt x="223837" y="2057400"/>
                  <a:pt x="223837" y="2090737"/>
                </a:cubicBezTo>
                <a:cubicBezTo>
                  <a:pt x="223837" y="2097405"/>
                  <a:pt x="223837" y="2105025"/>
                  <a:pt x="224790" y="2111692"/>
                </a:cubicBezTo>
                <a:lnTo>
                  <a:pt x="543877" y="2111692"/>
                </a:lnTo>
                <a:lnTo>
                  <a:pt x="544830" y="2111692"/>
                </a:lnTo>
                <a:lnTo>
                  <a:pt x="791527" y="2111692"/>
                </a:lnTo>
                <a:cubicBezTo>
                  <a:pt x="790575" y="2104072"/>
                  <a:pt x="790575" y="2097405"/>
                  <a:pt x="789622" y="2090737"/>
                </a:cubicBezTo>
                <a:cubicBezTo>
                  <a:pt x="785812" y="2057400"/>
                  <a:pt x="777240" y="2025015"/>
                  <a:pt x="763905" y="1995487"/>
                </a:cubicBezTo>
                <a:cubicBezTo>
                  <a:pt x="763905" y="1993582"/>
                  <a:pt x="762952" y="1992630"/>
                  <a:pt x="762000" y="1990725"/>
                </a:cubicBezTo>
                <a:cubicBezTo>
                  <a:pt x="757237" y="1979295"/>
                  <a:pt x="751522" y="1967865"/>
                  <a:pt x="744855" y="1956435"/>
                </a:cubicBezTo>
                <a:close/>
                <a:moveTo>
                  <a:pt x="245745" y="1160145"/>
                </a:moveTo>
                <a:cubicBezTo>
                  <a:pt x="249555" y="1189672"/>
                  <a:pt x="256222" y="1218247"/>
                  <a:pt x="266700" y="1245870"/>
                </a:cubicBezTo>
                <a:cubicBezTo>
                  <a:pt x="275272" y="1268730"/>
                  <a:pt x="286702" y="1291590"/>
                  <a:pt x="299085" y="1312545"/>
                </a:cubicBezTo>
                <a:cubicBezTo>
                  <a:pt x="300037" y="1313497"/>
                  <a:pt x="300037" y="1313497"/>
                  <a:pt x="300990" y="1314450"/>
                </a:cubicBezTo>
                <a:lnTo>
                  <a:pt x="746760" y="1314450"/>
                </a:lnTo>
                <a:cubicBezTo>
                  <a:pt x="746760" y="1313497"/>
                  <a:pt x="747712" y="1313497"/>
                  <a:pt x="747712" y="1312545"/>
                </a:cubicBezTo>
                <a:cubicBezTo>
                  <a:pt x="760095" y="1291590"/>
                  <a:pt x="771525" y="1268730"/>
                  <a:pt x="780097" y="1245870"/>
                </a:cubicBezTo>
                <a:cubicBezTo>
                  <a:pt x="790575" y="1219200"/>
                  <a:pt x="798195" y="1189672"/>
                  <a:pt x="802005" y="1160145"/>
                </a:cubicBezTo>
                <a:close/>
                <a:moveTo>
                  <a:pt x="300037" y="937260"/>
                </a:moveTo>
                <a:cubicBezTo>
                  <a:pt x="292417" y="951547"/>
                  <a:pt x="284797" y="964882"/>
                  <a:pt x="278130" y="978217"/>
                </a:cubicBezTo>
                <a:cubicBezTo>
                  <a:pt x="261937" y="1010602"/>
                  <a:pt x="250507" y="1042987"/>
                  <a:pt x="245745" y="1073467"/>
                </a:cubicBezTo>
                <a:cubicBezTo>
                  <a:pt x="244792" y="1080135"/>
                  <a:pt x="243840" y="1086802"/>
                  <a:pt x="242887" y="1092517"/>
                </a:cubicBezTo>
                <a:lnTo>
                  <a:pt x="804862" y="1092517"/>
                </a:lnTo>
                <a:cubicBezTo>
                  <a:pt x="804862" y="1085850"/>
                  <a:pt x="803910" y="1080135"/>
                  <a:pt x="802957" y="1073467"/>
                </a:cubicBezTo>
                <a:cubicBezTo>
                  <a:pt x="798195" y="1042035"/>
                  <a:pt x="787717" y="1009650"/>
                  <a:pt x="773430" y="978217"/>
                </a:cubicBezTo>
                <a:cubicBezTo>
                  <a:pt x="767715" y="963930"/>
                  <a:pt x="760095" y="950595"/>
                  <a:pt x="752475" y="937260"/>
                </a:cubicBezTo>
                <a:close/>
                <a:moveTo>
                  <a:pt x="762000" y="0"/>
                </a:moveTo>
                <a:lnTo>
                  <a:pt x="903922" y="0"/>
                </a:lnTo>
                <a:cubicBezTo>
                  <a:pt x="898207" y="89535"/>
                  <a:pt x="872490" y="184785"/>
                  <a:pt x="816292" y="288607"/>
                </a:cubicBezTo>
                <a:cubicBezTo>
                  <a:pt x="766762" y="377190"/>
                  <a:pt x="693420" y="456247"/>
                  <a:pt x="624840" y="535305"/>
                </a:cubicBezTo>
                <a:cubicBezTo>
                  <a:pt x="621982" y="539115"/>
                  <a:pt x="618172" y="542925"/>
                  <a:pt x="615315" y="546735"/>
                </a:cubicBezTo>
                <a:cubicBezTo>
                  <a:pt x="612457" y="550545"/>
                  <a:pt x="608647" y="554355"/>
                  <a:pt x="605790" y="558165"/>
                </a:cubicBezTo>
                <a:cubicBezTo>
                  <a:pt x="585787" y="581025"/>
                  <a:pt x="565785" y="603885"/>
                  <a:pt x="545782" y="626745"/>
                </a:cubicBezTo>
                <a:cubicBezTo>
                  <a:pt x="534352" y="639127"/>
                  <a:pt x="522922" y="651510"/>
                  <a:pt x="512445" y="663892"/>
                </a:cubicBezTo>
                <a:cubicBezTo>
                  <a:pt x="509587" y="667702"/>
                  <a:pt x="505777" y="671512"/>
                  <a:pt x="502920" y="675322"/>
                </a:cubicBezTo>
                <a:cubicBezTo>
                  <a:pt x="500062" y="679132"/>
                  <a:pt x="496252" y="682942"/>
                  <a:pt x="493395" y="686752"/>
                </a:cubicBezTo>
                <a:cubicBezTo>
                  <a:pt x="437197" y="750570"/>
                  <a:pt x="385762" y="813435"/>
                  <a:pt x="342900" y="873442"/>
                </a:cubicBezTo>
                <a:lnTo>
                  <a:pt x="708660" y="873442"/>
                </a:lnTo>
                <a:cubicBezTo>
                  <a:pt x="661035" y="810577"/>
                  <a:pt x="601027" y="748665"/>
                  <a:pt x="536257" y="684847"/>
                </a:cubicBezTo>
                <a:cubicBezTo>
                  <a:pt x="548640" y="671512"/>
                  <a:pt x="560070" y="657225"/>
                  <a:pt x="572452" y="643890"/>
                </a:cubicBezTo>
                <a:cubicBezTo>
                  <a:pt x="591502" y="621982"/>
                  <a:pt x="610552" y="600075"/>
                  <a:pt x="629602" y="578167"/>
                </a:cubicBezTo>
                <a:cubicBezTo>
                  <a:pt x="803910" y="746760"/>
                  <a:pt x="955357" y="912495"/>
                  <a:pt x="955357" y="1112520"/>
                </a:cubicBezTo>
                <a:cubicBezTo>
                  <a:pt x="955357" y="1332547"/>
                  <a:pt x="819150" y="1488757"/>
                  <a:pt x="662940" y="1621155"/>
                </a:cubicBezTo>
                <a:cubicBezTo>
                  <a:pt x="641032" y="1603057"/>
                  <a:pt x="620077" y="1585912"/>
                  <a:pt x="598170" y="1568767"/>
                </a:cubicBezTo>
                <a:cubicBezTo>
                  <a:pt x="582930" y="1556385"/>
                  <a:pt x="566737" y="1544002"/>
                  <a:pt x="551497" y="1531620"/>
                </a:cubicBezTo>
                <a:cubicBezTo>
                  <a:pt x="606742" y="1484947"/>
                  <a:pt x="659130" y="1435417"/>
                  <a:pt x="701040" y="1383030"/>
                </a:cubicBezTo>
                <a:lnTo>
                  <a:pt x="349567" y="1383030"/>
                </a:lnTo>
                <a:cubicBezTo>
                  <a:pt x="393382" y="1435417"/>
                  <a:pt x="447675" y="1483995"/>
                  <a:pt x="504825" y="1531620"/>
                </a:cubicBezTo>
                <a:cubicBezTo>
                  <a:pt x="508635" y="1534477"/>
                  <a:pt x="512445" y="1538287"/>
                  <a:pt x="516255" y="1541145"/>
                </a:cubicBezTo>
                <a:cubicBezTo>
                  <a:pt x="520065" y="1544002"/>
                  <a:pt x="523875" y="1547812"/>
                  <a:pt x="527685" y="1550670"/>
                </a:cubicBezTo>
                <a:cubicBezTo>
                  <a:pt x="543877" y="1563052"/>
                  <a:pt x="560070" y="1576387"/>
                  <a:pt x="576262" y="1589722"/>
                </a:cubicBezTo>
                <a:cubicBezTo>
                  <a:pt x="597217" y="1606867"/>
                  <a:pt x="618172" y="1623060"/>
                  <a:pt x="639127" y="1640205"/>
                </a:cubicBezTo>
                <a:cubicBezTo>
                  <a:pt x="642937" y="1643062"/>
                  <a:pt x="646747" y="1646872"/>
                  <a:pt x="650557" y="1649730"/>
                </a:cubicBezTo>
                <a:cubicBezTo>
                  <a:pt x="654367" y="1652587"/>
                  <a:pt x="658177" y="1656397"/>
                  <a:pt x="661987" y="1659255"/>
                </a:cubicBezTo>
                <a:cubicBezTo>
                  <a:pt x="774382" y="1753552"/>
                  <a:pt x="877252" y="1856422"/>
                  <a:pt x="920115" y="1991677"/>
                </a:cubicBezTo>
                <a:lnTo>
                  <a:pt x="919162" y="1991677"/>
                </a:lnTo>
                <a:cubicBezTo>
                  <a:pt x="932497" y="2034540"/>
                  <a:pt x="940117" y="2080260"/>
                  <a:pt x="940117" y="2129790"/>
                </a:cubicBezTo>
                <a:cubicBezTo>
                  <a:pt x="940117" y="2188845"/>
                  <a:pt x="927735" y="2244090"/>
                  <a:pt x="906780" y="2296477"/>
                </a:cubicBezTo>
                <a:lnTo>
                  <a:pt x="907732" y="2296477"/>
                </a:lnTo>
                <a:cubicBezTo>
                  <a:pt x="853440" y="2431732"/>
                  <a:pt x="739140" y="2546032"/>
                  <a:pt x="617220" y="2648902"/>
                </a:cubicBezTo>
                <a:cubicBezTo>
                  <a:pt x="613410" y="2651760"/>
                  <a:pt x="609600" y="2655570"/>
                  <a:pt x="605790" y="2658427"/>
                </a:cubicBezTo>
                <a:cubicBezTo>
                  <a:pt x="601980" y="2661285"/>
                  <a:pt x="598170" y="2665095"/>
                  <a:pt x="594360" y="2667952"/>
                </a:cubicBezTo>
                <a:cubicBezTo>
                  <a:pt x="562927" y="2693670"/>
                  <a:pt x="531495" y="2718435"/>
                  <a:pt x="501015" y="2743200"/>
                </a:cubicBezTo>
                <a:cubicBezTo>
                  <a:pt x="494347" y="2747962"/>
                  <a:pt x="488632" y="2752725"/>
                  <a:pt x="482917" y="2757487"/>
                </a:cubicBezTo>
                <a:cubicBezTo>
                  <a:pt x="478155" y="2760345"/>
                  <a:pt x="474345" y="2764155"/>
                  <a:pt x="470535" y="2767012"/>
                </a:cubicBezTo>
                <a:cubicBezTo>
                  <a:pt x="466725" y="2769870"/>
                  <a:pt x="462915" y="2773680"/>
                  <a:pt x="459105" y="2776537"/>
                </a:cubicBezTo>
                <a:cubicBezTo>
                  <a:pt x="394335" y="2829877"/>
                  <a:pt x="332422" y="2881312"/>
                  <a:pt x="280987" y="2933700"/>
                </a:cubicBezTo>
                <a:lnTo>
                  <a:pt x="661035" y="2933700"/>
                </a:lnTo>
                <a:cubicBezTo>
                  <a:pt x="616267" y="2882265"/>
                  <a:pt x="562927" y="2830830"/>
                  <a:pt x="507682" y="2778442"/>
                </a:cubicBezTo>
                <a:cubicBezTo>
                  <a:pt x="513397" y="2774632"/>
                  <a:pt x="519112" y="2769870"/>
                  <a:pt x="524827" y="2765107"/>
                </a:cubicBezTo>
                <a:cubicBezTo>
                  <a:pt x="555307" y="2740342"/>
                  <a:pt x="586740" y="2714625"/>
                  <a:pt x="618172" y="2688907"/>
                </a:cubicBezTo>
                <a:cubicBezTo>
                  <a:pt x="787717" y="2850832"/>
                  <a:pt x="942975" y="3005137"/>
                  <a:pt x="942975" y="3195637"/>
                </a:cubicBezTo>
                <a:cubicBezTo>
                  <a:pt x="942975" y="3388042"/>
                  <a:pt x="789622" y="3549967"/>
                  <a:pt x="615315" y="3702367"/>
                </a:cubicBezTo>
                <a:cubicBezTo>
                  <a:pt x="601980" y="3690937"/>
                  <a:pt x="588645" y="3680460"/>
                  <a:pt x="575310" y="3669030"/>
                </a:cubicBezTo>
                <a:cubicBezTo>
                  <a:pt x="552450" y="3649980"/>
                  <a:pt x="528637" y="3630930"/>
                  <a:pt x="505777" y="3611880"/>
                </a:cubicBezTo>
                <a:cubicBezTo>
                  <a:pt x="558165" y="3566160"/>
                  <a:pt x="607695" y="3519487"/>
                  <a:pt x="651510" y="3472815"/>
                </a:cubicBezTo>
                <a:lnTo>
                  <a:pt x="306705" y="3472815"/>
                </a:lnTo>
                <a:cubicBezTo>
                  <a:pt x="352425" y="3519487"/>
                  <a:pt x="404812" y="3566160"/>
                  <a:pt x="459105" y="3611880"/>
                </a:cubicBezTo>
                <a:cubicBezTo>
                  <a:pt x="462915" y="3614737"/>
                  <a:pt x="466725" y="3618547"/>
                  <a:pt x="470535" y="3621405"/>
                </a:cubicBezTo>
                <a:cubicBezTo>
                  <a:pt x="474345" y="3624262"/>
                  <a:pt x="478155" y="3628072"/>
                  <a:pt x="481965" y="3630930"/>
                </a:cubicBezTo>
                <a:cubicBezTo>
                  <a:pt x="504825" y="3650932"/>
                  <a:pt x="528637" y="3670935"/>
                  <a:pt x="552450" y="3689985"/>
                </a:cubicBezTo>
                <a:cubicBezTo>
                  <a:pt x="565785" y="3700462"/>
                  <a:pt x="578167" y="3711892"/>
                  <a:pt x="591502" y="3722370"/>
                </a:cubicBezTo>
                <a:cubicBezTo>
                  <a:pt x="595312" y="3725227"/>
                  <a:pt x="599122" y="3729037"/>
                  <a:pt x="602932" y="3731895"/>
                </a:cubicBezTo>
                <a:cubicBezTo>
                  <a:pt x="606742" y="3734752"/>
                  <a:pt x="610552" y="3738562"/>
                  <a:pt x="614362" y="3741420"/>
                </a:cubicBezTo>
                <a:cubicBezTo>
                  <a:pt x="800100" y="3896677"/>
                  <a:pt x="973455" y="4057650"/>
                  <a:pt x="972502" y="4240530"/>
                </a:cubicBezTo>
                <a:lnTo>
                  <a:pt x="822960" y="4240530"/>
                </a:lnTo>
                <a:cubicBezTo>
                  <a:pt x="822960" y="4109085"/>
                  <a:pt x="668655" y="3969067"/>
                  <a:pt x="503872" y="3831907"/>
                </a:cubicBezTo>
                <a:cubicBezTo>
                  <a:pt x="500062" y="3829050"/>
                  <a:pt x="496252" y="3825240"/>
                  <a:pt x="492442" y="3822382"/>
                </a:cubicBezTo>
                <a:cubicBezTo>
                  <a:pt x="488632" y="3819525"/>
                  <a:pt x="484822" y="3815715"/>
                  <a:pt x="481012" y="3812857"/>
                </a:cubicBezTo>
                <a:cubicBezTo>
                  <a:pt x="470535" y="3804285"/>
                  <a:pt x="460057" y="3795712"/>
                  <a:pt x="449580" y="3787140"/>
                </a:cubicBezTo>
                <a:cubicBezTo>
                  <a:pt x="423862" y="3766185"/>
                  <a:pt x="397192" y="3744277"/>
                  <a:pt x="371475" y="3722370"/>
                </a:cubicBezTo>
                <a:cubicBezTo>
                  <a:pt x="367665" y="3719512"/>
                  <a:pt x="363855" y="3715702"/>
                  <a:pt x="360045" y="3712845"/>
                </a:cubicBezTo>
                <a:cubicBezTo>
                  <a:pt x="356235" y="3709987"/>
                  <a:pt x="352425" y="3706177"/>
                  <a:pt x="348615" y="3703320"/>
                </a:cubicBezTo>
                <a:cubicBezTo>
                  <a:pt x="163830" y="3546157"/>
                  <a:pt x="0" y="3381375"/>
                  <a:pt x="0" y="3185160"/>
                </a:cubicBezTo>
                <a:cubicBezTo>
                  <a:pt x="0" y="2981325"/>
                  <a:pt x="175260" y="2825115"/>
                  <a:pt x="360045" y="2674620"/>
                </a:cubicBezTo>
                <a:cubicBezTo>
                  <a:pt x="363855" y="2671762"/>
                  <a:pt x="367665" y="2667952"/>
                  <a:pt x="371475" y="2665095"/>
                </a:cubicBezTo>
                <a:cubicBezTo>
                  <a:pt x="375285" y="2662237"/>
                  <a:pt x="379095" y="2658427"/>
                  <a:pt x="382905" y="2655570"/>
                </a:cubicBezTo>
                <a:cubicBezTo>
                  <a:pt x="389572" y="2649855"/>
                  <a:pt x="396240" y="2645092"/>
                  <a:pt x="402907" y="2639377"/>
                </a:cubicBezTo>
                <a:cubicBezTo>
                  <a:pt x="433387" y="2615565"/>
                  <a:pt x="464820" y="2590800"/>
                  <a:pt x="494347" y="2566035"/>
                </a:cubicBezTo>
                <a:cubicBezTo>
                  <a:pt x="498157" y="2563177"/>
                  <a:pt x="501967" y="2559367"/>
                  <a:pt x="505777" y="2556510"/>
                </a:cubicBezTo>
                <a:cubicBezTo>
                  <a:pt x="509587" y="2553652"/>
                  <a:pt x="513397" y="2549842"/>
                  <a:pt x="517207" y="2546985"/>
                </a:cubicBezTo>
                <a:cubicBezTo>
                  <a:pt x="574357" y="2498407"/>
                  <a:pt x="628650" y="2448877"/>
                  <a:pt x="673417" y="2397442"/>
                </a:cubicBezTo>
                <a:lnTo>
                  <a:pt x="343852" y="2397442"/>
                </a:lnTo>
                <a:cubicBezTo>
                  <a:pt x="381000" y="2447925"/>
                  <a:pt x="425767" y="2497455"/>
                  <a:pt x="472440" y="2545080"/>
                </a:cubicBezTo>
                <a:cubicBezTo>
                  <a:pt x="441960" y="2569845"/>
                  <a:pt x="411480" y="2593657"/>
                  <a:pt x="381000" y="2618422"/>
                </a:cubicBezTo>
                <a:cubicBezTo>
                  <a:pt x="374332" y="2624137"/>
                  <a:pt x="367665" y="2628900"/>
                  <a:pt x="360997" y="2634615"/>
                </a:cubicBezTo>
                <a:cubicBezTo>
                  <a:pt x="209550" y="2480310"/>
                  <a:pt x="74295" y="2305050"/>
                  <a:pt x="74295" y="2087880"/>
                </a:cubicBezTo>
                <a:cubicBezTo>
                  <a:pt x="74295" y="1908810"/>
                  <a:pt x="222885" y="1783080"/>
                  <a:pt x="389572" y="1653540"/>
                </a:cubicBezTo>
                <a:cubicBezTo>
                  <a:pt x="411480" y="1671637"/>
                  <a:pt x="433387" y="1689735"/>
                  <a:pt x="455295" y="1706880"/>
                </a:cubicBezTo>
                <a:cubicBezTo>
                  <a:pt x="471487" y="1719262"/>
                  <a:pt x="486727" y="1731645"/>
                  <a:pt x="501967" y="1744027"/>
                </a:cubicBezTo>
                <a:cubicBezTo>
                  <a:pt x="438150" y="1793557"/>
                  <a:pt x="379095" y="1840230"/>
                  <a:pt x="331470" y="1886902"/>
                </a:cubicBezTo>
                <a:lnTo>
                  <a:pt x="700087" y="1886902"/>
                </a:lnTo>
                <a:cubicBezTo>
                  <a:pt x="659130" y="1838325"/>
                  <a:pt x="607695" y="1791652"/>
                  <a:pt x="551497" y="1744980"/>
                </a:cubicBezTo>
                <a:cubicBezTo>
                  <a:pt x="547687" y="1742122"/>
                  <a:pt x="543877" y="1738312"/>
                  <a:pt x="540067" y="1735455"/>
                </a:cubicBezTo>
                <a:cubicBezTo>
                  <a:pt x="535305" y="1732597"/>
                  <a:pt x="531495" y="1728787"/>
                  <a:pt x="527685" y="1725930"/>
                </a:cubicBezTo>
                <a:cubicBezTo>
                  <a:pt x="511492" y="1712595"/>
                  <a:pt x="495300" y="1699260"/>
                  <a:pt x="478155" y="1685925"/>
                </a:cubicBezTo>
                <a:cubicBezTo>
                  <a:pt x="457200" y="1669732"/>
                  <a:pt x="436245" y="1652587"/>
                  <a:pt x="415290" y="1635442"/>
                </a:cubicBezTo>
                <a:cubicBezTo>
                  <a:pt x="411480" y="1632585"/>
                  <a:pt x="407670" y="1628775"/>
                  <a:pt x="403860" y="1625917"/>
                </a:cubicBezTo>
                <a:cubicBezTo>
                  <a:pt x="400050" y="1623060"/>
                  <a:pt x="396240" y="1619250"/>
                  <a:pt x="392430" y="1616392"/>
                </a:cubicBezTo>
                <a:cubicBezTo>
                  <a:pt x="240030" y="1488757"/>
                  <a:pt x="95250" y="1337310"/>
                  <a:pt x="95250" y="1108710"/>
                </a:cubicBezTo>
                <a:cubicBezTo>
                  <a:pt x="95250" y="936307"/>
                  <a:pt x="235267" y="764857"/>
                  <a:pt x="392430" y="583882"/>
                </a:cubicBezTo>
                <a:cubicBezTo>
                  <a:pt x="395287" y="580072"/>
                  <a:pt x="398145" y="576262"/>
                  <a:pt x="401955" y="572452"/>
                </a:cubicBezTo>
                <a:cubicBezTo>
                  <a:pt x="404812" y="568642"/>
                  <a:pt x="407670" y="564832"/>
                  <a:pt x="411480" y="561022"/>
                </a:cubicBezTo>
                <a:cubicBezTo>
                  <a:pt x="418147" y="554355"/>
                  <a:pt x="423862" y="547687"/>
                  <a:pt x="430530" y="540067"/>
                </a:cubicBezTo>
                <a:cubicBezTo>
                  <a:pt x="455295" y="512445"/>
                  <a:pt x="480060" y="483870"/>
                  <a:pt x="504825" y="455295"/>
                </a:cubicBezTo>
                <a:cubicBezTo>
                  <a:pt x="507682" y="451485"/>
                  <a:pt x="511492" y="447675"/>
                  <a:pt x="514350" y="443865"/>
                </a:cubicBezTo>
                <a:cubicBezTo>
                  <a:pt x="517207" y="440055"/>
                  <a:pt x="521017" y="436245"/>
                  <a:pt x="523875" y="432435"/>
                </a:cubicBezTo>
                <a:cubicBezTo>
                  <a:pt x="583882" y="361950"/>
                  <a:pt x="641985" y="290512"/>
                  <a:pt x="689610" y="217170"/>
                </a:cubicBezTo>
                <a:cubicBezTo>
                  <a:pt x="731520" y="152400"/>
                  <a:pt x="755332" y="76200"/>
                  <a:pt x="762000" y="0"/>
                </a:cubicBezTo>
                <a:close/>
                <a:moveTo>
                  <a:pt x="85725" y="0"/>
                </a:moveTo>
                <a:lnTo>
                  <a:pt x="251460" y="0"/>
                </a:lnTo>
                <a:cubicBezTo>
                  <a:pt x="243840" y="72390"/>
                  <a:pt x="251460" y="144780"/>
                  <a:pt x="281940" y="214312"/>
                </a:cubicBezTo>
                <a:cubicBezTo>
                  <a:pt x="319088" y="299085"/>
                  <a:pt x="407670" y="362902"/>
                  <a:pt x="481013" y="434340"/>
                </a:cubicBezTo>
                <a:cubicBezTo>
                  <a:pt x="455295" y="463867"/>
                  <a:pt x="429578" y="493395"/>
                  <a:pt x="403860" y="522922"/>
                </a:cubicBezTo>
                <a:cubicBezTo>
                  <a:pt x="399098" y="528637"/>
                  <a:pt x="393383" y="535305"/>
                  <a:pt x="388620" y="541020"/>
                </a:cubicBezTo>
                <a:cubicBezTo>
                  <a:pt x="305753" y="461010"/>
                  <a:pt x="210503" y="384810"/>
                  <a:pt x="158115" y="287655"/>
                </a:cubicBezTo>
                <a:cubicBezTo>
                  <a:pt x="104775" y="188595"/>
                  <a:pt x="84773" y="91440"/>
                  <a:pt x="85725" y="0"/>
                </a:cubicBezTo>
                <a:close/>
              </a:path>
            </a:pathLst>
          </a:custGeom>
          <a:solidFill>
            <a:schemeClr val="bg1">
              <a:lumMod val="95000"/>
              <a:alpha val="25000"/>
            </a:schemeClr>
          </a:solidFill>
          <a:ln w="9525" cap="flat">
            <a:noFill/>
            <a:prstDash val="solid"/>
            <a:miter/>
          </a:ln>
        </p:spPr>
        <p:txBody>
          <a:bodyPr rtlCol="0" anchor="ctr"/>
          <a:lstStyle/>
          <a:p>
            <a:pPr defTabSz="685800">
              <a:defRPr/>
            </a:pPr>
            <a:endParaRPr lang="en-US" sz="1350">
              <a:solidFill>
                <a:prstClr val="black"/>
              </a:solidFill>
              <a:latin typeface="Calibri" panose="020F0502020204030204"/>
            </a:endParaRPr>
          </a:p>
        </p:txBody>
      </p:sp>
      <p:sp>
        <p:nvSpPr>
          <p:cNvPr id="45" name="Rectangle 44">
            <a:extLst>
              <a:ext uri="{FF2B5EF4-FFF2-40B4-BE49-F238E27FC236}">
                <a16:creationId xmlns:a16="http://schemas.microsoft.com/office/drawing/2014/main" id="{371D2CB0-56B7-4AD7-AA9B-25C413D66D03}"/>
              </a:ext>
            </a:extLst>
          </p:cNvPr>
          <p:cNvSpPr/>
          <p:nvPr/>
        </p:nvSpPr>
        <p:spPr>
          <a:xfrm>
            <a:off x="202091" y="112349"/>
            <a:ext cx="4584815" cy="691386"/>
          </a:xfrm>
          <a:prstGeom prst="rect">
            <a:avLst/>
          </a:prstGeom>
          <a:solidFill>
            <a:srgbClr val="EBB6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CA" sz="1350">
              <a:solidFill>
                <a:prstClr val="white"/>
              </a:solidFill>
              <a:latin typeface="Calibri" panose="020F0502020204030204"/>
            </a:endParaRPr>
          </a:p>
        </p:txBody>
      </p:sp>
      <p:grpSp>
        <p:nvGrpSpPr>
          <p:cNvPr id="46" name="Group 45">
            <a:extLst>
              <a:ext uri="{FF2B5EF4-FFF2-40B4-BE49-F238E27FC236}">
                <a16:creationId xmlns:a16="http://schemas.microsoft.com/office/drawing/2014/main" id="{7ED6C955-A714-4E7F-AA3F-9A293F1AF542}"/>
              </a:ext>
            </a:extLst>
          </p:cNvPr>
          <p:cNvGrpSpPr/>
          <p:nvPr/>
        </p:nvGrpSpPr>
        <p:grpSpPr>
          <a:xfrm>
            <a:off x="3942877" y="398144"/>
            <a:ext cx="4233548" cy="592495"/>
            <a:chOff x="4458506" y="238743"/>
            <a:chExt cx="3338648" cy="598953"/>
          </a:xfrm>
          <a:solidFill>
            <a:srgbClr val="EBB61F"/>
          </a:solidFill>
        </p:grpSpPr>
        <p:sp>
          <p:nvSpPr>
            <p:cNvPr id="47" name="Rectangle 46">
              <a:extLst>
                <a:ext uri="{FF2B5EF4-FFF2-40B4-BE49-F238E27FC236}">
                  <a16:creationId xmlns:a16="http://schemas.microsoft.com/office/drawing/2014/main" id="{0A932415-76F2-45A3-AD70-7096C8C43C33}"/>
                </a:ext>
              </a:extLst>
            </p:cNvPr>
            <p:cNvSpPr/>
            <p:nvPr/>
          </p:nvSpPr>
          <p:spPr>
            <a:xfrm>
              <a:off x="4458506" y="238743"/>
              <a:ext cx="3150523" cy="5989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CA" sz="1350">
                <a:solidFill>
                  <a:prstClr val="white"/>
                </a:solidFill>
                <a:latin typeface="Calibri" panose="020F0502020204030204"/>
              </a:endParaRPr>
            </a:p>
          </p:txBody>
        </p:sp>
        <p:sp>
          <p:nvSpPr>
            <p:cNvPr id="48" name="Isosceles Triangle 47">
              <a:extLst>
                <a:ext uri="{FF2B5EF4-FFF2-40B4-BE49-F238E27FC236}">
                  <a16:creationId xmlns:a16="http://schemas.microsoft.com/office/drawing/2014/main" id="{E077EA6A-2689-49DF-BC74-0BCFDDE36980}"/>
                </a:ext>
              </a:extLst>
            </p:cNvPr>
            <p:cNvSpPr/>
            <p:nvPr/>
          </p:nvSpPr>
          <p:spPr>
            <a:xfrm rot="5400000">
              <a:off x="7539741" y="309377"/>
              <a:ext cx="328047" cy="186779"/>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CA" sz="1350">
                <a:solidFill>
                  <a:prstClr val="white"/>
                </a:solidFill>
                <a:latin typeface="Calibri" panose="020F0502020204030204"/>
              </a:endParaRPr>
            </a:p>
          </p:txBody>
        </p:sp>
        <p:sp>
          <p:nvSpPr>
            <p:cNvPr id="49" name="Isosceles Triangle 48">
              <a:extLst>
                <a:ext uri="{FF2B5EF4-FFF2-40B4-BE49-F238E27FC236}">
                  <a16:creationId xmlns:a16="http://schemas.microsoft.com/office/drawing/2014/main" id="{57303873-2BF2-4D0E-A7DA-9304E85DE030}"/>
                </a:ext>
              </a:extLst>
            </p:cNvPr>
            <p:cNvSpPr/>
            <p:nvPr/>
          </p:nvSpPr>
          <p:spPr>
            <a:xfrm rot="16200000" flipV="1">
              <a:off x="7539741" y="580283"/>
              <a:ext cx="328047" cy="186779"/>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CA" sz="1350">
                <a:solidFill>
                  <a:prstClr val="white"/>
                </a:solidFill>
                <a:latin typeface="Calibri" panose="020F0502020204030204"/>
              </a:endParaRPr>
            </a:p>
          </p:txBody>
        </p:sp>
      </p:grpSp>
      <p:sp>
        <p:nvSpPr>
          <p:cNvPr id="50" name="Isosceles Triangle 49">
            <a:extLst>
              <a:ext uri="{FF2B5EF4-FFF2-40B4-BE49-F238E27FC236}">
                <a16:creationId xmlns:a16="http://schemas.microsoft.com/office/drawing/2014/main" id="{F0460BFA-FAC1-4CAC-829F-3E64AF7A49FD}"/>
              </a:ext>
            </a:extLst>
          </p:cNvPr>
          <p:cNvSpPr/>
          <p:nvPr/>
        </p:nvSpPr>
        <p:spPr>
          <a:xfrm rot="5400000">
            <a:off x="4298270" y="464800"/>
            <a:ext cx="131702" cy="845570"/>
          </a:xfrm>
          <a:prstGeom prst="triangle">
            <a:avLst>
              <a:gd name="adj" fmla="val 0"/>
            </a:avLst>
          </a:prstGeom>
          <a:solidFill>
            <a:srgbClr val="B48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CA" sz="1350">
              <a:solidFill>
                <a:prstClr val="white"/>
              </a:solidFill>
              <a:latin typeface="Calibri" panose="020F0502020204030204"/>
            </a:endParaRPr>
          </a:p>
        </p:txBody>
      </p:sp>
      <p:sp>
        <p:nvSpPr>
          <p:cNvPr id="41" name="Title 3">
            <a:extLst>
              <a:ext uri="{FF2B5EF4-FFF2-40B4-BE49-F238E27FC236}">
                <a16:creationId xmlns:a16="http://schemas.microsoft.com/office/drawing/2014/main" id="{37BB1E7B-8E95-4520-9968-6AE2CA6E0137}"/>
              </a:ext>
            </a:extLst>
          </p:cNvPr>
          <p:cNvSpPr>
            <a:spLocks noGrp="1"/>
          </p:cNvSpPr>
          <p:nvPr>
            <p:ph type="title"/>
          </p:nvPr>
        </p:nvSpPr>
        <p:spPr>
          <a:xfrm>
            <a:off x="158683" y="260622"/>
            <a:ext cx="6258517" cy="364377"/>
          </a:xfrm>
        </p:spPr>
        <p:txBody>
          <a:bodyPr vert="horz" lIns="68580" tIns="34290" rIns="68580" bIns="34290" rtlCol="0" anchor="ctr">
            <a:noAutofit/>
          </a:bodyPr>
          <a:lstStyle/>
          <a:p>
            <a:r>
              <a:rPr lang="en-US" sz="3000" b="1">
                <a:solidFill>
                  <a:schemeClr val="bg1"/>
                </a:solidFill>
                <a:effectLst/>
              </a:rPr>
              <a:t>Ontario’s Patient-Based</a:t>
            </a:r>
          </a:p>
        </p:txBody>
      </p:sp>
      <p:sp>
        <p:nvSpPr>
          <p:cNvPr id="2" name="Rectangle 1">
            <a:extLst>
              <a:ext uri="{FF2B5EF4-FFF2-40B4-BE49-F238E27FC236}">
                <a16:creationId xmlns:a16="http://schemas.microsoft.com/office/drawing/2014/main" id="{7D8AECAE-FF1E-4E75-B268-738F50AAFDB8}"/>
              </a:ext>
            </a:extLst>
          </p:cNvPr>
          <p:cNvSpPr/>
          <p:nvPr/>
        </p:nvSpPr>
        <p:spPr>
          <a:xfrm>
            <a:off x="4800377" y="374792"/>
            <a:ext cx="3072572" cy="600164"/>
          </a:xfrm>
          <a:prstGeom prst="rect">
            <a:avLst/>
          </a:prstGeom>
        </p:spPr>
        <p:txBody>
          <a:bodyPr wrap="none">
            <a:spAutoFit/>
          </a:bodyPr>
          <a:lstStyle/>
          <a:p>
            <a:pPr defTabSz="685800">
              <a:defRPr/>
            </a:pPr>
            <a:r>
              <a:rPr lang="en-US" sz="3300" b="1">
                <a:solidFill>
                  <a:prstClr val="white"/>
                </a:solidFill>
                <a:latin typeface="Calibri" panose="020F0502020204030204"/>
              </a:rPr>
              <a:t>Funding Journey</a:t>
            </a:r>
            <a:endParaRPr lang="en-CA" sz="3300">
              <a:solidFill>
                <a:prstClr val="black"/>
              </a:solidFill>
              <a:latin typeface="Calibri" panose="020F0502020204030204"/>
            </a:endParaRPr>
          </a:p>
        </p:txBody>
      </p:sp>
      <p:grpSp>
        <p:nvGrpSpPr>
          <p:cNvPr id="3" name="Group 2">
            <a:extLst>
              <a:ext uri="{FF2B5EF4-FFF2-40B4-BE49-F238E27FC236}">
                <a16:creationId xmlns:a16="http://schemas.microsoft.com/office/drawing/2014/main" id="{045ED2C7-5E6F-4B5A-9A1F-D364FA983F29}"/>
              </a:ext>
            </a:extLst>
          </p:cNvPr>
          <p:cNvGrpSpPr/>
          <p:nvPr/>
        </p:nvGrpSpPr>
        <p:grpSpPr>
          <a:xfrm>
            <a:off x="350105" y="1005277"/>
            <a:ext cx="8394636" cy="4078568"/>
            <a:chOff x="626827" y="1294649"/>
            <a:chExt cx="11192848" cy="5438089"/>
          </a:xfrm>
        </p:grpSpPr>
        <p:grpSp>
          <p:nvGrpSpPr>
            <p:cNvPr id="23" name="Group 22">
              <a:extLst>
                <a:ext uri="{FF2B5EF4-FFF2-40B4-BE49-F238E27FC236}">
                  <a16:creationId xmlns:a16="http://schemas.microsoft.com/office/drawing/2014/main" id="{8ABBDE13-CAB8-4C3A-8D54-E86FA59F74C0}"/>
                </a:ext>
              </a:extLst>
            </p:cNvPr>
            <p:cNvGrpSpPr/>
            <p:nvPr/>
          </p:nvGrpSpPr>
          <p:grpSpPr>
            <a:xfrm>
              <a:off x="626827" y="1294649"/>
              <a:ext cx="11192848" cy="4900409"/>
              <a:chOff x="1436128" y="2752365"/>
              <a:chExt cx="8534110" cy="3784982"/>
            </a:xfrm>
          </p:grpSpPr>
          <p:grpSp>
            <p:nvGrpSpPr>
              <p:cNvPr id="26" name="Group 25">
                <a:extLst>
                  <a:ext uri="{FF2B5EF4-FFF2-40B4-BE49-F238E27FC236}">
                    <a16:creationId xmlns:a16="http://schemas.microsoft.com/office/drawing/2014/main" id="{3465007E-2C63-4051-A694-DA59B99439D9}"/>
                  </a:ext>
                </a:extLst>
              </p:cNvPr>
              <p:cNvGrpSpPr/>
              <p:nvPr/>
            </p:nvGrpSpPr>
            <p:grpSpPr>
              <a:xfrm>
                <a:off x="1436129" y="2752365"/>
                <a:ext cx="8534109" cy="1542192"/>
                <a:chOff x="1619003" y="2975847"/>
                <a:chExt cx="8534109" cy="1542192"/>
              </a:xfrm>
            </p:grpSpPr>
            <p:sp>
              <p:nvSpPr>
                <p:cNvPr id="35" name="Rectangle 34">
                  <a:extLst>
                    <a:ext uri="{FF2B5EF4-FFF2-40B4-BE49-F238E27FC236}">
                      <a16:creationId xmlns:a16="http://schemas.microsoft.com/office/drawing/2014/main" id="{7B3C0081-5D6E-426E-A36A-5BEBC7E5A7AD}"/>
                    </a:ext>
                  </a:extLst>
                </p:cNvPr>
                <p:cNvSpPr/>
                <p:nvPr/>
              </p:nvSpPr>
              <p:spPr>
                <a:xfrm>
                  <a:off x="1619003" y="3025501"/>
                  <a:ext cx="8534109" cy="1492538"/>
                </a:xfrm>
                <a:prstGeom prst="rect">
                  <a:avLst/>
                </a:prstGeom>
                <a:solidFill>
                  <a:srgbClr val="FFFFFF">
                    <a:alpha val="85098"/>
                  </a:srgbClr>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CA">
                    <a:solidFill>
                      <a:srgbClr val="E7E6E6"/>
                    </a:solidFill>
                    <a:latin typeface="Calibri" panose="020F0502020204030204" pitchFamily="34" charset="0"/>
                  </a:endParaRPr>
                </a:p>
              </p:txBody>
            </p:sp>
            <p:sp>
              <p:nvSpPr>
                <p:cNvPr id="34" name="TextBox 33">
                  <a:extLst>
                    <a:ext uri="{FF2B5EF4-FFF2-40B4-BE49-F238E27FC236}">
                      <a16:creationId xmlns:a16="http://schemas.microsoft.com/office/drawing/2014/main" id="{50EAC2A6-A6CA-4ED2-A1F7-23DA446685EF}"/>
                    </a:ext>
                  </a:extLst>
                </p:cNvPr>
                <p:cNvSpPr txBox="1"/>
                <p:nvPr/>
              </p:nvSpPr>
              <p:spPr>
                <a:xfrm>
                  <a:off x="1619003" y="2975847"/>
                  <a:ext cx="8352095" cy="1355007"/>
                </a:xfrm>
                <a:prstGeom prst="rect">
                  <a:avLst/>
                </a:prstGeom>
                <a:noFill/>
              </p:spPr>
              <p:txBody>
                <a:bodyPr wrap="square" rtlCol="0">
                  <a:spAutoFit/>
                </a:bodyPr>
                <a:lstStyle/>
                <a:p>
                  <a:pPr marL="102692" indent="-102692" defTabSz="685800">
                    <a:spcAft>
                      <a:spcPts val="338"/>
                    </a:spcAft>
                    <a:defRPr/>
                  </a:pPr>
                  <a:r>
                    <a:rPr lang="en-US" sz="1200">
                      <a:solidFill>
                        <a:prstClr val="black"/>
                      </a:solidFill>
                      <a:latin typeface="Calibri" panose="020F0502020204030204"/>
                    </a:rPr>
                    <a:t>Ontario uses several funding allocations approaches (not mutually exclusive)*:</a:t>
                  </a:r>
                </a:p>
                <a:p>
                  <a:pPr marL="554534" lvl="1" indent="-200025" defTabSz="685800">
                    <a:spcAft>
                      <a:spcPts val="338"/>
                    </a:spcAft>
                    <a:buFont typeface="+mj-lt"/>
                    <a:buAutoNum type="arabicPeriod"/>
                    <a:defRPr/>
                  </a:pPr>
                  <a:r>
                    <a:rPr lang="en-US" sz="1200" b="1">
                      <a:solidFill>
                        <a:prstClr val="black"/>
                      </a:solidFill>
                      <a:latin typeface="Calibri" panose="020F0502020204030204"/>
                    </a:rPr>
                    <a:t>Activity-based funding </a:t>
                  </a:r>
                  <a:r>
                    <a:rPr lang="en-US" sz="1200">
                      <a:solidFill>
                        <a:prstClr val="black"/>
                      </a:solidFill>
                      <a:latin typeface="Calibri" panose="020F0502020204030204"/>
                    </a:rPr>
                    <a:t>– allocation is primarily based on the volume of services provided while encouraging efficiency</a:t>
                  </a:r>
                </a:p>
                <a:p>
                  <a:pPr marL="554534" lvl="1" indent="-200025" defTabSz="685800">
                    <a:spcAft>
                      <a:spcPts val="338"/>
                    </a:spcAft>
                    <a:buFont typeface="+mj-lt"/>
                    <a:buAutoNum type="arabicPeriod"/>
                    <a:defRPr/>
                  </a:pPr>
                  <a:r>
                    <a:rPr lang="en-US" sz="1200" b="1">
                      <a:solidFill>
                        <a:prstClr val="black"/>
                      </a:solidFill>
                      <a:latin typeface="Calibri" panose="020F0502020204030204"/>
                    </a:rPr>
                    <a:t>Performance-based funding </a:t>
                  </a:r>
                  <a:r>
                    <a:rPr lang="en-US" sz="1200">
                      <a:solidFill>
                        <a:prstClr val="black"/>
                      </a:solidFill>
                      <a:latin typeface="Calibri" panose="020F0502020204030204"/>
                    </a:rPr>
                    <a:t>– funding is linked to the achievement of specific outcomes (indicators take into account access to care and quality of care)</a:t>
                  </a:r>
                </a:p>
                <a:p>
                  <a:pPr marL="554534" lvl="1" indent="-200025" defTabSz="685800">
                    <a:spcAft>
                      <a:spcPts val="338"/>
                    </a:spcAft>
                    <a:buFont typeface="+mj-lt"/>
                    <a:buAutoNum type="arabicPeriod"/>
                    <a:defRPr/>
                  </a:pPr>
                  <a:r>
                    <a:rPr lang="en-US" sz="1200" b="1">
                      <a:solidFill>
                        <a:prstClr val="black"/>
                      </a:solidFill>
                      <a:latin typeface="Calibri" panose="020F0502020204030204"/>
                    </a:rPr>
                    <a:t>Best practice funding </a:t>
                  </a:r>
                  <a:r>
                    <a:rPr lang="en-US" sz="1200">
                      <a:solidFill>
                        <a:prstClr val="black"/>
                      </a:solidFill>
                      <a:latin typeface="Calibri" panose="020F0502020204030204"/>
                    </a:rPr>
                    <a:t>– emphasis is on adherence to a clinical procedure – a care protocol and health outcome – that is recognized to deliver quality and efficiency</a:t>
                  </a:r>
                </a:p>
              </p:txBody>
            </p:sp>
          </p:grpSp>
          <p:sp>
            <p:nvSpPr>
              <p:cNvPr id="31" name="Rectangle 30">
                <a:extLst>
                  <a:ext uri="{FF2B5EF4-FFF2-40B4-BE49-F238E27FC236}">
                    <a16:creationId xmlns:a16="http://schemas.microsoft.com/office/drawing/2014/main" id="{09E5B02D-012A-4741-BC37-153ED9813080}"/>
                  </a:ext>
                </a:extLst>
              </p:cNvPr>
              <p:cNvSpPr/>
              <p:nvPr/>
            </p:nvSpPr>
            <p:spPr>
              <a:xfrm>
                <a:off x="1436128" y="4412757"/>
                <a:ext cx="8510869" cy="2124590"/>
              </a:xfrm>
              <a:prstGeom prst="rect">
                <a:avLst/>
              </a:prstGeom>
              <a:solidFill>
                <a:srgbClr val="FFFFFF">
                  <a:alpha val="85098"/>
                </a:srgbClr>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CA" sz="2100">
                  <a:solidFill>
                    <a:srgbClr val="E7E6E6"/>
                  </a:solidFill>
                  <a:latin typeface="Calibri" panose="020F0502020204030204" pitchFamily="34" charset="0"/>
                </a:endParaRPr>
              </a:p>
            </p:txBody>
          </p:sp>
        </p:grpSp>
        <p:sp>
          <p:nvSpPr>
            <p:cNvPr id="43" name="Content Placeholder 15">
              <a:extLst>
                <a:ext uri="{FF2B5EF4-FFF2-40B4-BE49-F238E27FC236}">
                  <a16:creationId xmlns:a16="http://schemas.microsoft.com/office/drawing/2014/main" id="{4D0510D7-3424-47E8-B952-16392FF056E8}"/>
                </a:ext>
              </a:extLst>
            </p:cNvPr>
            <p:cNvSpPr txBox="1">
              <a:spLocks/>
            </p:cNvSpPr>
            <p:nvPr/>
          </p:nvSpPr>
          <p:spPr>
            <a:xfrm flipH="1">
              <a:off x="3143250" y="4090636"/>
              <a:ext cx="1332664" cy="1622606"/>
            </a:xfrm>
            <a:prstGeom prst="rect">
              <a:avLst/>
            </a:prstGeom>
          </p:spPr>
          <p:txBody>
            <a:bodyPr vert="horz" lIns="51435" tIns="25718" rIns="51435" bIns="25718" rtlCol="0">
              <a:noAutofit/>
            </a:bodyPr>
            <a:lstStyle>
              <a:lvl1pPr marL="342900" indent="-342900" algn="l" defTabSz="457200" rtl="0" eaLnBrk="1" latinLnBrk="0" hangingPunct="1">
                <a:lnSpc>
                  <a:spcPct val="110000"/>
                </a:lnSpc>
                <a:spcBef>
                  <a:spcPct val="20000"/>
                </a:spcBef>
                <a:spcAft>
                  <a:spcPts val="1200"/>
                </a:spcAft>
                <a:buFont typeface="Arial"/>
                <a:buChar char="•"/>
                <a:defRPr sz="2000" kern="1200">
                  <a:solidFill>
                    <a:schemeClr val="tx1"/>
                  </a:solidFill>
                  <a:latin typeface="Calibri"/>
                  <a:ea typeface="+mn-ea"/>
                  <a:cs typeface="+mn-cs"/>
                </a:defRPr>
              </a:lvl1pPr>
              <a:lvl2pPr marL="742950" indent="-285750" algn="l" defTabSz="457200" rtl="0" eaLnBrk="1" latinLnBrk="0" hangingPunct="1">
                <a:lnSpc>
                  <a:spcPct val="110000"/>
                </a:lnSpc>
                <a:spcBef>
                  <a:spcPct val="20000"/>
                </a:spcBef>
                <a:spcAft>
                  <a:spcPts val="1200"/>
                </a:spcAft>
                <a:buFont typeface="Arial"/>
                <a:buChar char="•"/>
                <a:defRPr sz="2000" kern="1200">
                  <a:solidFill>
                    <a:schemeClr val="tx1"/>
                  </a:solidFill>
                  <a:latin typeface="Calibri"/>
                  <a:ea typeface="+mn-ea"/>
                  <a:cs typeface="+mn-cs"/>
                </a:defRPr>
              </a:lvl2pPr>
              <a:lvl3pPr marL="1143000" indent="-228600" algn="l" defTabSz="457200" rtl="0" eaLnBrk="1" latinLnBrk="0" hangingPunct="1">
                <a:lnSpc>
                  <a:spcPct val="110000"/>
                </a:lnSpc>
                <a:spcBef>
                  <a:spcPct val="20000"/>
                </a:spcBef>
                <a:spcAft>
                  <a:spcPts val="1200"/>
                </a:spcAft>
                <a:buFont typeface="Arial"/>
                <a:buChar char="•"/>
                <a:defRPr sz="2000" kern="1200">
                  <a:solidFill>
                    <a:schemeClr val="tx1"/>
                  </a:solidFill>
                  <a:latin typeface="Calibri"/>
                  <a:ea typeface="+mn-ea"/>
                  <a:cs typeface="+mn-cs"/>
                </a:defRPr>
              </a:lvl3pPr>
              <a:lvl4pPr marL="1600200" indent="-228600" algn="l" defTabSz="457200" rtl="0" eaLnBrk="1" latinLnBrk="0" hangingPunct="1">
                <a:lnSpc>
                  <a:spcPct val="110000"/>
                </a:lnSpc>
                <a:spcBef>
                  <a:spcPct val="20000"/>
                </a:spcBef>
                <a:spcAft>
                  <a:spcPts val="1200"/>
                </a:spcAft>
                <a:buFont typeface="Arial"/>
                <a:buChar char="•"/>
                <a:defRPr sz="2000" kern="1200">
                  <a:solidFill>
                    <a:schemeClr val="tx1"/>
                  </a:solidFill>
                  <a:latin typeface="Calibri"/>
                  <a:ea typeface="+mn-ea"/>
                  <a:cs typeface="+mn-cs"/>
                </a:defRPr>
              </a:lvl4pPr>
              <a:lvl5pPr marL="2057400" indent="-228600" algn="l" defTabSz="457200" rtl="0" eaLnBrk="1" latinLnBrk="0" hangingPunct="1">
                <a:lnSpc>
                  <a:spcPct val="110000"/>
                </a:lnSpc>
                <a:spcBef>
                  <a:spcPct val="20000"/>
                </a:spcBef>
                <a:spcAft>
                  <a:spcPts val="1200"/>
                </a:spcAft>
                <a:buFont typeface="Arial"/>
                <a:buChar char="•"/>
                <a:defRPr sz="2000" kern="1200">
                  <a:solidFill>
                    <a:schemeClr val="tx1"/>
                  </a:solidFill>
                  <a:latin typeface="Calibri"/>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342900">
                <a:lnSpc>
                  <a:spcPct val="100000"/>
                </a:lnSpc>
                <a:spcBef>
                  <a:spcPts val="0"/>
                </a:spcBef>
                <a:spcAft>
                  <a:spcPts val="0"/>
                </a:spcAft>
                <a:buNone/>
                <a:defRPr/>
              </a:pPr>
              <a:r>
                <a:rPr lang="en-US" sz="900" b="1">
                  <a:solidFill>
                    <a:srgbClr val="008A9B"/>
                  </a:solidFill>
                  <a:cs typeface="Calibri"/>
                </a:rPr>
                <a:t>Health Based </a:t>
              </a:r>
              <a:br>
                <a:rPr lang="en-US" sz="900" b="1">
                  <a:solidFill>
                    <a:srgbClr val="008A9B"/>
                  </a:solidFill>
                  <a:cs typeface="Calibri"/>
                </a:rPr>
              </a:br>
              <a:r>
                <a:rPr lang="en-US" sz="900" b="1">
                  <a:solidFill>
                    <a:srgbClr val="008A9B"/>
                  </a:solidFill>
                  <a:cs typeface="Calibri"/>
                </a:rPr>
                <a:t>Allocation Model  </a:t>
              </a:r>
              <a:br>
                <a:rPr lang="en-US" sz="900" b="1">
                  <a:solidFill>
                    <a:srgbClr val="008A9B"/>
                  </a:solidFill>
                  <a:cs typeface="Calibri"/>
                </a:rPr>
              </a:br>
              <a:r>
                <a:rPr lang="en-US" sz="900" b="1">
                  <a:solidFill>
                    <a:srgbClr val="008A9B"/>
                  </a:solidFill>
                  <a:cs typeface="Calibri"/>
                </a:rPr>
                <a:t>(HBAM) (2007)</a:t>
              </a:r>
            </a:p>
            <a:p>
              <a:pPr marL="47328" indent="-47328" defTabSz="342900">
                <a:lnSpc>
                  <a:spcPct val="100000"/>
                </a:lnSpc>
                <a:spcBef>
                  <a:spcPts val="0"/>
                </a:spcBef>
                <a:spcAft>
                  <a:spcPts val="0"/>
                </a:spcAft>
                <a:defRPr/>
              </a:pPr>
              <a:r>
                <a:rPr lang="en-US" sz="900">
                  <a:solidFill>
                    <a:srgbClr val="F2F2F2">
                      <a:lumMod val="10000"/>
                    </a:srgbClr>
                  </a:solidFill>
                  <a:cs typeface="Calibri"/>
                </a:rPr>
                <a:t>HBAM approved </a:t>
              </a:r>
              <a:br>
                <a:rPr lang="en-US" sz="900">
                  <a:solidFill>
                    <a:srgbClr val="F2F2F2">
                      <a:lumMod val="10000"/>
                    </a:srgbClr>
                  </a:solidFill>
                  <a:cs typeface="Calibri"/>
                </a:rPr>
              </a:br>
              <a:r>
                <a:rPr lang="en-US" sz="900">
                  <a:solidFill>
                    <a:srgbClr val="F2F2F2">
                      <a:lumMod val="10000"/>
                    </a:srgbClr>
                  </a:solidFill>
                  <a:cs typeface="Calibri"/>
                </a:rPr>
                <a:t>in principle</a:t>
              </a:r>
            </a:p>
            <a:p>
              <a:pPr marL="47328" indent="-47328" defTabSz="342900">
                <a:lnSpc>
                  <a:spcPct val="100000"/>
                </a:lnSpc>
                <a:spcBef>
                  <a:spcPts val="0"/>
                </a:spcBef>
                <a:spcAft>
                  <a:spcPts val="0"/>
                </a:spcAft>
                <a:defRPr/>
              </a:pPr>
              <a:r>
                <a:rPr lang="en-US" sz="900">
                  <a:solidFill>
                    <a:srgbClr val="F2F2F2">
                      <a:lumMod val="10000"/>
                    </a:srgbClr>
                  </a:solidFill>
                  <a:cs typeface="Calibri"/>
                </a:rPr>
                <a:t>Extensive </a:t>
              </a:r>
              <a:br>
                <a:rPr lang="en-US" sz="900">
                  <a:solidFill>
                    <a:srgbClr val="F2F2F2">
                      <a:lumMod val="10000"/>
                    </a:srgbClr>
                  </a:solidFill>
                  <a:cs typeface="Calibri"/>
                </a:rPr>
              </a:br>
              <a:r>
                <a:rPr lang="en-US" sz="900">
                  <a:solidFill>
                    <a:srgbClr val="F2F2F2">
                      <a:lumMod val="10000"/>
                    </a:srgbClr>
                  </a:solidFill>
                  <a:cs typeface="Calibri"/>
                </a:rPr>
                <a:t>international</a:t>
              </a:r>
              <a:br>
                <a:rPr lang="en-US" sz="900">
                  <a:solidFill>
                    <a:srgbClr val="F2F2F2">
                      <a:lumMod val="10000"/>
                    </a:srgbClr>
                  </a:solidFill>
                  <a:cs typeface="Calibri"/>
                </a:rPr>
              </a:br>
              <a:r>
                <a:rPr lang="en-US" sz="900">
                  <a:solidFill>
                    <a:srgbClr val="F2F2F2">
                      <a:lumMod val="10000"/>
                    </a:srgbClr>
                  </a:solidFill>
                  <a:cs typeface="Calibri"/>
                </a:rPr>
                <a:t>consultation </a:t>
              </a:r>
            </a:p>
          </p:txBody>
        </p:sp>
        <p:sp>
          <p:nvSpPr>
            <p:cNvPr id="53" name="Content Placeholder 15">
              <a:extLst>
                <a:ext uri="{FF2B5EF4-FFF2-40B4-BE49-F238E27FC236}">
                  <a16:creationId xmlns:a16="http://schemas.microsoft.com/office/drawing/2014/main" id="{35E3550D-0A32-4DE4-9BA2-8F9610F039A1}"/>
                </a:ext>
              </a:extLst>
            </p:cNvPr>
            <p:cNvSpPr txBox="1">
              <a:spLocks/>
            </p:cNvSpPr>
            <p:nvPr/>
          </p:nvSpPr>
          <p:spPr>
            <a:xfrm>
              <a:off x="7555146" y="4090636"/>
              <a:ext cx="1525054" cy="1797829"/>
            </a:xfrm>
            <a:prstGeom prst="rect">
              <a:avLst/>
            </a:prstGeom>
          </p:spPr>
          <p:txBody>
            <a:bodyPr vert="horz" lIns="51435" tIns="25718" rIns="51435" bIns="25718" rtlCol="0">
              <a:noAutofit/>
            </a:bodyPr>
            <a:lstStyle>
              <a:lvl1pPr marL="342900" indent="-342900" algn="l" defTabSz="457200" rtl="0" eaLnBrk="1" latinLnBrk="0" hangingPunct="1">
                <a:lnSpc>
                  <a:spcPct val="110000"/>
                </a:lnSpc>
                <a:spcBef>
                  <a:spcPct val="20000"/>
                </a:spcBef>
                <a:spcAft>
                  <a:spcPts val="1200"/>
                </a:spcAft>
                <a:buFont typeface="Arial"/>
                <a:buChar char="•"/>
                <a:defRPr sz="2000" kern="1200">
                  <a:solidFill>
                    <a:schemeClr val="tx1"/>
                  </a:solidFill>
                  <a:latin typeface="Calibri"/>
                  <a:ea typeface="+mn-ea"/>
                  <a:cs typeface="+mn-cs"/>
                </a:defRPr>
              </a:lvl1pPr>
              <a:lvl2pPr marL="742950" indent="-285750" algn="l" defTabSz="457200" rtl="0" eaLnBrk="1" latinLnBrk="0" hangingPunct="1">
                <a:lnSpc>
                  <a:spcPct val="110000"/>
                </a:lnSpc>
                <a:spcBef>
                  <a:spcPct val="20000"/>
                </a:spcBef>
                <a:spcAft>
                  <a:spcPts val="1200"/>
                </a:spcAft>
                <a:buFont typeface="Arial"/>
                <a:buChar char="•"/>
                <a:defRPr sz="2000" kern="1200">
                  <a:solidFill>
                    <a:schemeClr val="tx1"/>
                  </a:solidFill>
                  <a:latin typeface="Calibri"/>
                  <a:ea typeface="+mn-ea"/>
                  <a:cs typeface="+mn-cs"/>
                </a:defRPr>
              </a:lvl2pPr>
              <a:lvl3pPr marL="1143000" indent="-228600" algn="l" defTabSz="457200" rtl="0" eaLnBrk="1" latinLnBrk="0" hangingPunct="1">
                <a:lnSpc>
                  <a:spcPct val="110000"/>
                </a:lnSpc>
                <a:spcBef>
                  <a:spcPct val="20000"/>
                </a:spcBef>
                <a:spcAft>
                  <a:spcPts val="1200"/>
                </a:spcAft>
                <a:buFont typeface="Arial"/>
                <a:buChar char="•"/>
                <a:defRPr sz="2000" kern="1200">
                  <a:solidFill>
                    <a:schemeClr val="tx1"/>
                  </a:solidFill>
                  <a:latin typeface="Calibri"/>
                  <a:ea typeface="+mn-ea"/>
                  <a:cs typeface="+mn-cs"/>
                </a:defRPr>
              </a:lvl3pPr>
              <a:lvl4pPr marL="1600200" indent="-228600" algn="l" defTabSz="457200" rtl="0" eaLnBrk="1" latinLnBrk="0" hangingPunct="1">
                <a:lnSpc>
                  <a:spcPct val="110000"/>
                </a:lnSpc>
                <a:spcBef>
                  <a:spcPct val="20000"/>
                </a:spcBef>
                <a:spcAft>
                  <a:spcPts val="1200"/>
                </a:spcAft>
                <a:buFont typeface="Arial"/>
                <a:buChar char="•"/>
                <a:defRPr sz="2000" kern="1200">
                  <a:solidFill>
                    <a:schemeClr val="tx1"/>
                  </a:solidFill>
                  <a:latin typeface="Calibri"/>
                  <a:ea typeface="+mn-ea"/>
                  <a:cs typeface="+mn-cs"/>
                </a:defRPr>
              </a:lvl4pPr>
              <a:lvl5pPr marL="2057400" indent="-228600" algn="l" defTabSz="457200" rtl="0" eaLnBrk="1" latinLnBrk="0" hangingPunct="1">
                <a:lnSpc>
                  <a:spcPct val="110000"/>
                </a:lnSpc>
                <a:spcBef>
                  <a:spcPct val="20000"/>
                </a:spcBef>
                <a:spcAft>
                  <a:spcPts val="1200"/>
                </a:spcAft>
                <a:buFont typeface="Arial"/>
                <a:buChar char="•"/>
                <a:defRPr sz="2000" kern="1200">
                  <a:solidFill>
                    <a:schemeClr val="tx1"/>
                  </a:solidFill>
                  <a:latin typeface="Calibri"/>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342900">
                <a:lnSpc>
                  <a:spcPct val="100000"/>
                </a:lnSpc>
                <a:spcBef>
                  <a:spcPts val="0"/>
                </a:spcBef>
                <a:spcAft>
                  <a:spcPts val="0"/>
                </a:spcAft>
                <a:buNone/>
                <a:defRPr/>
              </a:pPr>
              <a:r>
                <a:rPr lang="en-US" sz="900" b="1">
                  <a:solidFill>
                    <a:srgbClr val="008A9B"/>
                  </a:solidFill>
                  <a:cs typeface="Calibri"/>
                </a:rPr>
                <a:t>Bundled Care </a:t>
              </a:r>
              <a:br>
                <a:rPr lang="en-US" sz="900" b="1">
                  <a:solidFill>
                    <a:srgbClr val="008A9B"/>
                  </a:solidFill>
                  <a:cs typeface="Calibri"/>
                </a:rPr>
              </a:br>
              <a:r>
                <a:rPr lang="en-US" sz="900" b="1">
                  <a:solidFill>
                    <a:srgbClr val="008A9B"/>
                  </a:solidFill>
                  <a:cs typeface="Calibri"/>
                </a:rPr>
                <a:t>(2015)</a:t>
              </a:r>
            </a:p>
            <a:p>
              <a:pPr marL="47328" indent="-47328" defTabSz="342900">
                <a:lnSpc>
                  <a:spcPct val="100000"/>
                </a:lnSpc>
                <a:spcBef>
                  <a:spcPts val="0"/>
                </a:spcBef>
                <a:spcAft>
                  <a:spcPts val="0"/>
                </a:spcAft>
                <a:defRPr/>
              </a:pPr>
              <a:r>
                <a:rPr lang="en-US" sz="900">
                  <a:solidFill>
                    <a:srgbClr val="F2F2F2">
                      <a:lumMod val="10000"/>
                    </a:srgbClr>
                  </a:solidFill>
                  <a:cs typeface="Calibri"/>
                </a:rPr>
                <a:t>First wave of bundled care launched (further spread in 18</a:t>
              </a:r>
              <a:r>
                <a:rPr lang="en-CA" sz="900">
                  <a:solidFill>
                    <a:srgbClr val="F2F2F2">
                      <a:lumMod val="10000"/>
                    </a:srgbClr>
                  </a:solidFill>
                  <a:cs typeface="Calibri"/>
                </a:rPr>
                <a:t>/19 to 30+ sites for hip and knee replacement surgery)</a:t>
              </a:r>
              <a:endParaRPr lang="en-US" sz="900">
                <a:solidFill>
                  <a:srgbClr val="F2F2F2">
                    <a:lumMod val="10000"/>
                  </a:srgbClr>
                </a:solidFill>
                <a:cs typeface="Calibri"/>
              </a:endParaRPr>
            </a:p>
          </p:txBody>
        </p:sp>
        <p:cxnSp>
          <p:nvCxnSpPr>
            <p:cNvPr id="54" name="Straight Connector 53">
              <a:extLst>
                <a:ext uri="{FF2B5EF4-FFF2-40B4-BE49-F238E27FC236}">
                  <a16:creationId xmlns:a16="http://schemas.microsoft.com/office/drawing/2014/main" id="{BAFE4FAE-09FA-43BD-9533-7B16CE734E54}"/>
                </a:ext>
              </a:extLst>
            </p:cNvPr>
            <p:cNvCxnSpPr>
              <a:cxnSpLocks/>
            </p:cNvCxnSpPr>
            <p:nvPr/>
          </p:nvCxnSpPr>
          <p:spPr>
            <a:xfrm>
              <a:off x="1724025" y="3843655"/>
              <a:ext cx="8859808" cy="0"/>
            </a:xfrm>
            <a:prstGeom prst="line">
              <a:avLst/>
            </a:prstGeom>
            <a:ln w="28575">
              <a:solidFill>
                <a:schemeClr val="bg1">
                  <a:lumMod val="50000"/>
                </a:schemeClr>
              </a:solidFill>
              <a:tailEnd type="triangle" w="lg" len="lg"/>
            </a:ln>
            <a:effectLst/>
          </p:spPr>
          <p:style>
            <a:lnRef idx="2">
              <a:schemeClr val="accent1"/>
            </a:lnRef>
            <a:fillRef idx="0">
              <a:schemeClr val="accent1"/>
            </a:fillRef>
            <a:effectRef idx="1">
              <a:schemeClr val="accent1"/>
            </a:effectRef>
            <a:fontRef idx="minor">
              <a:schemeClr val="tx1"/>
            </a:fontRef>
          </p:style>
        </p:cxnSp>
        <p:sp>
          <p:nvSpPr>
            <p:cNvPr id="56" name="Oval 55">
              <a:extLst>
                <a:ext uri="{FF2B5EF4-FFF2-40B4-BE49-F238E27FC236}">
                  <a16:creationId xmlns:a16="http://schemas.microsoft.com/office/drawing/2014/main" id="{C6548038-15F1-468B-97E4-482754C3A648}"/>
                </a:ext>
              </a:extLst>
            </p:cNvPr>
            <p:cNvSpPr/>
            <p:nvPr/>
          </p:nvSpPr>
          <p:spPr>
            <a:xfrm>
              <a:off x="9026557" y="3539990"/>
              <a:ext cx="540000" cy="540000"/>
            </a:xfrm>
            <a:prstGeom prst="ellipse">
              <a:avLst/>
            </a:prstGeom>
            <a:ln w="31750">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CA" sz="1500">
                <a:solidFill>
                  <a:prstClr val="white"/>
                </a:solidFill>
                <a:latin typeface="Calibri" panose="020F0502020204030204"/>
              </a:endParaRPr>
            </a:p>
          </p:txBody>
        </p:sp>
        <p:sp>
          <p:nvSpPr>
            <p:cNvPr id="57" name="TextBox 56">
              <a:extLst>
                <a:ext uri="{FF2B5EF4-FFF2-40B4-BE49-F238E27FC236}">
                  <a16:creationId xmlns:a16="http://schemas.microsoft.com/office/drawing/2014/main" id="{CFD48B1D-0D80-496C-AC3B-D6F536F11396}"/>
                </a:ext>
              </a:extLst>
            </p:cNvPr>
            <p:cNvSpPr txBox="1"/>
            <p:nvPr/>
          </p:nvSpPr>
          <p:spPr>
            <a:xfrm>
              <a:off x="8793822" y="3634023"/>
              <a:ext cx="973275" cy="369332"/>
            </a:xfrm>
            <a:prstGeom prst="rect">
              <a:avLst/>
            </a:prstGeom>
            <a:noFill/>
          </p:spPr>
          <p:txBody>
            <a:bodyPr wrap="square" rtlCol="0">
              <a:spAutoFit/>
            </a:bodyPr>
            <a:lstStyle/>
            <a:p>
              <a:pPr algn="ctr" defTabSz="685800">
                <a:defRPr/>
              </a:pPr>
              <a:r>
                <a:rPr lang="en-US" sz="1200" b="1">
                  <a:solidFill>
                    <a:srgbClr val="FFFFFF"/>
                  </a:solidFill>
                  <a:latin typeface="Calibri" panose="020F0502020204030204"/>
                </a:rPr>
                <a:t>2018</a:t>
              </a:r>
              <a:endParaRPr lang="en-CA" sz="1200" b="1">
                <a:solidFill>
                  <a:srgbClr val="FFFFFF"/>
                </a:solidFill>
                <a:latin typeface="Calibri" panose="020F0502020204030204"/>
              </a:endParaRPr>
            </a:p>
          </p:txBody>
        </p:sp>
        <p:sp>
          <p:nvSpPr>
            <p:cNvPr id="58" name="Oval 57">
              <a:extLst>
                <a:ext uri="{FF2B5EF4-FFF2-40B4-BE49-F238E27FC236}">
                  <a16:creationId xmlns:a16="http://schemas.microsoft.com/office/drawing/2014/main" id="{11C48285-F853-488B-8DB8-428E9E38BC1A}"/>
                </a:ext>
              </a:extLst>
            </p:cNvPr>
            <p:cNvSpPr/>
            <p:nvPr/>
          </p:nvSpPr>
          <p:spPr>
            <a:xfrm>
              <a:off x="6349762" y="3532711"/>
              <a:ext cx="540000" cy="540000"/>
            </a:xfrm>
            <a:prstGeom prst="ellipse">
              <a:avLst/>
            </a:prstGeom>
            <a:ln w="31750">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CA" sz="1200">
                <a:solidFill>
                  <a:prstClr val="white"/>
                </a:solidFill>
                <a:latin typeface="Calibri" panose="020F0502020204030204"/>
              </a:endParaRPr>
            </a:p>
          </p:txBody>
        </p:sp>
        <p:sp>
          <p:nvSpPr>
            <p:cNvPr id="59" name="Content Placeholder 15">
              <a:extLst>
                <a:ext uri="{FF2B5EF4-FFF2-40B4-BE49-F238E27FC236}">
                  <a16:creationId xmlns:a16="http://schemas.microsoft.com/office/drawing/2014/main" id="{3BA7245A-4A25-4CE4-89CE-D7C3F8B59025}"/>
                </a:ext>
              </a:extLst>
            </p:cNvPr>
            <p:cNvSpPr txBox="1">
              <a:spLocks/>
            </p:cNvSpPr>
            <p:nvPr/>
          </p:nvSpPr>
          <p:spPr>
            <a:xfrm>
              <a:off x="6168027" y="4090636"/>
              <a:ext cx="1286569" cy="1499901"/>
            </a:xfrm>
            <a:prstGeom prst="rect">
              <a:avLst/>
            </a:prstGeom>
          </p:spPr>
          <p:txBody>
            <a:bodyPr vert="horz" lIns="51435" tIns="25718" rIns="51435" bIns="25718" rtlCol="0">
              <a:noAutofit/>
            </a:bodyPr>
            <a:lstStyle>
              <a:lvl1pPr marL="342900" indent="-342900" algn="l" defTabSz="457200" rtl="0" eaLnBrk="1" latinLnBrk="0" hangingPunct="1">
                <a:lnSpc>
                  <a:spcPct val="110000"/>
                </a:lnSpc>
                <a:spcBef>
                  <a:spcPct val="20000"/>
                </a:spcBef>
                <a:spcAft>
                  <a:spcPts val="1200"/>
                </a:spcAft>
                <a:buFont typeface="Arial"/>
                <a:buChar char="•"/>
                <a:defRPr sz="2000" kern="1200">
                  <a:solidFill>
                    <a:schemeClr val="tx1"/>
                  </a:solidFill>
                  <a:latin typeface="Calibri"/>
                  <a:ea typeface="+mn-ea"/>
                  <a:cs typeface="+mn-cs"/>
                </a:defRPr>
              </a:lvl1pPr>
              <a:lvl2pPr marL="742950" indent="-285750" algn="l" defTabSz="457200" rtl="0" eaLnBrk="1" latinLnBrk="0" hangingPunct="1">
                <a:lnSpc>
                  <a:spcPct val="110000"/>
                </a:lnSpc>
                <a:spcBef>
                  <a:spcPct val="20000"/>
                </a:spcBef>
                <a:spcAft>
                  <a:spcPts val="1200"/>
                </a:spcAft>
                <a:buFont typeface="Arial"/>
                <a:buChar char="•"/>
                <a:defRPr sz="2000" kern="1200">
                  <a:solidFill>
                    <a:schemeClr val="tx1"/>
                  </a:solidFill>
                  <a:latin typeface="Calibri"/>
                  <a:ea typeface="+mn-ea"/>
                  <a:cs typeface="+mn-cs"/>
                </a:defRPr>
              </a:lvl2pPr>
              <a:lvl3pPr marL="1143000" indent="-228600" algn="l" defTabSz="457200" rtl="0" eaLnBrk="1" latinLnBrk="0" hangingPunct="1">
                <a:lnSpc>
                  <a:spcPct val="110000"/>
                </a:lnSpc>
                <a:spcBef>
                  <a:spcPct val="20000"/>
                </a:spcBef>
                <a:spcAft>
                  <a:spcPts val="1200"/>
                </a:spcAft>
                <a:buFont typeface="Arial"/>
                <a:buChar char="•"/>
                <a:defRPr sz="2000" kern="1200">
                  <a:solidFill>
                    <a:schemeClr val="tx1"/>
                  </a:solidFill>
                  <a:latin typeface="Calibri"/>
                  <a:ea typeface="+mn-ea"/>
                  <a:cs typeface="+mn-cs"/>
                </a:defRPr>
              </a:lvl3pPr>
              <a:lvl4pPr marL="1600200" indent="-228600" algn="l" defTabSz="457200" rtl="0" eaLnBrk="1" latinLnBrk="0" hangingPunct="1">
                <a:lnSpc>
                  <a:spcPct val="110000"/>
                </a:lnSpc>
                <a:spcBef>
                  <a:spcPct val="20000"/>
                </a:spcBef>
                <a:spcAft>
                  <a:spcPts val="1200"/>
                </a:spcAft>
                <a:buFont typeface="Arial"/>
                <a:buChar char="•"/>
                <a:defRPr sz="2000" kern="1200">
                  <a:solidFill>
                    <a:schemeClr val="tx1"/>
                  </a:solidFill>
                  <a:latin typeface="Calibri"/>
                  <a:ea typeface="+mn-ea"/>
                  <a:cs typeface="+mn-cs"/>
                </a:defRPr>
              </a:lvl4pPr>
              <a:lvl5pPr marL="2057400" indent="-228600" algn="l" defTabSz="457200" rtl="0" eaLnBrk="1" latinLnBrk="0" hangingPunct="1">
                <a:lnSpc>
                  <a:spcPct val="110000"/>
                </a:lnSpc>
                <a:spcBef>
                  <a:spcPct val="20000"/>
                </a:spcBef>
                <a:spcAft>
                  <a:spcPts val="1200"/>
                </a:spcAft>
                <a:buFont typeface="Arial"/>
                <a:buChar char="•"/>
                <a:defRPr sz="2000" kern="1200">
                  <a:solidFill>
                    <a:schemeClr val="tx1"/>
                  </a:solidFill>
                  <a:latin typeface="Calibri"/>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342900">
                <a:lnSpc>
                  <a:spcPct val="100000"/>
                </a:lnSpc>
                <a:spcBef>
                  <a:spcPts val="0"/>
                </a:spcBef>
                <a:spcAft>
                  <a:spcPts val="0"/>
                </a:spcAft>
                <a:buNone/>
                <a:defRPr/>
              </a:pPr>
              <a:r>
                <a:rPr lang="en-US" sz="900" b="1">
                  <a:solidFill>
                    <a:srgbClr val="008A9B"/>
                  </a:solidFill>
                  <a:cs typeface="Calibri"/>
                </a:rPr>
                <a:t>Patient-Based </a:t>
              </a:r>
              <a:br>
                <a:rPr lang="en-US" sz="900" b="1">
                  <a:solidFill>
                    <a:srgbClr val="008A9B"/>
                  </a:solidFill>
                  <a:cs typeface="Calibri"/>
                </a:rPr>
              </a:br>
              <a:r>
                <a:rPr lang="en-US" sz="900" b="1">
                  <a:solidFill>
                    <a:srgbClr val="008A9B"/>
                  </a:solidFill>
                  <a:cs typeface="Calibri"/>
                </a:rPr>
                <a:t>Funding (2012)</a:t>
              </a:r>
            </a:p>
            <a:p>
              <a:pPr marL="47328" indent="-47328" defTabSz="342900">
                <a:lnSpc>
                  <a:spcPct val="100000"/>
                </a:lnSpc>
                <a:spcBef>
                  <a:spcPts val="0"/>
                </a:spcBef>
                <a:spcAft>
                  <a:spcPts val="0"/>
                </a:spcAft>
                <a:defRPr/>
              </a:pPr>
              <a:r>
                <a:rPr lang="en-US" sz="900">
                  <a:solidFill>
                    <a:srgbClr val="F2F2F2">
                      <a:lumMod val="10000"/>
                    </a:srgbClr>
                  </a:solidFill>
                  <a:cs typeface="Calibri"/>
                </a:rPr>
                <a:t>HBAM and Quality Based Procedures introduced</a:t>
              </a:r>
            </a:p>
            <a:p>
              <a:pPr marL="47328" indent="-47328" defTabSz="342900">
                <a:lnSpc>
                  <a:spcPct val="100000"/>
                </a:lnSpc>
                <a:spcBef>
                  <a:spcPts val="0"/>
                </a:spcBef>
                <a:spcAft>
                  <a:spcPts val="0"/>
                </a:spcAft>
                <a:defRPr/>
              </a:pPr>
              <a:r>
                <a:rPr lang="en-US" sz="900">
                  <a:solidFill>
                    <a:srgbClr val="F2F2F2">
                      <a:lumMod val="10000"/>
                    </a:srgbClr>
                  </a:solidFill>
                  <a:cs typeface="Calibri"/>
                </a:rPr>
                <a:t>Collaborative governance </a:t>
              </a:r>
              <a:br>
                <a:rPr lang="en-US" sz="900">
                  <a:solidFill>
                    <a:srgbClr val="F2F2F2">
                      <a:lumMod val="10000"/>
                    </a:srgbClr>
                  </a:solidFill>
                  <a:cs typeface="Calibri"/>
                </a:rPr>
              </a:br>
              <a:r>
                <a:rPr lang="en-US" sz="900">
                  <a:solidFill>
                    <a:srgbClr val="F2F2F2">
                      <a:lumMod val="10000"/>
                    </a:srgbClr>
                  </a:solidFill>
                  <a:cs typeface="Calibri"/>
                </a:rPr>
                <a:t>structure formed</a:t>
              </a:r>
            </a:p>
          </p:txBody>
        </p:sp>
        <p:sp>
          <p:nvSpPr>
            <p:cNvPr id="60" name="Content Placeholder 15">
              <a:extLst>
                <a:ext uri="{FF2B5EF4-FFF2-40B4-BE49-F238E27FC236}">
                  <a16:creationId xmlns:a16="http://schemas.microsoft.com/office/drawing/2014/main" id="{11CC25F7-FD57-4610-8A2E-C18C5CF42CE8}"/>
                </a:ext>
              </a:extLst>
            </p:cNvPr>
            <p:cNvSpPr txBox="1">
              <a:spLocks/>
            </p:cNvSpPr>
            <p:nvPr/>
          </p:nvSpPr>
          <p:spPr>
            <a:xfrm>
              <a:off x="9088702" y="4090636"/>
              <a:ext cx="1411658" cy="1512708"/>
            </a:xfrm>
            <a:prstGeom prst="rect">
              <a:avLst/>
            </a:prstGeom>
          </p:spPr>
          <p:txBody>
            <a:bodyPr vert="horz" lIns="51435" tIns="25718" rIns="51435" bIns="25718" rtlCol="0">
              <a:noAutofit/>
            </a:bodyPr>
            <a:lstStyle>
              <a:lvl1pPr marL="342900" indent="-342900" algn="l" defTabSz="457200" rtl="0" eaLnBrk="1" latinLnBrk="0" hangingPunct="1">
                <a:lnSpc>
                  <a:spcPct val="110000"/>
                </a:lnSpc>
                <a:spcBef>
                  <a:spcPct val="20000"/>
                </a:spcBef>
                <a:spcAft>
                  <a:spcPts val="1200"/>
                </a:spcAft>
                <a:buFont typeface="Arial"/>
                <a:buChar char="•"/>
                <a:defRPr sz="2000" kern="1200">
                  <a:solidFill>
                    <a:schemeClr val="tx1"/>
                  </a:solidFill>
                  <a:latin typeface="Calibri"/>
                  <a:ea typeface="+mn-ea"/>
                  <a:cs typeface="+mn-cs"/>
                </a:defRPr>
              </a:lvl1pPr>
              <a:lvl2pPr marL="742950" indent="-285750" algn="l" defTabSz="457200" rtl="0" eaLnBrk="1" latinLnBrk="0" hangingPunct="1">
                <a:lnSpc>
                  <a:spcPct val="110000"/>
                </a:lnSpc>
                <a:spcBef>
                  <a:spcPct val="20000"/>
                </a:spcBef>
                <a:spcAft>
                  <a:spcPts val="1200"/>
                </a:spcAft>
                <a:buFont typeface="Arial"/>
                <a:buChar char="•"/>
                <a:defRPr sz="2000" kern="1200">
                  <a:solidFill>
                    <a:schemeClr val="tx1"/>
                  </a:solidFill>
                  <a:latin typeface="Calibri"/>
                  <a:ea typeface="+mn-ea"/>
                  <a:cs typeface="+mn-cs"/>
                </a:defRPr>
              </a:lvl2pPr>
              <a:lvl3pPr marL="1143000" indent="-228600" algn="l" defTabSz="457200" rtl="0" eaLnBrk="1" latinLnBrk="0" hangingPunct="1">
                <a:lnSpc>
                  <a:spcPct val="110000"/>
                </a:lnSpc>
                <a:spcBef>
                  <a:spcPct val="20000"/>
                </a:spcBef>
                <a:spcAft>
                  <a:spcPts val="1200"/>
                </a:spcAft>
                <a:buFont typeface="Arial"/>
                <a:buChar char="•"/>
                <a:defRPr sz="2000" kern="1200">
                  <a:solidFill>
                    <a:schemeClr val="tx1"/>
                  </a:solidFill>
                  <a:latin typeface="Calibri"/>
                  <a:ea typeface="+mn-ea"/>
                  <a:cs typeface="+mn-cs"/>
                </a:defRPr>
              </a:lvl3pPr>
              <a:lvl4pPr marL="1600200" indent="-228600" algn="l" defTabSz="457200" rtl="0" eaLnBrk="1" latinLnBrk="0" hangingPunct="1">
                <a:lnSpc>
                  <a:spcPct val="110000"/>
                </a:lnSpc>
                <a:spcBef>
                  <a:spcPct val="20000"/>
                </a:spcBef>
                <a:spcAft>
                  <a:spcPts val="1200"/>
                </a:spcAft>
                <a:buFont typeface="Arial"/>
                <a:buChar char="•"/>
                <a:defRPr sz="2000" kern="1200">
                  <a:solidFill>
                    <a:schemeClr val="tx1"/>
                  </a:solidFill>
                  <a:latin typeface="Calibri"/>
                  <a:ea typeface="+mn-ea"/>
                  <a:cs typeface="+mn-cs"/>
                </a:defRPr>
              </a:lvl4pPr>
              <a:lvl5pPr marL="2057400" indent="-228600" algn="l" defTabSz="457200" rtl="0" eaLnBrk="1" latinLnBrk="0" hangingPunct="1">
                <a:lnSpc>
                  <a:spcPct val="110000"/>
                </a:lnSpc>
                <a:spcBef>
                  <a:spcPct val="20000"/>
                </a:spcBef>
                <a:spcAft>
                  <a:spcPts val="1200"/>
                </a:spcAft>
                <a:buFont typeface="Arial"/>
                <a:buChar char="•"/>
                <a:defRPr sz="2000" kern="1200">
                  <a:solidFill>
                    <a:schemeClr val="tx1"/>
                  </a:solidFill>
                  <a:latin typeface="Calibri"/>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342900">
                <a:lnSpc>
                  <a:spcPct val="100000"/>
                </a:lnSpc>
                <a:spcBef>
                  <a:spcPts val="0"/>
                </a:spcBef>
                <a:spcAft>
                  <a:spcPts val="0"/>
                </a:spcAft>
                <a:buNone/>
                <a:defRPr/>
              </a:pPr>
              <a:r>
                <a:rPr lang="en-US" sz="900" b="1">
                  <a:solidFill>
                    <a:srgbClr val="008A9B"/>
                  </a:solidFill>
                  <a:cs typeface="Calibri"/>
                </a:rPr>
                <a:t>Population-Based Integrated Funding</a:t>
              </a:r>
            </a:p>
            <a:p>
              <a:pPr marL="47328" indent="-47328" defTabSz="342900">
                <a:lnSpc>
                  <a:spcPct val="100000"/>
                </a:lnSpc>
                <a:spcBef>
                  <a:spcPts val="0"/>
                </a:spcBef>
                <a:spcAft>
                  <a:spcPts val="0"/>
                </a:spcAft>
                <a:defRPr/>
              </a:pPr>
              <a:r>
                <a:rPr lang="en-US" sz="900">
                  <a:solidFill>
                    <a:srgbClr val="F2F2F2">
                      <a:lumMod val="10000"/>
                    </a:srgbClr>
                  </a:solidFill>
                  <a:cs typeface="Calibri"/>
                </a:rPr>
                <a:t>Development of Ontario Health Teams </a:t>
              </a:r>
            </a:p>
          </p:txBody>
        </p:sp>
        <p:sp>
          <p:nvSpPr>
            <p:cNvPr id="61" name="Oval 60">
              <a:extLst>
                <a:ext uri="{FF2B5EF4-FFF2-40B4-BE49-F238E27FC236}">
                  <a16:creationId xmlns:a16="http://schemas.microsoft.com/office/drawing/2014/main" id="{ED4A673C-7F08-46B3-80F3-47034C435462}"/>
                </a:ext>
              </a:extLst>
            </p:cNvPr>
            <p:cNvSpPr/>
            <p:nvPr/>
          </p:nvSpPr>
          <p:spPr>
            <a:xfrm>
              <a:off x="4928084" y="3543799"/>
              <a:ext cx="540000" cy="540000"/>
            </a:xfrm>
            <a:prstGeom prst="ellipse">
              <a:avLst/>
            </a:prstGeom>
            <a:ln w="31750">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CA" sz="1500">
                <a:solidFill>
                  <a:prstClr val="white"/>
                </a:solidFill>
                <a:latin typeface="Calibri" panose="020F0502020204030204"/>
              </a:endParaRPr>
            </a:p>
          </p:txBody>
        </p:sp>
        <p:sp>
          <p:nvSpPr>
            <p:cNvPr id="62" name="Oval 61">
              <a:extLst>
                <a:ext uri="{FF2B5EF4-FFF2-40B4-BE49-F238E27FC236}">
                  <a16:creationId xmlns:a16="http://schemas.microsoft.com/office/drawing/2014/main" id="{D33C08F4-DFCD-4623-9E9C-D09771E1BD8C}"/>
                </a:ext>
              </a:extLst>
            </p:cNvPr>
            <p:cNvSpPr/>
            <p:nvPr/>
          </p:nvSpPr>
          <p:spPr>
            <a:xfrm>
              <a:off x="7702647" y="3534275"/>
              <a:ext cx="540000" cy="540000"/>
            </a:xfrm>
            <a:prstGeom prst="ellipse">
              <a:avLst/>
            </a:prstGeom>
            <a:ln w="31750">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CA" sz="1500">
                <a:solidFill>
                  <a:prstClr val="white"/>
                </a:solidFill>
                <a:latin typeface="Calibri" panose="020F0502020204030204"/>
              </a:endParaRPr>
            </a:p>
          </p:txBody>
        </p:sp>
        <p:sp>
          <p:nvSpPr>
            <p:cNvPr id="67" name="Oval 66">
              <a:extLst>
                <a:ext uri="{FF2B5EF4-FFF2-40B4-BE49-F238E27FC236}">
                  <a16:creationId xmlns:a16="http://schemas.microsoft.com/office/drawing/2014/main" id="{062DDA9B-C77D-4EC8-A76C-C6E5AC481B8D}"/>
                </a:ext>
              </a:extLst>
            </p:cNvPr>
            <p:cNvSpPr/>
            <p:nvPr/>
          </p:nvSpPr>
          <p:spPr>
            <a:xfrm>
              <a:off x="1988023" y="3564618"/>
              <a:ext cx="540000" cy="540000"/>
            </a:xfrm>
            <a:prstGeom prst="ellipse">
              <a:avLst/>
            </a:prstGeom>
            <a:ln w="31750">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CA" sz="825" b="1">
                <a:solidFill>
                  <a:prstClr val="white"/>
                </a:solidFill>
                <a:latin typeface="Calibri" panose="020F0502020204030204"/>
              </a:endParaRPr>
            </a:p>
          </p:txBody>
        </p:sp>
        <p:sp>
          <p:nvSpPr>
            <p:cNvPr id="63" name="TextBox 62">
              <a:extLst>
                <a:ext uri="{FF2B5EF4-FFF2-40B4-BE49-F238E27FC236}">
                  <a16:creationId xmlns:a16="http://schemas.microsoft.com/office/drawing/2014/main" id="{C5004E1B-9154-4C65-B52C-7A0BCD60ED3C}"/>
                </a:ext>
              </a:extLst>
            </p:cNvPr>
            <p:cNvSpPr txBox="1"/>
            <p:nvPr/>
          </p:nvSpPr>
          <p:spPr>
            <a:xfrm>
              <a:off x="4836640" y="3634023"/>
              <a:ext cx="662305" cy="369332"/>
            </a:xfrm>
            <a:prstGeom prst="rect">
              <a:avLst/>
            </a:prstGeom>
            <a:noFill/>
          </p:spPr>
          <p:txBody>
            <a:bodyPr wrap="square" rtlCol="0">
              <a:spAutoFit/>
            </a:bodyPr>
            <a:lstStyle/>
            <a:p>
              <a:pPr algn="ctr" defTabSz="685800">
                <a:defRPr/>
              </a:pPr>
              <a:r>
                <a:rPr lang="en-US" sz="1200" b="1">
                  <a:solidFill>
                    <a:srgbClr val="FFFFFF"/>
                  </a:solidFill>
                  <a:latin typeface="Calibri" panose="020F0502020204030204"/>
                </a:rPr>
                <a:t>2008</a:t>
              </a:r>
              <a:endParaRPr lang="en-CA" sz="1200" b="1">
                <a:solidFill>
                  <a:srgbClr val="FFFFFF"/>
                </a:solidFill>
                <a:latin typeface="Calibri" panose="020F0502020204030204"/>
              </a:endParaRPr>
            </a:p>
          </p:txBody>
        </p:sp>
        <p:sp>
          <p:nvSpPr>
            <p:cNvPr id="64" name="TextBox 63">
              <a:extLst>
                <a:ext uri="{FF2B5EF4-FFF2-40B4-BE49-F238E27FC236}">
                  <a16:creationId xmlns:a16="http://schemas.microsoft.com/office/drawing/2014/main" id="{AFDD97C5-652F-404D-9077-79E0CECBE58F}"/>
                </a:ext>
              </a:extLst>
            </p:cNvPr>
            <p:cNvSpPr txBox="1"/>
            <p:nvPr/>
          </p:nvSpPr>
          <p:spPr>
            <a:xfrm>
              <a:off x="7576518" y="3630213"/>
              <a:ext cx="754411" cy="369332"/>
            </a:xfrm>
            <a:prstGeom prst="rect">
              <a:avLst/>
            </a:prstGeom>
            <a:noFill/>
          </p:spPr>
          <p:txBody>
            <a:bodyPr wrap="square" rtlCol="0">
              <a:spAutoFit/>
            </a:bodyPr>
            <a:lstStyle/>
            <a:p>
              <a:pPr algn="ctr" defTabSz="685800">
                <a:defRPr/>
              </a:pPr>
              <a:r>
                <a:rPr lang="en-US" sz="1200" b="1">
                  <a:solidFill>
                    <a:srgbClr val="FFFFFF"/>
                  </a:solidFill>
                  <a:latin typeface="Calibri" panose="020F0502020204030204"/>
                </a:rPr>
                <a:t>2015</a:t>
              </a:r>
              <a:endParaRPr lang="en-CA" sz="1200" b="1">
                <a:solidFill>
                  <a:srgbClr val="FFFFFF"/>
                </a:solidFill>
                <a:latin typeface="Calibri" panose="020F0502020204030204"/>
              </a:endParaRPr>
            </a:p>
          </p:txBody>
        </p:sp>
        <p:sp>
          <p:nvSpPr>
            <p:cNvPr id="65" name="Content Placeholder 15">
              <a:extLst>
                <a:ext uri="{FF2B5EF4-FFF2-40B4-BE49-F238E27FC236}">
                  <a16:creationId xmlns:a16="http://schemas.microsoft.com/office/drawing/2014/main" id="{55996552-257D-42FE-AB40-0008E115E28E}"/>
                </a:ext>
              </a:extLst>
            </p:cNvPr>
            <p:cNvSpPr txBox="1">
              <a:spLocks/>
            </p:cNvSpPr>
            <p:nvPr/>
          </p:nvSpPr>
          <p:spPr>
            <a:xfrm flipH="1">
              <a:off x="4404189" y="4090636"/>
              <a:ext cx="1660761" cy="1733372"/>
            </a:xfrm>
            <a:prstGeom prst="rect">
              <a:avLst/>
            </a:prstGeom>
          </p:spPr>
          <p:txBody>
            <a:bodyPr vert="horz" lIns="51435" tIns="25718" rIns="51435" bIns="25718" rtlCol="0">
              <a:noAutofit/>
            </a:bodyPr>
            <a:lstStyle>
              <a:lvl1pPr marL="342900" indent="-342900" algn="l" defTabSz="457200" rtl="0" eaLnBrk="1" latinLnBrk="0" hangingPunct="1">
                <a:lnSpc>
                  <a:spcPct val="110000"/>
                </a:lnSpc>
                <a:spcBef>
                  <a:spcPct val="20000"/>
                </a:spcBef>
                <a:spcAft>
                  <a:spcPts val="1200"/>
                </a:spcAft>
                <a:buFont typeface="Arial"/>
                <a:buChar char="•"/>
                <a:defRPr sz="2000" kern="1200">
                  <a:solidFill>
                    <a:schemeClr val="tx1"/>
                  </a:solidFill>
                  <a:latin typeface="Calibri"/>
                  <a:ea typeface="+mn-ea"/>
                  <a:cs typeface="+mn-cs"/>
                </a:defRPr>
              </a:lvl1pPr>
              <a:lvl2pPr marL="742950" indent="-285750" algn="l" defTabSz="457200" rtl="0" eaLnBrk="1" latinLnBrk="0" hangingPunct="1">
                <a:lnSpc>
                  <a:spcPct val="110000"/>
                </a:lnSpc>
                <a:spcBef>
                  <a:spcPct val="20000"/>
                </a:spcBef>
                <a:spcAft>
                  <a:spcPts val="1200"/>
                </a:spcAft>
                <a:buFont typeface="Arial"/>
                <a:buChar char="•"/>
                <a:defRPr sz="2000" kern="1200">
                  <a:solidFill>
                    <a:schemeClr val="tx1"/>
                  </a:solidFill>
                  <a:latin typeface="Calibri"/>
                  <a:ea typeface="+mn-ea"/>
                  <a:cs typeface="+mn-cs"/>
                </a:defRPr>
              </a:lvl2pPr>
              <a:lvl3pPr marL="1143000" indent="-228600" algn="l" defTabSz="457200" rtl="0" eaLnBrk="1" latinLnBrk="0" hangingPunct="1">
                <a:lnSpc>
                  <a:spcPct val="110000"/>
                </a:lnSpc>
                <a:spcBef>
                  <a:spcPct val="20000"/>
                </a:spcBef>
                <a:spcAft>
                  <a:spcPts val="1200"/>
                </a:spcAft>
                <a:buFont typeface="Arial"/>
                <a:buChar char="•"/>
                <a:defRPr sz="2000" kern="1200">
                  <a:solidFill>
                    <a:schemeClr val="tx1"/>
                  </a:solidFill>
                  <a:latin typeface="Calibri"/>
                  <a:ea typeface="+mn-ea"/>
                  <a:cs typeface="+mn-cs"/>
                </a:defRPr>
              </a:lvl3pPr>
              <a:lvl4pPr marL="1600200" indent="-228600" algn="l" defTabSz="457200" rtl="0" eaLnBrk="1" latinLnBrk="0" hangingPunct="1">
                <a:lnSpc>
                  <a:spcPct val="110000"/>
                </a:lnSpc>
                <a:spcBef>
                  <a:spcPct val="20000"/>
                </a:spcBef>
                <a:spcAft>
                  <a:spcPts val="1200"/>
                </a:spcAft>
                <a:buFont typeface="Arial"/>
                <a:buChar char="•"/>
                <a:defRPr sz="2000" kern="1200">
                  <a:solidFill>
                    <a:schemeClr val="tx1"/>
                  </a:solidFill>
                  <a:latin typeface="Calibri"/>
                  <a:ea typeface="+mn-ea"/>
                  <a:cs typeface="+mn-cs"/>
                </a:defRPr>
              </a:lvl4pPr>
              <a:lvl5pPr marL="2057400" indent="-228600" algn="l" defTabSz="457200" rtl="0" eaLnBrk="1" latinLnBrk="0" hangingPunct="1">
                <a:lnSpc>
                  <a:spcPct val="110000"/>
                </a:lnSpc>
                <a:spcBef>
                  <a:spcPct val="20000"/>
                </a:spcBef>
                <a:spcAft>
                  <a:spcPts val="1200"/>
                </a:spcAft>
                <a:buFont typeface="Arial"/>
                <a:buChar char="•"/>
                <a:defRPr sz="2000" kern="1200">
                  <a:solidFill>
                    <a:schemeClr val="tx1"/>
                  </a:solidFill>
                  <a:latin typeface="Calibri"/>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342900">
                <a:lnSpc>
                  <a:spcPct val="100000"/>
                </a:lnSpc>
                <a:spcBef>
                  <a:spcPts val="0"/>
                </a:spcBef>
                <a:spcAft>
                  <a:spcPts val="0"/>
                </a:spcAft>
                <a:buNone/>
                <a:defRPr/>
              </a:pPr>
              <a:r>
                <a:rPr lang="en-US" sz="900" b="1">
                  <a:solidFill>
                    <a:srgbClr val="008A9B"/>
                  </a:solidFill>
                  <a:cs typeface="Calibri"/>
                </a:rPr>
                <a:t>Emergency Department (ED) Pay for Results (P4R) (2008)</a:t>
              </a:r>
            </a:p>
            <a:p>
              <a:pPr marL="47328" indent="-47328" defTabSz="342900">
                <a:lnSpc>
                  <a:spcPct val="100000"/>
                </a:lnSpc>
                <a:spcBef>
                  <a:spcPts val="0"/>
                </a:spcBef>
                <a:spcAft>
                  <a:spcPts val="0"/>
                </a:spcAft>
                <a:defRPr/>
              </a:pPr>
              <a:r>
                <a:rPr lang="en-US" sz="900">
                  <a:solidFill>
                    <a:srgbClr val="F2F2F2">
                      <a:lumMod val="10000"/>
                    </a:srgbClr>
                  </a:solidFill>
                  <a:cs typeface="Calibri"/>
                </a:rPr>
                <a:t>Pioneer model for P4R in Canada</a:t>
              </a:r>
            </a:p>
            <a:p>
              <a:pPr marL="47328" indent="-47328" defTabSz="342900">
                <a:lnSpc>
                  <a:spcPct val="100000"/>
                </a:lnSpc>
                <a:spcBef>
                  <a:spcPts val="0"/>
                </a:spcBef>
                <a:spcAft>
                  <a:spcPts val="0"/>
                </a:spcAft>
                <a:defRPr/>
              </a:pPr>
              <a:r>
                <a:rPr lang="en-US" sz="900">
                  <a:solidFill>
                    <a:srgbClr val="F2F2F2">
                      <a:lumMod val="10000"/>
                    </a:srgbClr>
                  </a:solidFill>
                  <a:cs typeface="Calibri"/>
                </a:rPr>
                <a:t>One-time funding awarded to high volume EDs based on prior year performance on established indicators</a:t>
              </a:r>
            </a:p>
          </p:txBody>
        </p:sp>
        <p:sp>
          <p:nvSpPr>
            <p:cNvPr id="66" name="Content Placeholder 15">
              <a:extLst>
                <a:ext uri="{FF2B5EF4-FFF2-40B4-BE49-F238E27FC236}">
                  <a16:creationId xmlns:a16="http://schemas.microsoft.com/office/drawing/2014/main" id="{EC39EB4F-FC5A-4891-B4C1-448380614925}"/>
                </a:ext>
              </a:extLst>
            </p:cNvPr>
            <p:cNvSpPr txBox="1">
              <a:spLocks/>
            </p:cNvSpPr>
            <p:nvPr/>
          </p:nvSpPr>
          <p:spPr>
            <a:xfrm flipH="1">
              <a:off x="1626559" y="4090636"/>
              <a:ext cx="1619946" cy="1628943"/>
            </a:xfrm>
            <a:prstGeom prst="rect">
              <a:avLst/>
            </a:prstGeom>
          </p:spPr>
          <p:txBody>
            <a:bodyPr vert="horz" lIns="51435" tIns="25718" rIns="51435" bIns="25718" rtlCol="0">
              <a:noAutofit/>
            </a:bodyPr>
            <a:lstStyle>
              <a:lvl1pPr marL="342900" indent="-342900" algn="l" defTabSz="457200" rtl="0" eaLnBrk="1" latinLnBrk="0" hangingPunct="1">
                <a:lnSpc>
                  <a:spcPct val="110000"/>
                </a:lnSpc>
                <a:spcBef>
                  <a:spcPct val="20000"/>
                </a:spcBef>
                <a:spcAft>
                  <a:spcPts val="1200"/>
                </a:spcAft>
                <a:buFont typeface="Arial"/>
                <a:buChar char="•"/>
                <a:defRPr sz="2000" kern="1200">
                  <a:solidFill>
                    <a:schemeClr val="tx1"/>
                  </a:solidFill>
                  <a:latin typeface="Calibri"/>
                  <a:ea typeface="+mn-ea"/>
                  <a:cs typeface="+mn-cs"/>
                </a:defRPr>
              </a:lvl1pPr>
              <a:lvl2pPr marL="742950" indent="-285750" algn="l" defTabSz="457200" rtl="0" eaLnBrk="1" latinLnBrk="0" hangingPunct="1">
                <a:lnSpc>
                  <a:spcPct val="110000"/>
                </a:lnSpc>
                <a:spcBef>
                  <a:spcPct val="20000"/>
                </a:spcBef>
                <a:spcAft>
                  <a:spcPts val="1200"/>
                </a:spcAft>
                <a:buFont typeface="Arial"/>
                <a:buChar char="•"/>
                <a:defRPr sz="2000" kern="1200">
                  <a:solidFill>
                    <a:schemeClr val="tx1"/>
                  </a:solidFill>
                  <a:latin typeface="Calibri"/>
                  <a:ea typeface="+mn-ea"/>
                  <a:cs typeface="+mn-cs"/>
                </a:defRPr>
              </a:lvl2pPr>
              <a:lvl3pPr marL="1143000" indent="-228600" algn="l" defTabSz="457200" rtl="0" eaLnBrk="1" latinLnBrk="0" hangingPunct="1">
                <a:lnSpc>
                  <a:spcPct val="110000"/>
                </a:lnSpc>
                <a:spcBef>
                  <a:spcPct val="20000"/>
                </a:spcBef>
                <a:spcAft>
                  <a:spcPts val="1200"/>
                </a:spcAft>
                <a:buFont typeface="Arial"/>
                <a:buChar char="•"/>
                <a:defRPr sz="2000" kern="1200">
                  <a:solidFill>
                    <a:schemeClr val="tx1"/>
                  </a:solidFill>
                  <a:latin typeface="Calibri"/>
                  <a:ea typeface="+mn-ea"/>
                  <a:cs typeface="+mn-cs"/>
                </a:defRPr>
              </a:lvl3pPr>
              <a:lvl4pPr marL="1600200" indent="-228600" algn="l" defTabSz="457200" rtl="0" eaLnBrk="1" latinLnBrk="0" hangingPunct="1">
                <a:lnSpc>
                  <a:spcPct val="110000"/>
                </a:lnSpc>
                <a:spcBef>
                  <a:spcPct val="20000"/>
                </a:spcBef>
                <a:spcAft>
                  <a:spcPts val="1200"/>
                </a:spcAft>
                <a:buFont typeface="Arial"/>
                <a:buChar char="•"/>
                <a:defRPr sz="2000" kern="1200">
                  <a:solidFill>
                    <a:schemeClr val="tx1"/>
                  </a:solidFill>
                  <a:latin typeface="Calibri"/>
                  <a:ea typeface="+mn-ea"/>
                  <a:cs typeface="+mn-cs"/>
                </a:defRPr>
              </a:lvl4pPr>
              <a:lvl5pPr marL="2057400" indent="-228600" algn="l" defTabSz="457200" rtl="0" eaLnBrk="1" latinLnBrk="0" hangingPunct="1">
                <a:lnSpc>
                  <a:spcPct val="110000"/>
                </a:lnSpc>
                <a:spcBef>
                  <a:spcPct val="20000"/>
                </a:spcBef>
                <a:spcAft>
                  <a:spcPts val="1200"/>
                </a:spcAft>
                <a:buFont typeface="Arial"/>
                <a:buChar char="•"/>
                <a:defRPr sz="2000" kern="1200">
                  <a:solidFill>
                    <a:schemeClr val="tx1"/>
                  </a:solidFill>
                  <a:latin typeface="Calibri"/>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342900">
                <a:lnSpc>
                  <a:spcPct val="100000"/>
                </a:lnSpc>
                <a:spcBef>
                  <a:spcPts val="0"/>
                </a:spcBef>
                <a:spcAft>
                  <a:spcPts val="0"/>
                </a:spcAft>
                <a:buNone/>
                <a:defRPr/>
              </a:pPr>
              <a:r>
                <a:rPr lang="en-US" sz="900" b="1">
                  <a:solidFill>
                    <a:srgbClr val="008A9B"/>
                  </a:solidFill>
                  <a:cs typeface="Calibri"/>
                </a:rPr>
                <a:t>Wait Times </a:t>
              </a:r>
              <a:br>
                <a:rPr lang="en-US" sz="900" b="1">
                  <a:solidFill>
                    <a:srgbClr val="008A9B"/>
                  </a:solidFill>
                  <a:cs typeface="Calibri"/>
                </a:rPr>
              </a:br>
              <a:r>
                <a:rPr lang="en-US" sz="900" b="1">
                  <a:solidFill>
                    <a:srgbClr val="008A9B"/>
                  </a:solidFill>
                  <a:cs typeface="Calibri"/>
                </a:rPr>
                <a:t>Strategy (2004)</a:t>
              </a:r>
            </a:p>
            <a:p>
              <a:pPr marL="47328" indent="-47328" defTabSz="342900">
                <a:lnSpc>
                  <a:spcPct val="100000"/>
                </a:lnSpc>
                <a:spcBef>
                  <a:spcPts val="0"/>
                </a:spcBef>
                <a:spcAft>
                  <a:spcPts val="0"/>
                </a:spcAft>
                <a:defRPr/>
              </a:pPr>
              <a:r>
                <a:rPr lang="en-US" sz="900">
                  <a:solidFill>
                    <a:srgbClr val="F2F2F2">
                      <a:lumMod val="10000"/>
                    </a:srgbClr>
                  </a:solidFill>
                  <a:cs typeface="Calibri"/>
                </a:rPr>
                <a:t>Activity-based funding initially targeting hip, knee, cancer, cardiac, cataract, MRI, CT</a:t>
              </a:r>
            </a:p>
            <a:p>
              <a:pPr marL="47328" indent="-47328" defTabSz="342900">
                <a:lnSpc>
                  <a:spcPct val="100000"/>
                </a:lnSpc>
                <a:spcBef>
                  <a:spcPts val="0"/>
                </a:spcBef>
                <a:spcAft>
                  <a:spcPts val="0"/>
                </a:spcAft>
                <a:defRPr/>
              </a:pPr>
              <a:r>
                <a:rPr lang="en-US" sz="900">
                  <a:solidFill>
                    <a:srgbClr val="F2F2F2">
                      <a:lumMod val="10000"/>
                    </a:srgbClr>
                  </a:solidFill>
                  <a:cs typeface="Calibri"/>
                </a:rPr>
                <a:t>Supported data collection and clinical coaching</a:t>
              </a:r>
            </a:p>
          </p:txBody>
        </p:sp>
        <p:sp>
          <p:nvSpPr>
            <p:cNvPr id="55" name="TextBox 54">
              <a:extLst>
                <a:ext uri="{FF2B5EF4-FFF2-40B4-BE49-F238E27FC236}">
                  <a16:creationId xmlns:a16="http://schemas.microsoft.com/office/drawing/2014/main" id="{B6A074BF-AC3E-42B7-85C8-31FC9B807C80}"/>
                </a:ext>
              </a:extLst>
            </p:cNvPr>
            <p:cNvSpPr txBox="1"/>
            <p:nvPr/>
          </p:nvSpPr>
          <p:spPr>
            <a:xfrm>
              <a:off x="1889586" y="3642017"/>
              <a:ext cx="691920" cy="369332"/>
            </a:xfrm>
            <a:prstGeom prst="rect">
              <a:avLst/>
            </a:prstGeom>
            <a:noFill/>
          </p:spPr>
          <p:txBody>
            <a:bodyPr wrap="square" rtlCol="0">
              <a:spAutoFit/>
            </a:bodyPr>
            <a:lstStyle/>
            <a:p>
              <a:pPr algn="ctr" defTabSz="685800">
                <a:defRPr/>
              </a:pPr>
              <a:r>
                <a:rPr lang="en-US" sz="1200" b="1">
                  <a:solidFill>
                    <a:srgbClr val="FFFFFF"/>
                  </a:solidFill>
                  <a:latin typeface="Calibri" panose="020F0502020204030204"/>
                </a:rPr>
                <a:t>2004</a:t>
              </a:r>
              <a:endParaRPr lang="en-CA" sz="1200" b="1">
                <a:solidFill>
                  <a:srgbClr val="FFFFFF"/>
                </a:solidFill>
                <a:latin typeface="Calibri" panose="020F0502020204030204"/>
              </a:endParaRPr>
            </a:p>
          </p:txBody>
        </p:sp>
        <p:sp>
          <p:nvSpPr>
            <p:cNvPr id="68" name="TextBox 67">
              <a:extLst>
                <a:ext uri="{FF2B5EF4-FFF2-40B4-BE49-F238E27FC236}">
                  <a16:creationId xmlns:a16="http://schemas.microsoft.com/office/drawing/2014/main" id="{4A21ECBF-266B-44F9-92B5-4C74C02780C7}"/>
                </a:ext>
              </a:extLst>
            </p:cNvPr>
            <p:cNvSpPr txBox="1"/>
            <p:nvPr/>
          </p:nvSpPr>
          <p:spPr>
            <a:xfrm>
              <a:off x="6287164" y="3624082"/>
              <a:ext cx="663509" cy="369332"/>
            </a:xfrm>
            <a:prstGeom prst="rect">
              <a:avLst/>
            </a:prstGeom>
            <a:noFill/>
          </p:spPr>
          <p:txBody>
            <a:bodyPr wrap="square" rtlCol="0">
              <a:spAutoFit/>
            </a:bodyPr>
            <a:lstStyle/>
            <a:p>
              <a:pPr algn="ctr" defTabSz="685800">
                <a:defRPr/>
              </a:pPr>
              <a:r>
                <a:rPr lang="en-US" sz="1200" b="1">
                  <a:solidFill>
                    <a:srgbClr val="FFFFFF"/>
                  </a:solidFill>
                  <a:latin typeface="Calibri" panose="020F0502020204030204"/>
                </a:rPr>
                <a:t>2012</a:t>
              </a:r>
              <a:endParaRPr lang="en-CA" sz="1200" b="1">
                <a:solidFill>
                  <a:srgbClr val="FFFFFF"/>
                </a:solidFill>
                <a:latin typeface="Calibri" panose="020F0502020204030204"/>
              </a:endParaRPr>
            </a:p>
          </p:txBody>
        </p:sp>
        <p:sp>
          <p:nvSpPr>
            <p:cNvPr id="69" name="TextBox 68">
              <a:extLst>
                <a:ext uri="{FF2B5EF4-FFF2-40B4-BE49-F238E27FC236}">
                  <a16:creationId xmlns:a16="http://schemas.microsoft.com/office/drawing/2014/main" id="{85318A88-D219-45EF-B91A-5D29FD4A3601}"/>
                </a:ext>
              </a:extLst>
            </p:cNvPr>
            <p:cNvSpPr txBox="1"/>
            <p:nvPr/>
          </p:nvSpPr>
          <p:spPr>
            <a:xfrm>
              <a:off x="2066924" y="6286291"/>
              <a:ext cx="7475175" cy="446447"/>
            </a:xfrm>
            <a:prstGeom prst="rect">
              <a:avLst/>
            </a:prstGeom>
            <a:noFill/>
          </p:spPr>
          <p:txBody>
            <a:bodyPr wrap="square" rtlCol="0">
              <a:spAutoFit/>
            </a:bodyPr>
            <a:lstStyle/>
            <a:p>
              <a:pPr defTabSz="514350">
                <a:defRPr/>
              </a:pPr>
              <a:r>
                <a:rPr lang="en-CA" sz="788">
                  <a:solidFill>
                    <a:prstClr val="white"/>
                  </a:solidFill>
                  <a:latin typeface="Calibri" panose="020F0502020204030204" pitchFamily="34" charset="0"/>
                  <a:cs typeface="Calibri" panose="020F0502020204030204" pitchFamily="34" charset="0"/>
                </a:rPr>
                <a:t>*Source: Report of the Expert Panel for Patient-Based Funding. Money Follows the Patient: The Implementation of Patient-Based Funding in the Health Sector. Government of  Quebec; July 2014.</a:t>
              </a:r>
            </a:p>
          </p:txBody>
        </p:sp>
        <p:sp>
          <p:nvSpPr>
            <p:cNvPr id="70" name="Oval 69">
              <a:extLst>
                <a:ext uri="{FF2B5EF4-FFF2-40B4-BE49-F238E27FC236}">
                  <a16:creationId xmlns:a16="http://schemas.microsoft.com/office/drawing/2014/main" id="{341DA26B-E332-44B1-98BA-831BCEE1ECE3}"/>
                </a:ext>
              </a:extLst>
            </p:cNvPr>
            <p:cNvSpPr/>
            <p:nvPr/>
          </p:nvSpPr>
          <p:spPr>
            <a:xfrm>
              <a:off x="3479098" y="3553732"/>
              <a:ext cx="540000" cy="540000"/>
            </a:xfrm>
            <a:prstGeom prst="ellipse">
              <a:avLst/>
            </a:prstGeom>
            <a:ln w="31750">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CA" sz="1500">
                <a:solidFill>
                  <a:prstClr val="white"/>
                </a:solidFill>
                <a:latin typeface="Calibri" panose="020F0502020204030204"/>
              </a:endParaRPr>
            </a:p>
          </p:txBody>
        </p:sp>
        <p:sp>
          <p:nvSpPr>
            <p:cNvPr id="71" name="TextBox 70">
              <a:extLst>
                <a:ext uri="{FF2B5EF4-FFF2-40B4-BE49-F238E27FC236}">
                  <a16:creationId xmlns:a16="http://schemas.microsoft.com/office/drawing/2014/main" id="{693DD750-919C-42C7-B65C-88B47B7102D6}"/>
                </a:ext>
              </a:extLst>
            </p:cNvPr>
            <p:cNvSpPr txBox="1"/>
            <p:nvPr/>
          </p:nvSpPr>
          <p:spPr>
            <a:xfrm>
              <a:off x="3396378" y="3620959"/>
              <a:ext cx="681125" cy="369332"/>
            </a:xfrm>
            <a:prstGeom prst="rect">
              <a:avLst/>
            </a:prstGeom>
            <a:noFill/>
          </p:spPr>
          <p:txBody>
            <a:bodyPr wrap="square" rtlCol="0">
              <a:spAutoFit/>
            </a:bodyPr>
            <a:lstStyle/>
            <a:p>
              <a:pPr algn="ctr" defTabSz="685800">
                <a:defRPr/>
              </a:pPr>
              <a:r>
                <a:rPr lang="en-US" sz="1200" b="1">
                  <a:solidFill>
                    <a:srgbClr val="FFFFFF"/>
                  </a:solidFill>
                  <a:latin typeface="Calibri" panose="020F0502020204030204"/>
                </a:rPr>
                <a:t>2007</a:t>
              </a:r>
              <a:endParaRPr lang="en-CA" sz="1200" b="1">
                <a:solidFill>
                  <a:srgbClr val="FFFFFF"/>
                </a:solidFill>
                <a:latin typeface="Calibri" panose="020F0502020204030204"/>
              </a:endParaRPr>
            </a:p>
          </p:txBody>
        </p:sp>
      </p:grpSp>
    </p:spTree>
    <p:extLst>
      <p:ext uri="{BB962C8B-B14F-4D97-AF65-F5344CB8AC3E}">
        <p14:creationId xmlns:p14="http://schemas.microsoft.com/office/powerpoint/2010/main" val="15351575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CB2CA8FA-FB76-4E23-8386-F560A87E2185}"/>
              </a:ext>
            </a:extLst>
          </p:cNvPr>
          <p:cNvSpPr/>
          <p:nvPr/>
        </p:nvSpPr>
        <p:spPr>
          <a:xfrm>
            <a:off x="10046" y="100892"/>
            <a:ext cx="4309019" cy="691386"/>
          </a:xfrm>
          <a:prstGeom prst="rect">
            <a:avLst/>
          </a:prstGeom>
          <a:solidFill>
            <a:srgbClr val="AA5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CA" sz="1350">
              <a:solidFill>
                <a:prstClr val="white"/>
              </a:solidFill>
              <a:latin typeface="Calibri" panose="020F0502020204030204"/>
            </a:endParaRPr>
          </a:p>
        </p:txBody>
      </p:sp>
      <p:grpSp>
        <p:nvGrpSpPr>
          <p:cNvPr id="25" name="Group 24">
            <a:extLst>
              <a:ext uri="{FF2B5EF4-FFF2-40B4-BE49-F238E27FC236}">
                <a16:creationId xmlns:a16="http://schemas.microsoft.com/office/drawing/2014/main" id="{46608A31-2948-4B50-A69B-266E57BAD92B}"/>
              </a:ext>
            </a:extLst>
          </p:cNvPr>
          <p:cNvGrpSpPr/>
          <p:nvPr/>
        </p:nvGrpSpPr>
        <p:grpSpPr>
          <a:xfrm>
            <a:off x="3307638" y="282196"/>
            <a:ext cx="5504892" cy="592495"/>
            <a:chOff x="3421324" y="238743"/>
            <a:chExt cx="4116278" cy="598953"/>
          </a:xfrm>
          <a:solidFill>
            <a:srgbClr val="AA5F8B"/>
          </a:solidFill>
        </p:grpSpPr>
        <p:sp>
          <p:nvSpPr>
            <p:cNvPr id="26" name="Rectangle 25">
              <a:extLst>
                <a:ext uri="{FF2B5EF4-FFF2-40B4-BE49-F238E27FC236}">
                  <a16:creationId xmlns:a16="http://schemas.microsoft.com/office/drawing/2014/main" id="{D1C5647D-0670-46B7-911E-FBC4B26B275F}"/>
                </a:ext>
              </a:extLst>
            </p:cNvPr>
            <p:cNvSpPr/>
            <p:nvPr/>
          </p:nvSpPr>
          <p:spPr>
            <a:xfrm>
              <a:off x="3421324" y="238743"/>
              <a:ext cx="3937560" cy="5989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08" indent="-214308" algn="ctr" defTabSz="685783">
                <a:buFont typeface="Arial" panose="020B0604020202020204" pitchFamily="34" charset="0"/>
                <a:buChar char="•"/>
                <a:defRPr/>
              </a:pPr>
              <a:endParaRPr lang="en-CA" sz="1350">
                <a:solidFill>
                  <a:prstClr val="white"/>
                </a:solidFill>
                <a:latin typeface="Calibri" panose="020F0502020204030204"/>
              </a:endParaRPr>
            </a:p>
          </p:txBody>
        </p:sp>
        <p:sp>
          <p:nvSpPr>
            <p:cNvPr id="27" name="Isosceles Triangle 26">
              <a:extLst>
                <a:ext uri="{FF2B5EF4-FFF2-40B4-BE49-F238E27FC236}">
                  <a16:creationId xmlns:a16="http://schemas.microsoft.com/office/drawing/2014/main" id="{CAD4F8B1-586E-4497-ADB3-F1DFEA0988B9}"/>
                </a:ext>
              </a:extLst>
            </p:cNvPr>
            <p:cNvSpPr/>
            <p:nvPr/>
          </p:nvSpPr>
          <p:spPr>
            <a:xfrm rot="5400000">
              <a:off x="7280189" y="309378"/>
              <a:ext cx="328047" cy="186779"/>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08" indent="-214308" algn="ctr" defTabSz="685783">
                <a:buFont typeface="Arial" panose="020B0604020202020204" pitchFamily="34" charset="0"/>
                <a:buChar char="•"/>
                <a:defRPr/>
              </a:pPr>
              <a:endParaRPr lang="en-CA" sz="1350">
                <a:solidFill>
                  <a:prstClr val="white"/>
                </a:solidFill>
                <a:latin typeface="Calibri" panose="020F0502020204030204"/>
              </a:endParaRPr>
            </a:p>
          </p:txBody>
        </p:sp>
        <p:sp>
          <p:nvSpPr>
            <p:cNvPr id="28" name="Isosceles Triangle 27">
              <a:extLst>
                <a:ext uri="{FF2B5EF4-FFF2-40B4-BE49-F238E27FC236}">
                  <a16:creationId xmlns:a16="http://schemas.microsoft.com/office/drawing/2014/main" id="{E530ABAC-5037-45FC-932D-1D53423DCE50}"/>
                </a:ext>
              </a:extLst>
            </p:cNvPr>
            <p:cNvSpPr/>
            <p:nvPr/>
          </p:nvSpPr>
          <p:spPr>
            <a:xfrm rot="16200000" flipV="1">
              <a:off x="7280189" y="580283"/>
              <a:ext cx="328047" cy="186779"/>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08" indent="-214308" algn="ctr" defTabSz="685783">
                <a:buFont typeface="Arial" panose="020B0604020202020204" pitchFamily="34" charset="0"/>
                <a:buChar char="•"/>
                <a:defRPr/>
              </a:pPr>
              <a:endParaRPr lang="en-CA" sz="1350">
                <a:solidFill>
                  <a:prstClr val="white"/>
                </a:solidFill>
                <a:latin typeface="Calibri" panose="020F0502020204030204"/>
              </a:endParaRPr>
            </a:p>
          </p:txBody>
        </p:sp>
      </p:grpSp>
      <p:sp>
        <p:nvSpPr>
          <p:cNvPr id="40" name="Isosceles Triangle 39">
            <a:extLst>
              <a:ext uri="{FF2B5EF4-FFF2-40B4-BE49-F238E27FC236}">
                <a16:creationId xmlns:a16="http://schemas.microsoft.com/office/drawing/2014/main" id="{E950D529-E5B5-4015-99E7-9300B071BEBB}"/>
              </a:ext>
            </a:extLst>
          </p:cNvPr>
          <p:cNvSpPr/>
          <p:nvPr/>
        </p:nvSpPr>
        <p:spPr>
          <a:xfrm rot="5400000">
            <a:off x="3763799" y="306833"/>
            <a:ext cx="144827" cy="1034285"/>
          </a:xfrm>
          <a:prstGeom prst="triangle">
            <a:avLst>
              <a:gd name="adj" fmla="val 0"/>
            </a:avLst>
          </a:prstGeom>
          <a:solidFill>
            <a:srgbClr val="552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CA" sz="1350">
              <a:solidFill>
                <a:prstClr val="white"/>
              </a:solidFill>
              <a:latin typeface="Calibri" panose="020F0502020204030204"/>
            </a:endParaRPr>
          </a:p>
        </p:txBody>
      </p:sp>
      <p:sp>
        <p:nvSpPr>
          <p:cNvPr id="79" name="Title 1">
            <a:extLst>
              <a:ext uri="{FF2B5EF4-FFF2-40B4-BE49-F238E27FC236}">
                <a16:creationId xmlns:a16="http://schemas.microsoft.com/office/drawing/2014/main" id="{20AA5E97-CDBE-4221-8340-6E3122A59441}"/>
              </a:ext>
            </a:extLst>
          </p:cNvPr>
          <p:cNvSpPr txBox="1">
            <a:spLocks/>
          </p:cNvSpPr>
          <p:nvPr/>
        </p:nvSpPr>
        <p:spPr>
          <a:xfrm>
            <a:off x="44749" y="137584"/>
            <a:ext cx="5155262" cy="532496"/>
          </a:xfrm>
          <a:prstGeom prst="rect">
            <a:avLst/>
          </a:prstGeom>
          <a:noFill/>
          <a:ln w="12700" cap="rnd">
            <a:noFill/>
            <a:prstDash val="sysDot"/>
            <a:miter lim="800000"/>
            <a:headEnd/>
            <a:tailEnd/>
          </a:ln>
          <a:extLst>
            <a:ext uri="{909E8E84-426E-40DD-AFC4-6F175D3DCCD1}">
              <a14:hiddenFill xmlns:a14="http://schemas.microsoft.com/office/drawing/2010/main">
                <a:solidFill>
                  <a:srgbClr val="FFFFFF"/>
                </a:solidFill>
              </a14:hiddenFill>
            </a:ext>
          </a:extLst>
        </p:spPr>
        <p:txBody>
          <a:bodyPr vert="horz" wrap="square" lIns="68500" tIns="34250" rIns="68500" bIns="34250" numCol="1" rtlCol="0" anchor="ctr" anchorCtr="0" compatLnSpc="1">
            <a:prstTxWarp prst="textNoShape">
              <a:avLst/>
            </a:prstTxWarp>
            <a:normAutofit/>
          </a:bodyPr>
          <a:lstStyle>
            <a:lvl1pPr algn="l" defTabSz="914400" rtl="0" eaLnBrk="1" latinLnBrk="0" hangingPunct="1">
              <a:lnSpc>
                <a:spcPct val="90000"/>
              </a:lnSpc>
              <a:spcBef>
                <a:spcPct val="0"/>
              </a:spcBef>
              <a:buNone/>
              <a:defRPr sz="3600" kern="1200">
                <a:solidFill>
                  <a:schemeClr val="tx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defRPr>
            </a:lvl1pPr>
          </a:lstStyle>
          <a:p>
            <a:pPr defTabSz="685783">
              <a:defRPr/>
            </a:pPr>
            <a:r>
              <a:rPr lang="en-CA" altLang="en-US" sz="2400" b="1">
                <a:solidFill>
                  <a:prstClr val="white"/>
                </a:solidFill>
                <a:effectLst/>
              </a:rPr>
              <a:t>How</a:t>
            </a:r>
            <a:r>
              <a:rPr lang="en-CA" altLang="en-US" sz="2400">
                <a:solidFill>
                  <a:srgbClr val="008A9B"/>
                </a:solidFill>
                <a:latin typeface="Calibri"/>
                <a:cs typeface="Calibri"/>
              </a:rPr>
              <a:t> </a:t>
            </a:r>
            <a:r>
              <a:rPr lang="en-CA" altLang="en-US" sz="2400" b="1">
                <a:solidFill>
                  <a:prstClr val="white"/>
                </a:solidFill>
                <a:effectLst/>
              </a:rPr>
              <a:t>are hospitals currently</a:t>
            </a:r>
          </a:p>
        </p:txBody>
      </p:sp>
      <p:grpSp>
        <p:nvGrpSpPr>
          <p:cNvPr id="2" name="Group 1">
            <a:extLst>
              <a:ext uri="{FF2B5EF4-FFF2-40B4-BE49-F238E27FC236}">
                <a16:creationId xmlns:a16="http://schemas.microsoft.com/office/drawing/2014/main" id="{FA3304E4-C5EE-4FC8-A767-D07151ECC76D}"/>
              </a:ext>
            </a:extLst>
          </p:cNvPr>
          <p:cNvGrpSpPr/>
          <p:nvPr/>
        </p:nvGrpSpPr>
        <p:grpSpPr>
          <a:xfrm>
            <a:off x="1095768" y="1019303"/>
            <a:ext cx="6276759" cy="3765528"/>
            <a:chOff x="432492" y="1196048"/>
            <a:chExt cx="6563295" cy="5167119"/>
          </a:xfrm>
        </p:grpSpPr>
        <p:sp>
          <p:nvSpPr>
            <p:cNvPr id="34" name="Rectangle 33">
              <a:extLst>
                <a:ext uri="{FF2B5EF4-FFF2-40B4-BE49-F238E27FC236}">
                  <a16:creationId xmlns:a16="http://schemas.microsoft.com/office/drawing/2014/main" id="{345B1E14-C6F8-416B-9C80-7686AC05DF1C}"/>
                </a:ext>
              </a:extLst>
            </p:cNvPr>
            <p:cNvSpPr/>
            <p:nvPr/>
          </p:nvSpPr>
          <p:spPr bwMode="auto">
            <a:xfrm>
              <a:off x="1419279" y="2631717"/>
              <a:ext cx="4906067" cy="1177200"/>
            </a:xfrm>
            <a:prstGeom prst="rect">
              <a:avLst/>
            </a:prstGeom>
            <a:solidFill>
              <a:srgbClr val="C383BA"/>
            </a:solidFill>
            <a:ln w="9525" cap="flat" cmpd="sng" algn="ctr">
              <a:noFill/>
              <a:prstDash val="solid"/>
              <a:round/>
              <a:headEnd type="none" w="med" len="med"/>
              <a:tailEnd type="none" w="med" len="med"/>
            </a:ln>
            <a:effectLst/>
          </p:spPr>
          <p:txBody>
            <a:bodyPr vert="horz" wrap="none" lIns="68500" tIns="34250" rIns="68500" bIns="34250" numCol="1" rtlCol="0" anchor="ctr" anchorCtr="0" compatLnSpc="1">
              <a:prstTxWarp prst="textNoShape">
                <a:avLst/>
              </a:prstTxWarp>
            </a:bodyPr>
            <a:lstStyle/>
            <a:p>
              <a:pPr defTabSz="684970" eaLnBrk="0" fontAlgn="base" hangingPunct="0">
                <a:spcBef>
                  <a:spcPct val="0"/>
                </a:spcBef>
                <a:spcAft>
                  <a:spcPct val="0"/>
                </a:spcAft>
                <a:defRPr/>
              </a:pPr>
              <a:endParaRPr lang="en-CA" sz="1350">
                <a:solidFill>
                  <a:srgbClr val="000000"/>
                </a:solidFill>
                <a:latin typeface="Calibri" panose="020F0502020204030204" pitchFamily="34" charset="0"/>
                <a:ea typeface="ＭＳ Ｐゴシック"/>
                <a:cs typeface="Calibri" panose="020F0502020204030204" pitchFamily="34" charset="0"/>
              </a:endParaRPr>
            </a:p>
          </p:txBody>
        </p:sp>
        <p:sp>
          <p:nvSpPr>
            <p:cNvPr id="35" name="Rectangle 34">
              <a:extLst>
                <a:ext uri="{FF2B5EF4-FFF2-40B4-BE49-F238E27FC236}">
                  <a16:creationId xmlns:a16="http://schemas.microsoft.com/office/drawing/2014/main" id="{04D074FF-54D2-4B5F-8751-96EEE8B7BDB3}"/>
                </a:ext>
              </a:extLst>
            </p:cNvPr>
            <p:cNvSpPr/>
            <p:nvPr/>
          </p:nvSpPr>
          <p:spPr bwMode="auto">
            <a:xfrm>
              <a:off x="1428808" y="1324295"/>
              <a:ext cx="5566979" cy="1177200"/>
            </a:xfrm>
            <a:prstGeom prst="rect">
              <a:avLst/>
            </a:prstGeom>
            <a:solidFill>
              <a:schemeClr val="accent1">
                <a:lumMod val="40000"/>
                <a:lumOff val="60000"/>
              </a:schemeClr>
            </a:solidFill>
            <a:ln w="9525" cap="flat" cmpd="sng" algn="ctr">
              <a:noFill/>
              <a:prstDash val="solid"/>
              <a:round/>
              <a:headEnd type="none" w="med" len="med"/>
              <a:tailEnd type="none" w="med" len="med"/>
            </a:ln>
            <a:effectLst/>
          </p:spPr>
          <p:txBody>
            <a:bodyPr vert="horz" wrap="none" lIns="68500" tIns="34250" rIns="68500" bIns="34250" numCol="1" rtlCol="0" anchor="ctr" anchorCtr="0" compatLnSpc="1">
              <a:prstTxWarp prst="textNoShape">
                <a:avLst/>
              </a:prstTxWarp>
            </a:bodyPr>
            <a:lstStyle/>
            <a:p>
              <a:pPr defTabSz="684970" eaLnBrk="0" fontAlgn="base" hangingPunct="0">
                <a:spcBef>
                  <a:spcPct val="0"/>
                </a:spcBef>
                <a:spcAft>
                  <a:spcPct val="0"/>
                </a:spcAft>
                <a:defRPr/>
              </a:pPr>
              <a:endParaRPr lang="en-CA" sz="1350">
                <a:solidFill>
                  <a:srgbClr val="000000"/>
                </a:solidFill>
                <a:latin typeface="Calibri" panose="020F0502020204030204" pitchFamily="34" charset="0"/>
                <a:ea typeface="ＭＳ Ｐゴシック"/>
                <a:cs typeface="Calibri" panose="020F0502020204030204" pitchFamily="34" charset="0"/>
              </a:endParaRPr>
            </a:p>
          </p:txBody>
        </p:sp>
        <p:cxnSp>
          <p:nvCxnSpPr>
            <p:cNvPr id="36" name="Straight Connector 35">
              <a:extLst>
                <a:ext uri="{FF2B5EF4-FFF2-40B4-BE49-F238E27FC236}">
                  <a16:creationId xmlns:a16="http://schemas.microsoft.com/office/drawing/2014/main" id="{9BF2B43C-8B84-4BB5-8211-947C14E1D3A9}"/>
                </a:ext>
              </a:extLst>
            </p:cNvPr>
            <p:cNvCxnSpPr/>
            <p:nvPr/>
          </p:nvCxnSpPr>
          <p:spPr bwMode="auto">
            <a:xfrm>
              <a:off x="5304008" y="2313534"/>
              <a:ext cx="0" cy="476345"/>
            </a:xfrm>
            <a:prstGeom prst="line">
              <a:avLst/>
            </a:prstGeom>
            <a:solidFill>
              <a:schemeClr val="accent1"/>
            </a:solidFill>
            <a:ln w="19050" cap="flat" cmpd="sng" algn="ctr">
              <a:solidFill>
                <a:schemeClr val="accent2"/>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7" name="Rectangle 36">
              <a:extLst>
                <a:ext uri="{FF2B5EF4-FFF2-40B4-BE49-F238E27FC236}">
                  <a16:creationId xmlns:a16="http://schemas.microsoft.com/office/drawing/2014/main" id="{E79C7671-FC4D-4521-A63A-B5EAD620AB5C}"/>
                </a:ext>
              </a:extLst>
            </p:cNvPr>
            <p:cNvSpPr/>
            <p:nvPr/>
          </p:nvSpPr>
          <p:spPr bwMode="auto">
            <a:xfrm>
              <a:off x="1419278" y="3942762"/>
              <a:ext cx="4386933" cy="1177200"/>
            </a:xfrm>
            <a:prstGeom prst="rect">
              <a:avLst/>
            </a:prstGeom>
            <a:solidFill>
              <a:schemeClr val="accent1">
                <a:lumMod val="75000"/>
              </a:schemeClr>
            </a:solidFill>
            <a:ln w="9525" cap="flat" cmpd="sng" algn="ctr">
              <a:noFill/>
              <a:prstDash val="solid"/>
              <a:round/>
              <a:headEnd type="none" w="med" len="med"/>
              <a:tailEnd type="none" w="med" len="med"/>
            </a:ln>
            <a:effectLst/>
          </p:spPr>
          <p:txBody>
            <a:bodyPr vert="horz" wrap="none" lIns="68500" tIns="34250" rIns="68500" bIns="34250" numCol="1" rtlCol="0" anchor="ctr" anchorCtr="0" compatLnSpc="1">
              <a:prstTxWarp prst="textNoShape">
                <a:avLst/>
              </a:prstTxWarp>
            </a:bodyPr>
            <a:lstStyle/>
            <a:p>
              <a:pPr defTabSz="684970" eaLnBrk="0" fontAlgn="base" hangingPunct="0">
                <a:spcBef>
                  <a:spcPct val="0"/>
                </a:spcBef>
                <a:spcAft>
                  <a:spcPct val="0"/>
                </a:spcAft>
                <a:defRPr/>
              </a:pPr>
              <a:endParaRPr lang="en-CA" sz="1350">
                <a:solidFill>
                  <a:srgbClr val="000000"/>
                </a:solidFill>
                <a:latin typeface="Calibri" panose="020F0502020204030204" pitchFamily="34" charset="0"/>
                <a:ea typeface="ＭＳ Ｐゴシック"/>
                <a:cs typeface="Calibri" panose="020F0502020204030204" pitchFamily="34" charset="0"/>
              </a:endParaRPr>
            </a:p>
          </p:txBody>
        </p:sp>
        <p:sp>
          <p:nvSpPr>
            <p:cNvPr id="38" name="Trapezoid 37">
              <a:extLst>
                <a:ext uri="{FF2B5EF4-FFF2-40B4-BE49-F238E27FC236}">
                  <a16:creationId xmlns:a16="http://schemas.microsoft.com/office/drawing/2014/main" id="{D7793ACE-F555-44E3-8E72-4D47E6DB8592}"/>
                </a:ext>
              </a:extLst>
            </p:cNvPr>
            <p:cNvSpPr/>
            <p:nvPr/>
          </p:nvSpPr>
          <p:spPr>
            <a:xfrm rot="16200000">
              <a:off x="-1296162" y="2988179"/>
              <a:ext cx="3861551" cy="404243"/>
            </a:xfrm>
            <a:prstGeom prst="trapezoid">
              <a:avLst/>
            </a:prstGeom>
            <a:solidFill>
              <a:srgbClr val="55215E"/>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329" tIns="3329" rIns="3329" bIns="3329" numCol="1" spcCol="1270" anchor="ctr" anchorCtr="0">
              <a:noAutofit/>
            </a:bodyPr>
            <a:lstStyle/>
            <a:p>
              <a:pPr algn="ctr" defTabSz="233078" eaLnBrk="0" fontAlgn="base" hangingPunct="0">
                <a:lnSpc>
                  <a:spcPct val="90000"/>
                </a:lnSpc>
                <a:spcBef>
                  <a:spcPct val="0"/>
                </a:spcBef>
                <a:spcAft>
                  <a:spcPct val="35000"/>
                </a:spcAft>
                <a:defRPr/>
              </a:pPr>
              <a:r>
                <a:rPr lang="en-US" sz="975" b="1">
                  <a:solidFill>
                    <a:srgbClr val="FFFFFF"/>
                  </a:solidFill>
                  <a:latin typeface="Calibri" panose="020F0502020204030204" pitchFamily="34" charset="0"/>
                  <a:ea typeface="ＭＳ Ｐゴシック"/>
                  <a:cs typeface="Calibri" panose="020F0502020204030204" pitchFamily="34" charset="0"/>
                </a:rPr>
                <a:t>Patient Based Funding</a:t>
              </a:r>
              <a:endParaRPr lang="en-CA" sz="975" b="1">
                <a:solidFill>
                  <a:srgbClr val="FFFFFF"/>
                </a:solidFill>
                <a:latin typeface="Calibri" panose="020F0502020204030204" pitchFamily="34" charset="0"/>
                <a:ea typeface="ＭＳ Ｐゴシック"/>
                <a:cs typeface="Calibri" panose="020F0502020204030204" pitchFamily="34" charset="0"/>
              </a:endParaRPr>
            </a:p>
          </p:txBody>
        </p:sp>
        <p:sp>
          <p:nvSpPr>
            <p:cNvPr id="39" name="Freeform 19">
              <a:extLst>
                <a:ext uri="{FF2B5EF4-FFF2-40B4-BE49-F238E27FC236}">
                  <a16:creationId xmlns:a16="http://schemas.microsoft.com/office/drawing/2014/main" id="{D64B4E71-905F-4A48-BF9F-0B1193667E9B}"/>
                </a:ext>
              </a:extLst>
            </p:cNvPr>
            <p:cNvSpPr/>
            <p:nvPr/>
          </p:nvSpPr>
          <p:spPr>
            <a:xfrm>
              <a:off x="2605724" y="1455211"/>
              <a:ext cx="1014545" cy="916364"/>
            </a:xfrm>
            <a:custGeom>
              <a:avLst/>
              <a:gdLst>
                <a:gd name="connsiteX0" fmla="*/ 0 w 769766"/>
                <a:gd name="connsiteY0" fmla="*/ 0 h 384883"/>
                <a:gd name="connsiteX1" fmla="*/ 769766 w 769766"/>
                <a:gd name="connsiteY1" fmla="*/ 0 h 384883"/>
                <a:gd name="connsiteX2" fmla="*/ 769766 w 769766"/>
                <a:gd name="connsiteY2" fmla="*/ 384883 h 384883"/>
                <a:gd name="connsiteX3" fmla="*/ 0 w 769766"/>
                <a:gd name="connsiteY3" fmla="*/ 384883 h 384883"/>
                <a:gd name="connsiteX4" fmla="*/ 0 w 769766"/>
                <a:gd name="connsiteY4" fmla="*/ 0 h 384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766" h="384883">
                  <a:moveTo>
                    <a:pt x="0" y="0"/>
                  </a:moveTo>
                  <a:lnTo>
                    <a:pt x="769766" y="0"/>
                  </a:lnTo>
                  <a:lnTo>
                    <a:pt x="769766" y="384883"/>
                  </a:lnTo>
                  <a:lnTo>
                    <a:pt x="0" y="384883"/>
                  </a:lnTo>
                  <a:lnTo>
                    <a:pt x="0" y="0"/>
                  </a:lnTo>
                  <a:close/>
                </a:path>
              </a:pathLst>
            </a:custGeom>
            <a:solidFill>
              <a:srgbClr val="FFFFFF"/>
            </a:solidFill>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spcFirstLastPara="0" vert="horz" wrap="square" lIns="3329" tIns="3329" rIns="3329" bIns="3329" numCol="1" spcCol="1270" anchor="ctr" anchorCtr="0">
              <a:noAutofit/>
            </a:bodyPr>
            <a:lstStyle/>
            <a:p>
              <a:pPr algn="ctr" defTabSz="233078" eaLnBrk="0" fontAlgn="base" hangingPunct="0">
                <a:lnSpc>
                  <a:spcPct val="90000"/>
                </a:lnSpc>
                <a:spcBef>
                  <a:spcPct val="0"/>
                </a:spcBef>
                <a:defRPr/>
              </a:pPr>
              <a:r>
                <a:rPr lang="en-US" sz="825">
                  <a:solidFill>
                    <a:srgbClr val="000000"/>
                  </a:solidFill>
                  <a:latin typeface="Calibri" panose="020F0502020204030204" pitchFamily="34" charset="0"/>
                  <a:ea typeface="ＭＳ Ｐゴシック"/>
                  <a:cs typeface="Calibri" panose="020F0502020204030204" pitchFamily="34" charset="0"/>
                </a:rPr>
                <a:t>Priority </a:t>
              </a:r>
              <a:br>
                <a:rPr lang="en-US" sz="825">
                  <a:solidFill>
                    <a:srgbClr val="000000"/>
                  </a:solidFill>
                  <a:latin typeface="Calibri" panose="020F0502020204030204" pitchFamily="34" charset="0"/>
                  <a:ea typeface="ＭＳ Ｐゴシック"/>
                  <a:cs typeface="Calibri" panose="020F0502020204030204" pitchFamily="34" charset="0"/>
                </a:rPr>
              </a:br>
              <a:r>
                <a:rPr lang="en-US" sz="825">
                  <a:solidFill>
                    <a:srgbClr val="000000"/>
                  </a:solidFill>
                  <a:latin typeface="Calibri" panose="020F0502020204030204" pitchFamily="34" charset="0"/>
                  <a:ea typeface="ＭＳ Ｐゴシック"/>
                  <a:cs typeface="Calibri" panose="020F0502020204030204" pitchFamily="34" charset="0"/>
                </a:rPr>
                <a:t>Programs and Critical Care</a:t>
              </a:r>
              <a:br>
                <a:rPr lang="en-US" sz="825">
                  <a:solidFill>
                    <a:srgbClr val="000000"/>
                  </a:solidFill>
                  <a:latin typeface="Calibri" panose="020F0502020204030204" pitchFamily="34" charset="0"/>
                  <a:ea typeface="ＭＳ Ｐゴシック"/>
                  <a:cs typeface="Calibri" panose="020F0502020204030204" pitchFamily="34" charset="0"/>
                </a:rPr>
              </a:br>
              <a:endParaRPr lang="en-US" sz="450">
                <a:solidFill>
                  <a:srgbClr val="000000"/>
                </a:solidFill>
                <a:latin typeface="Calibri" panose="020F0502020204030204" pitchFamily="34" charset="0"/>
                <a:ea typeface="ＭＳ Ｐゴシック"/>
                <a:cs typeface="Calibri" panose="020F0502020204030204" pitchFamily="34" charset="0"/>
              </a:endParaRPr>
            </a:p>
            <a:p>
              <a:pPr algn="ctr" defTabSz="233078" eaLnBrk="0" fontAlgn="base" hangingPunct="0">
                <a:lnSpc>
                  <a:spcPct val="90000"/>
                </a:lnSpc>
                <a:spcBef>
                  <a:spcPct val="0"/>
                </a:spcBef>
                <a:spcAft>
                  <a:spcPct val="35000"/>
                </a:spcAft>
                <a:defRPr/>
              </a:pPr>
              <a:r>
                <a:rPr lang="en-US" sz="825">
                  <a:solidFill>
                    <a:srgbClr val="000000"/>
                  </a:solidFill>
                  <a:latin typeface="Calibri" panose="020F0502020204030204" pitchFamily="34" charset="0"/>
                  <a:ea typeface="ＭＳ Ｐゴシック"/>
                  <a:cs typeface="Calibri" panose="020F0502020204030204" pitchFamily="34" charset="0"/>
                </a:rPr>
                <a:t>11%</a:t>
              </a:r>
              <a:endParaRPr lang="en-CA" sz="825">
                <a:solidFill>
                  <a:srgbClr val="000000"/>
                </a:solidFill>
                <a:latin typeface="Calibri" panose="020F0502020204030204" pitchFamily="34" charset="0"/>
                <a:ea typeface="ＭＳ Ｐゴシック"/>
                <a:cs typeface="Calibri" panose="020F0502020204030204" pitchFamily="34" charset="0"/>
              </a:endParaRPr>
            </a:p>
          </p:txBody>
        </p:sp>
        <p:sp>
          <p:nvSpPr>
            <p:cNvPr id="44" name="Freeform 20">
              <a:extLst>
                <a:ext uri="{FF2B5EF4-FFF2-40B4-BE49-F238E27FC236}">
                  <a16:creationId xmlns:a16="http://schemas.microsoft.com/office/drawing/2014/main" id="{69DDD7D4-B46D-42B9-91A6-57221D4E7F55}"/>
                </a:ext>
              </a:extLst>
            </p:cNvPr>
            <p:cNvSpPr/>
            <p:nvPr/>
          </p:nvSpPr>
          <p:spPr>
            <a:xfrm>
              <a:off x="1483284" y="1455211"/>
              <a:ext cx="1044000" cy="916364"/>
            </a:xfrm>
            <a:custGeom>
              <a:avLst/>
              <a:gdLst>
                <a:gd name="connsiteX0" fmla="*/ 0 w 769766"/>
                <a:gd name="connsiteY0" fmla="*/ 0 h 384883"/>
                <a:gd name="connsiteX1" fmla="*/ 769766 w 769766"/>
                <a:gd name="connsiteY1" fmla="*/ 0 h 384883"/>
                <a:gd name="connsiteX2" fmla="*/ 769766 w 769766"/>
                <a:gd name="connsiteY2" fmla="*/ 384883 h 384883"/>
                <a:gd name="connsiteX3" fmla="*/ 0 w 769766"/>
                <a:gd name="connsiteY3" fmla="*/ 384883 h 384883"/>
                <a:gd name="connsiteX4" fmla="*/ 0 w 769766"/>
                <a:gd name="connsiteY4" fmla="*/ 0 h 384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766" h="384883">
                  <a:moveTo>
                    <a:pt x="0" y="0"/>
                  </a:moveTo>
                  <a:lnTo>
                    <a:pt x="769766" y="0"/>
                  </a:lnTo>
                  <a:lnTo>
                    <a:pt x="769766" y="384883"/>
                  </a:lnTo>
                  <a:lnTo>
                    <a:pt x="0" y="384883"/>
                  </a:lnTo>
                  <a:lnTo>
                    <a:pt x="0" y="0"/>
                  </a:lnTo>
                  <a:close/>
                </a:path>
              </a:pathLst>
            </a:custGeom>
            <a:solidFill>
              <a:srgbClr val="FFFFFF"/>
            </a:solidFill>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spcFirstLastPara="0" vert="horz" wrap="square" lIns="3329" tIns="3329" rIns="3329" bIns="3329" numCol="1" spcCol="1270" anchor="ctr" anchorCtr="0">
              <a:noAutofit/>
            </a:bodyPr>
            <a:lstStyle/>
            <a:p>
              <a:pPr algn="ctr" defTabSz="233078" eaLnBrk="0" fontAlgn="base" hangingPunct="0">
                <a:lnSpc>
                  <a:spcPct val="90000"/>
                </a:lnSpc>
                <a:spcBef>
                  <a:spcPct val="0"/>
                </a:spcBef>
                <a:spcAft>
                  <a:spcPct val="35000"/>
                </a:spcAft>
                <a:defRPr/>
              </a:pPr>
              <a:r>
                <a:rPr lang="en-US" sz="825">
                  <a:solidFill>
                    <a:srgbClr val="000000"/>
                  </a:solidFill>
                  <a:latin typeface="Calibri" panose="020F0502020204030204" pitchFamily="34" charset="0"/>
                  <a:ea typeface="ＭＳ Ｐゴシック"/>
                  <a:cs typeface="Calibri" panose="020F0502020204030204" pitchFamily="34" charset="0"/>
                </a:rPr>
                <a:t>Post Construction Operating </a:t>
              </a:r>
              <a:br>
                <a:rPr lang="en-US" sz="825">
                  <a:solidFill>
                    <a:srgbClr val="000000"/>
                  </a:solidFill>
                  <a:latin typeface="Calibri" panose="020F0502020204030204" pitchFamily="34" charset="0"/>
                  <a:ea typeface="ＭＳ Ｐゴシック"/>
                  <a:cs typeface="Calibri" panose="020F0502020204030204" pitchFamily="34" charset="0"/>
                </a:rPr>
              </a:br>
              <a:r>
                <a:rPr lang="en-US" sz="825">
                  <a:solidFill>
                    <a:srgbClr val="000000"/>
                  </a:solidFill>
                  <a:latin typeface="Calibri" panose="020F0502020204030204" pitchFamily="34" charset="0"/>
                  <a:ea typeface="ＭＳ Ｐゴシック"/>
                  <a:cs typeface="Calibri" panose="020F0502020204030204" pitchFamily="34" charset="0"/>
                </a:rPr>
                <a:t>Plan (PCOP)</a:t>
              </a:r>
            </a:p>
            <a:p>
              <a:pPr algn="ctr" defTabSz="233078" eaLnBrk="0" fontAlgn="base" hangingPunct="0">
                <a:lnSpc>
                  <a:spcPct val="90000"/>
                </a:lnSpc>
                <a:spcBef>
                  <a:spcPct val="0"/>
                </a:spcBef>
                <a:spcAft>
                  <a:spcPct val="35000"/>
                </a:spcAft>
                <a:defRPr/>
              </a:pPr>
              <a:r>
                <a:rPr lang="en-US" sz="825">
                  <a:solidFill>
                    <a:srgbClr val="000000"/>
                  </a:solidFill>
                  <a:latin typeface="Calibri" panose="020F0502020204030204" pitchFamily="34" charset="0"/>
                  <a:ea typeface="ＭＳ Ｐゴシック"/>
                  <a:cs typeface="Calibri" panose="020F0502020204030204" pitchFamily="34" charset="0"/>
                </a:rPr>
                <a:t>11%</a:t>
              </a:r>
              <a:endParaRPr lang="en-CA" sz="825">
                <a:solidFill>
                  <a:srgbClr val="000000"/>
                </a:solidFill>
                <a:latin typeface="Calibri" panose="020F0502020204030204" pitchFamily="34" charset="0"/>
                <a:ea typeface="ＭＳ Ｐゴシック"/>
                <a:cs typeface="Calibri" panose="020F0502020204030204" pitchFamily="34" charset="0"/>
              </a:endParaRPr>
            </a:p>
          </p:txBody>
        </p:sp>
        <p:sp>
          <p:nvSpPr>
            <p:cNvPr id="46" name="Freeform 21">
              <a:extLst>
                <a:ext uri="{FF2B5EF4-FFF2-40B4-BE49-F238E27FC236}">
                  <a16:creationId xmlns:a16="http://schemas.microsoft.com/office/drawing/2014/main" id="{4C0FB0CC-4211-43BF-9AA7-291FE283318C}"/>
                </a:ext>
              </a:extLst>
            </p:cNvPr>
            <p:cNvSpPr/>
            <p:nvPr/>
          </p:nvSpPr>
          <p:spPr>
            <a:xfrm>
              <a:off x="1512741" y="2764449"/>
              <a:ext cx="1014545" cy="916364"/>
            </a:xfrm>
            <a:custGeom>
              <a:avLst/>
              <a:gdLst>
                <a:gd name="connsiteX0" fmla="*/ 0 w 769766"/>
                <a:gd name="connsiteY0" fmla="*/ 0 h 384883"/>
                <a:gd name="connsiteX1" fmla="*/ 769766 w 769766"/>
                <a:gd name="connsiteY1" fmla="*/ 0 h 384883"/>
                <a:gd name="connsiteX2" fmla="*/ 769766 w 769766"/>
                <a:gd name="connsiteY2" fmla="*/ 384883 h 384883"/>
                <a:gd name="connsiteX3" fmla="*/ 0 w 769766"/>
                <a:gd name="connsiteY3" fmla="*/ 384883 h 384883"/>
                <a:gd name="connsiteX4" fmla="*/ 0 w 769766"/>
                <a:gd name="connsiteY4" fmla="*/ 0 h 384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766" h="384883">
                  <a:moveTo>
                    <a:pt x="0" y="0"/>
                  </a:moveTo>
                  <a:lnTo>
                    <a:pt x="769766" y="0"/>
                  </a:lnTo>
                  <a:lnTo>
                    <a:pt x="769766" y="384883"/>
                  </a:lnTo>
                  <a:lnTo>
                    <a:pt x="0" y="384883"/>
                  </a:lnTo>
                  <a:lnTo>
                    <a:pt x="0" y="0"/>
                  </a:lnTo>
                  <a:close/>
                </a:path>
              </a:pathLst>
            </a:custGeom>
            <a:solidFill>
              <a:srgbClr val="FFFFFF"/>
            </a:solidFill>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spcFirstLastPara="0" vert="horz" wrap="square" lIns="3329" tIns="3329" rIns="3329" bIns="3329" numCol="1" spcCol="1270" anchor="ctr" anchorCtr="0">
              <a:noAutofit/>
            </a:bodyPr>
            <a:lstStyle/>
            <a:p>
              <a:pPr algn="ctr" defTabSz="233078" eaLnBrk="0" fontAlgn="base" hangingPunct="0">
                <a:lnSpc>
                  <a:spcPct val="90000"/>
                </a:lnSpc>
                <a:spcBef>
                  <a:spcPct val="0"/>
                </a:spcBef>
                <a:spcAft>
                  <a:spcPts val="214"/>
                </a:spcAft>
                <a:defRPr/>
              </a:pPr>
              <a:r>
                <a:rPr lang="en-US" sz="825">
                  <a:solidFill>
                    <a:srgbClr val="000000"/>
                  </a:solidFill>
                  <a:latin typeface="Calibri" panose="020F0502020204030204" pitchFamily="34" charset="0"/>
                  <a:ea typeface="ＭＳ Ｐゴシック"/>
                  <a:cs typeface="Calibri" panose="020F0502020204030204" pitchFamily="34" charset="0"/>
                </a:rPr>
                <a:t>Growth and Efficiency Model (GEM)</a:t>
              </a:r>
            </a:p>
            <a:p>
              <a:pPr algn="ctr" defTabSz="233078" eaLnBrk="0" fontAlgn="base" hangingPunct="0">
                <a:lnSpc>
                  <a:spcPct val="90000"/>
                </a:lnSpc>
                <a:spcBef>
                  <a:spcPct val="0"/>
                </a:spcBef>
                <a:spcAft>
                  <a:spcPts val="214"/>
                </a:spcAft>
                <a:defRPr/>
              </a:pPr>
              <a:r>
                <a:rPr lang="en-US" sz="825">
                  <a:solidFill>
                    <a:srgbClr val="000000"/>
                  </a:solidFill>
                  <a:latin typeface="Calibri" panose="020F0502020204030204" pitchFamily="34" charset="0"/>
                  <a:ea typeface="ＭＳ Ｐゴシック"/>
                  <a:cs typeface="Calibri" panose="020F0502020204030204" pitchFamily="34" charset="0"/>
                </a:rPr>
                <a:t>25%</a:t>
              </a:r>
            </a:p>
            <a:p>
              <a:pPr algn="ctr" defTabSz="233078" eaLnBrk="0" fontAlgn="base" hangingPunct="0">
                <a:lnSpc>
                  <a:spcPct val="90000"/>
                </a:lnSpc>
                <a:spcBef>
                  <a:spcPct val="0"/>
                </a:spcBef>
                <a:spcAft>
                  <a:spcPct val="35000"/>
                </a:spcAft>
                <a:defRPr/>
              </a:pPr>
              <a:r>
                <a:rPr lang="en-US" sz="825" i="1">
                  <a:solidFill>
                    <a:srgbClr val="C00000"/>
                  </a:solidFill>
                  <a:latin typeface="Calibri" panose="020F0502020204030204" pitchFamily="34" charset="0"/>
                  <a:ea typeface="ＭＳ Ｐゴシック"/>
                  <a:cs typeface="Calibri" panose="020F0502020204030204" pitchFamily="34" charset="0"/>
                </a:rPr>
                <a:t>Non-targeted</a:t>
              </a:r>
              <a:endParaRPr lang="en-CA" sz="825" i="1">
                <a:solidFill>
                  <a:srgbClr val="C00000"/>
                </a:solidFill>
                <a:latin typeface="Calibri" panose="020F0502020204030204" pitchFamily="34" charset="0"/>
                <a:ea typeface="ＭＳ Ｐゴシック"/>
                <a:cs typeface="Calibri" panose="020F0502020204030204" pitchFamily="34" charset="0"/>
              </a:endParaRPr>
            </a:p>
          </p:txBody>
        </p:sp>
        <p:sp>
          <p:nvSpPr>
            <p:cNvPr id="47" name="Trapezoid 46">
              <a:extLst>
                <a:ext uri="{FF2B5EF4-FFF2-40B4-BE49-F238E27FC236}">
                  <a16:creationId xmlns:a16="http://schemas.microsoft.com/office/drawing/2014/main" id="{2EED05E2-35BC-4D8A-A661-BD3DA685BB1A}"/>
                </a:ext>
              </a:extLst>
            </p:cNvPr>
            <p:cNvSpPr/>
            <p:nvPr/>
          </p:nvSpPr>
          <p:spPr>
            <a:xfrm rot="16200000">
              <a:off x="235606" y="5358613"/>
              <a:ext cx="1201444" cy="807663"/>
            </a:xfrm>
            <a:prstGeom prst="trapezoid">
              <a:avLst/>
            </a:prstGeom>
            <a:solidFill>
              <a:schemeClr val="bg1">
                <a:lumMod val="40000"/>
                <a:lumOff val="6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329" tIns="3329" rIns="3329" bIns="3329" numCol="1" spcCol="1270" anchor="ctr" anchorCtr="0">
              <a:noAutofit/>
            </a:bodyPr>
            <a:lstStyle/>
            <a:p>
              <a:pPr algn="ctr" defTabSz="233078" eaLnBrk="0" fontAlgn="base" hangingPunct="0">
                <a:lnSpc>
                  <a:spcPct val="90000"/>
                </a:lnSpc>
                <a:spcBef>
                  <a:spcPct val="0"/>
                </a:spcBef>
                <a:spcAft>
                  <a:spcPct val="35000"/>
                </a:spcAft>
                <a:defRPr/>
              </a:pPr>
              <a:r>
                <a:rPr lang="en-US" sz="975" b="1">
                  <a:solidFill>
                    <a:srgbClr val="000000"/>
                  </a:solidFill>
                  <a:latin typeface="Calibri" panose="020F0502020204030204" pitchFamily="34" charset="0"/>
                  <a:ea typeface="ＭＳ Ｐゴシック"/>
                  <a:cs typeface="Calibri" panose="020F0502020204030204" pitchFamily="34" charset="0"/>
                </a:rPr>
                <a:t>Global  and Other Funding</a:t>
              </a:r>
              <a:endParaRPr lang="en-CA" sz="975" b="1">
                <a:solidFill>
                  <a:srgbClr val="000000"/>
                </a:solidFill>
                <a:latin typeface="Calibri" panose="020F0502020204030204" pitchFamily="34" charset="0"/>
                <a:ea typeface="ＭＳ Ｐゴシック"/>
                <a:cs typeface="Calibri" panose="020F0502020204030204" pitchFamily="34" charset="0"/>
              </a:endParaRPr>
            </a:p>
          </p:txBody>
        </p:sp>
        <p:sp>
          <p:nvSpPr>
            <p:cNvPr id="51" name="Trapezoid 50">
              <a:extLst>
                <a:ext uri="{FF2B5EF4-FFF2-40B4-BE49-F238E27FC236}">
                  <a16:creationId xmlns:a16="http://schemas.microsoft.com/office/drawing/2014/main" id="{94B70D1E-4CE1-4F4C-8B94-C73A9FF78AA6}"/>
                </a:ext>
              </a:extLst>
            </p:cNvPr>
            <p:cNvSpPr/>
            <p:nvPr/>
          </p:nvSpPr>
          <p:spPr>
            <a:xfrm rot="16200000" flipH="1">
              <a:off x="55381" y="3909745"/>
              <a:ext cx="2019975" cy="416529"/>
            </a:xfrm>
            <a:prstGeom prst="trapezoid">
              <a:avLst/>
            </a:prstGeom>
            <a:solidFill>
              <a:srgbClr val="55215E"/>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329" tIns="3329" rIns="3329" bIns="3329" numCol="1" spcCol="1270" anchor="ctr" anchorCtr="0">
              <a:noAutofit/>
            </a:bodyPr>
            <a:lstStyle/>
            <a:p>
              <a:pPr algn="ctr" defTabSz="233078" eaLnBrk="0" fontAlgn="base" hangingPunct="0">
                <a:lnSpc>
                  <a:spcPct val="90000"/>
                </a:lnSpc>
                <a:spcBef>
                  <a:spcPct val="0"/>
                </a:spcBef>
                <a:spcAft>
                  <a:spcPct val="35000"/>
                </a:spcAft>
                <a:defRPr/>
              </a:pPr>
              <a:r>
                <a:rPr lang="en-US" sz="975" b="1">
                  <a:solidFill>
                    <a:srgbClr val="FFFFFF"/>
                  </a:solidFill>
                  <a:latin typeface="Calibri" panose="020F0502020204030204" pitchFamily="34" charset="0"/>
                  <a:ea typeface="ＭＳ Ｐゴシック"/>
                  <a:cs typeface="Calibri" panose="020F0502020204030204" pitchFamily="34" charset="0"/>
                </a:rPr>
                <a:t>Performance Based</a:t>
              </a:r>
              <a:endParaRPr lang="en-CA" sz="975" b="1">
                <a:solidFill>
                  <a:srgbClr val="FFFFFF"/>
                </a:solidFill>
                <a:latin typeface="Calibri" panose="020F0502020204030204" pitchFamily="34" charset="0"/>
                <a:ea typeface="ＭＳ Ｐゴシック"/>
                <a:cs typeface="Calibri" panose="020F0502020204030204" pitchFamily="34" charset="0"/>
              </a:endParaRPr>
            </a:p>
          </p:txBody>
        </p:sp>
        <p:sp>
          <p:nvSpPr>
            <p:cNvPr id="52" name="Trapezoid 51">
              <a:extLst>
                <a:ext uri="{FF2B5EF4-FFF2-40B4-BE49-F238E27FC236}">
                  <a16:creationId xmlns:a16="http://schemas.microsoft.com/office/drawing/2014/main" id="{E0D891FF-2575-42E4-80D3-86E503183069}"/>
                </a:ext>
              </a:extLst>
            </p:cNvPr>
            <p:cNvSpPr/>
            <p:nvPr/>
          </p:nvSpPr>
          <p:spPr>
            <a:xfrm rot="16200000">
              <a:off x="154469" y="1898683"/>
              <a:ext cx="1808463" cy="403193"/>
            </a:xfrm>
            <a:prstGeom prst="trapezoid">
              <a:avLst/>
            </a:prstGeom>
            <a:solidFill>
              <a:srgbClr val="55215E"/>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329" tIns="3329" rIns="3329" bIns="3329" numCol="1" spcCol="1270" anchor="ctr" anchorCtr="0">
              <a:noAutofit/>
            </a:bodyPr>
            <a:lstStyle/>
            <a:p>
              <a:pPr algn="ctr" defTabSz="233078" eaLnBrk="0" fontAlgn="base" hangingPunct="0">
                <a:lnSpc>
                  <a:spcPct val="90000"/>
                </a:lnSpc>
                <a:spcBef>
                  <a:spcPct val="0"/>
                </a:spcBef>
                <a:spcAft>
                  <a:spcPct val="35000"/>
                </a:spcAft>
                <a:defRPr/>
              </a:pPr>
              <a:r>
                <a:rPr lang="en-US" sz="975" b="1">
                  <a:solidFill>
                    <a:srgbClr val="FFFFFF"/>
                  </a:solidFill>
                  <a:latin typeface="Calibri" panose="020F0502020204030204" pitchFamily="34" charset="0"/>
                  <a:ea typeface="ＭＳ Ｐゴシック"/>
                  <a:cs typeface="Calibri" panose="020F0502020204030204" pitchFamily="34" charset="0"/>
                </a:rPr>
                <a:t>Activity Based</a:t>
              </a:r>
              <a:endParaRPr lang="en-CA" sz="975" b="1">
                <a:solidFill>
                  <a:srgbClr val="FFFFFF"/>
                </a:solidFill>
                <a:latin typeface="Calibri" panose="020F0502020204030204" pitchFamily="34" charset="0"/>
                <a:ea typeface="ＭＳ Ｐゴシック"/>
                <a:cs typeface="Calibri" panose="020F0502020204030204" pitchFamily="34" charset="0"/>
              </a:endParaRPr>
            </a:p>
          </p:txBody>
        </p:sp>
        <p:sp>
          <p:nvSpPr>
            <p:cNvPr id="53" name="Freeform 32">
              <a:extLst>
                <a:ext uri="{FF2B5EF4-FFF2-40B4-BE49-F238E27FC236}">
                  <a16:creationId xmlns:a16="http://schemas.microsoft.com/office/drawing/2014/main" id="{AC38191F-6371-4605-B1FC-74D833345A91}"/>
                </a:ext>
              </a:extLst>
            </p:cNvPr>
            <p:cNvSpPr/>
            <p:nvPr/>
          </p:nvSpPr>
          <p:spPr>
            <a:xfrm>
              <a:off x="1527981" y="4058446"/>
              <a:ext cx="1014545" cy="916364"/>
            </a:xfrm>
            <a:custGeom>
              <a:avLst/>
              <a:gdLst>
                <a:gd name="connsiteX0" fmla="*/ 0 w 769766"/>
                <a:gd name="connsiteY0" fmla="*/ 0 h 384883"/>
                <a:gd name="connsiteX1" fmla="*/ 769766 w 769766"/>
                <a:gd name="connsiteY1" fmla="*/ 0 h 384883"/>
                <a:gd name="connsiteX2" fmla="*/ 769766 w 769766"/>
                <a:gd name="connsiteY2" fmla="*/ 384883 h 384883"/>
                <a:gd name="connsiteX3" fmla="*/ 0 w 769766"/>
                <a:gd name="connsiteY3" fmla="*/ 384883 h 384883"/>
                <a:gd name="connsiteX4" fmla="*/ 0 w 769766"/>
                <a:gd name="connsiteY4" fmla="*/ 0 h 384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766" h="384883">
                  <a:moveTo>
                    <a:pt x="0" y="0"/>
                  </a:moveTo>
                  <a:lnTo>
                    <a:pt x="769766" y="0"/>
                  </a:lnTo>
                  <a:lnTo>
                    <a:pt x="769766" y="384883"/>
                  </a:lnTo>
                  <a:lnTo>
                    <a:pt x="0" y="384883"/>
                  </a:lnTo>
                  <a:lnTo>
                    <a:pt x="0" y="0"/>
                  </a:lnTo>
                  <a:close/>
                </a:path>
              </a:pathLst>
            </a:custGeom>
            <a:solidFill>
              <a:srgbClr val="FFFFFF"/>
            </a:solidFill>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spcFirstLastPara="0" vert="horz" wrap="square" lIns="3329" tIns="3329" rIns="3329" bIns="3329" numCol="1" spcCol="1270" anchor="ctr" anchorCtr="0">
              <a:noAutofit/>
            </a:bodyPr>
            <a:lstStyle/>
            <a:p>
              <a:pPr algn="ctr" defTabSz="233078" eaLnBrk="0" fontAlgn="base" hangingPunct="0">
                <a:lnSpc>
                  <a:spcPct val="90000"/>
                </a:lnSpc>
                <a:spcBef>
                  <a:spcPct val="0"/>
                </a:spcBef>
                <a:spcAft>
                  <a:spcPct val="35000"/>
                </a:spcAft>
                <a:defRPr/>
              </a:pPr>
              <a:r>
                <a:rPr lang="en-US" sz="825">
                  <a:solidFill>
                    <a:srgbClr val="000000"/>
                  </a:solidFill>
                  <a:latin typeface="Calibri" panose="020F0502020204030204" pitchFamily="34" charset="0"/>
                  <a:ea typeface="ＭＳ Ｐゴシック"/>
                  <a:cs typeface="Calibri" panose="020F0502020204030204" pitchFamily="34" charset="0"/>
                </a:rPr>
                <a:t>Linking Quality  to Funding</a:t>
              </a:r>
            </a:p>
            <a:p>
              <a:pPr algn="ctr" defTabSz="233078" eaLnBrk="0" fontAlgn="base" hangingPunct="0">
                <a:lnSpc>
                  <a:spcPct val="90000"/>
                </a:lnSpc>
                <a:spcBef>
                  <a:spcPct val="0"/>
                </a:spcBef>
                <a:spcAft>
                  <a:spcPct val="35000"/>
                </a:spcAft>
                <a:defRPr/>
              </a:pPr>
              <a:r>
                <a:rPr lang="en-US" sz="600">
                  <a:solidFill>
                    <a:srgbClr val="000000"/>
                  </a:solidFill>
                  <a:latin typeface="Calibri" panose="020F0502020204030204" pitchFamily="34" charset="0"/>
                  <a:ea typeface="ＭＳ Ｐゴシック"/>
                  <a:cs typeface="Calibri" panose="020F0502020204030204" pitchFamily="34" charset="0"/>
                </a:rPr>
                <a:t>Evaluation in Progress</a:t>
              </a:r>
            </a:p>
            <a:p>
              <a:pPr algn="ctr" defTabSz="233078" eaLnBrk="0" fontAlgn="base" hangingPunct="0">
                <a:lnSpc>
                  <a:spcPct val="90000"/>
                </a:lnSpc>
                <a:spcBef>
                  <a:spcPct val="0"/>
                </a:spcBef>
                <a:spcAft>
                  <a:spcPct val="35000"/>
                </a:spcAft>
                <a:defRPr/>
              </a:pPr>
              <a:r>
                <a:rPr lang="en-US" sz="825" i="1">
                  <a:solidFill>
                    <a:srgbClr val="C00000"/>
                  </a:solidFill>
                  <a:latin typeface="Calibri" panose="020F0502020204030204" pitchFamily="34" charset="0"/>
                  <a:ea typeface="ＭＳ Ｐゴシック"/>
                  <a:cs typeface="Calibri" panose="020F0502020204030204" pitchFamily="34" charset="0"/>
                </a:rPr>
                <a:t>Non-targeted</a:t>
              </a:r>
              <a:endParaRPr lang="en-CA" sz="825" i="1">
                <a:solidFill>
                  <a:srgbClr val="C00000"/>
                </a:solidFill>
                <a:latin typeface="Calibri" panose="020F0502020204030204" pitchFamily="34" charset="0"/>
                <a:ea typeface="ＭＳ Ｐゴシック"/>
                <a:cs typeface="Calibri" panose="020F0502020204030204" pitchFamily="34" charset="0"/>
              </a:endParaRPr>
            </a:p>
          </p:txBody>
        </p:sp>
        <p:sp>
          <p:nvSpPr>
            <p:cNvPr id="54" name="Freeform 26">
              <a:extLst>
                <a:ext uri="{FF2B5EF4-FFF2-40B4-BE49-F238E27FC236}">
                  <a16:creationId xmlns:a16="http://schemas.microsoft.com/office/drawing/2014/main" id="{F73BF2CF-6F4C-4CD9-A3C6-65DE9B465ADD}"/>
                </a:ext>
              </a:extLst>
            </p:cNvPr>
            <p:cNvSpPr/>
            <p:nvPr/>
          </p:nvSpPr>
          <p:spPr>
            <a:xfrm>
              <a:off x="3711286" y="2764449"/>
              <a:ext cx="1014545" cy="916364"/>
            </a:xfrm>
            <a:custGeom>
              <a:avLst/>
              <a:gdLst>
                <a:gd name="connsiteX0" fmla="*/ 0 w 769766"/>
                <a:gd name="connsiteY0" fmla="*/ 0 h 384883"/>
                <a:gd name="connsiteX1" fmla="*/ 769766 w 769766"/>
                <a:gd name="connsiteY1" fmla="*/ 0 h 384883"/>
                <a:gd name="connsiteX2" fmla="*/ 769766 w 769766"/>
                <a:gd name="connsiteY2" fmla="*/ 384883 h 384883"/>
                <a:gd name="connsiteX3" fmla="*/ 0 w 769766"/>
                <a:gd name="connsiteY3" fmla="*/ 384883 h 384883"/>
                <a:gd name="connsiteX4" fmla="*/ 0 w 769766"/>
                <a:gd name="connsiteY4" fmla="*/ 0 h 384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766" h="384883">
                  <a:moveTo>
                    <a:pt x="0" y="0"/>
                  </a:moveTo>
                  <a:lnTo>
                    <a:pt x="769766" y="0"/>
                  </a:lnTo>
                  <a:lnTo>
                    <a:pt x="769766" y="384883"/>
                  </a:lnTo>
                  <a:lnTo>
                    <a:pt x="0" y="384883"/>
                  </a:lnTo>
                  <a:lnTo>
                    <a:pt x="0" y="0"/>
                  </a:lnTo>
                  <a:close/>
                </a:path>
              </a:pathLst>
            </a:custGeom>
            <a:solidFill>
              <a:srgbClr val="FFFFFF"/>
            </a:solidFill>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spcFirstLastPara="0" vert="horz" wrap="square" lIns="3329" tIns="3329" rIns="3329" bIns="3329" numCol="1" spcCol="1270" anchor="ctr" anchorCtr="0">
              <a:noAutofit/>
            </a:bodyPr>
            <a:lstStyle/>
            <a:p>
              <a:pPr algn="ctr" defTabSz="233078" eaLnBrk="0" fontAlgn="base" hangingPunct="0">
                <a:lnSpc>
                  <a:spcPct val="90000"/>
                </a:lnSpc>
                <a:spcBef>
                  <a:spcPct val="0"/>
                </a:spcBef>
                <a:spcAft>
                  <a:spcPct val="35000"/>
                </a:spcAft>
                <a:defRPr/>
              </a:pPr>
              <a:r>
                <a:rPr lang="en-US" sz="825">
                  <a:solidFill>
                    <a:srgbClr val="000000"/>
                  </a:solidFill>
                  <a:latin typeface="Calibri" panose="020F0502020204030204" pitchFamily="34" charset="0"/>
                  <a:ea typeface="ＭＳ Ｐゴシック"/>
                  <a:cs typeface="Calibri" panose="020F0502020204030204" pitchFamily="34" charset="0"/>
                </a:rPr>
                <a:t>CCO Non-QBP Funding</a:t>
              </a:r>
            </a:p>
            <a:p>
              <a:pPr algn="ctr" defTabSz="233078" eaLnBrk="0" fontAlgn="base" hangingPunct="0">
                <a:lnSpc>
                  <a:spcPct val="90000"/>
                </a:lnSpc>
                <a:spcBef>
                  <a:spcPct val="0"/>
                </a:spcBef>
                <a:spcAft>
                  <a:spcPct val="35000"/>
                </a:spcAft>
                <a:defRPr/>
              </a:pPr>
              <a:r>
                <a:rPr lang="en-US" sz="825">
                  <a:solidFill>
                    <a:srgbClr val="000000"/>
                  </a:solidFill>
                  <a:latin typeface="Calibri" panose="020F0502020204030204" pitchFamily="34" charset="0"/>
                  <a:ea typeface="ＭＳ Ｐゴシック"/>
                  <a:cs typeface="Calibri" panose="020F0502020204030204" pitchFamily="34" charset="0"/>
                </a:rPr>
                <a:t>3%</a:t>
              </a:r>
              <a:endParaRPr lang="en-CA" sz="825">
                <a:solidFill>
                  <a:srgbClr val="000000"/>
                </a:solidFill>
                <a:latin typeface="Calibri" panose="020F0502020204030204" pitchFamily="34" charset="0"/>
                <a:ea typeface="ＭＳ Ｐゴシック"/>
                <a:cs typeface="Calibri" panose="020F0502020204030204" pitchFamily="34" charset="0"/>
              </a:endParaRPr>
            </a:p>
          </p:txBody>
        </p:sp>
        <p:sp>
          <p:nvSpPr>
            <p:cNvPr id="55" name="Freeform 17">
              <a:extLst>
                <a:ext uri="{FF2B5EF4-FFF2-40B4-BE49-F238E27FC236}">
                  <a16:creationId xmlns:a16="http://schemas.microsoft.com/office/drawing/2014/main" id="{FAE72D90-8E45-4A05-966F-52192404ED39}"/>
                </a:ext>
              </a:extLst>
            </p:cNvPr>
            <p:cNvSpPr/>
            <p:nvPr/>
          </p:nvSpPr>
          <p:spPr>
            <a:xfrm>
              <a:off x="3698693" y="1455211"/>
              <a:ext cx="1014545" cy="916364"/>
            </a:xfrm>
            <a:custGeom>
              <a:avLst/>
              <a:gdLst>
                <a:gd name="connsiteX0" fmla="*/ 0 w 769766"/>
                <a:gd name="connsiteY0" fmla="*/ 0 h 384883"/>
                <a:gd name="connsiteX1" fmla="*/ 769766 w 769766"/>
                <a:gd name="connsiteY1" fmla="*/ 0 h 384883"/>
                <a:gd name="connsiteX2" fmla="*/ 769766 w 769766"/>
                <a:gd name="connsiteY2" fmla="*/ 384883 h 384883"/>
                <a:gd name="connsiteX3" fmla="*/ 0 w 769766"/>
                <a:gd name="connsiteY3" fmla="*/ 384883 h 384883"/>
                <a:gd name="connsiteX4" fmla="*/ 0 w 769766"/>
                <a:gd name="connsiteY4" fmla="*/ 0 h 384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766" h="384883">
                  <a:moveTo>
                    <a:pt x="0" y="0"/>
                  </a:moveTo>
                  <a:lnTo>
                    <a:pt x="769766" y="0"/>
                  </a:lnTo>
                  <a:lnTo>
                    <a:pt x="769766" y="384883"/>
                  </a:lnTo>
                  <a:lnTo>
                    <a:pt x="0" y="384883"/>
                  </a:lnTo>
                  <a:lnTo>
                    <a:pt x="0" y="0"/>
                  </a:lnTo>
                  <a:close/>
                </a:path>
              </a:pathLst>
            </a:custGeom>
            <a:solidFill>
              <a:srgbClr val="FFFFFF"/>
            </a:solidFill>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spcFirstLastPara="0" vert="horz" wrap="square" lIns="3329" tIns="3329" rIns="3329" bIns="3329" numCol="1" spcCol="1270" anchor="ctr" anchorCtr="0">
              <a:noAutofit/>
            </a:bodyPr>
            <a:lstStyle/>
            <a:p>
              <a:pPr algn="ctr" defTabSz="233078" eaLnBrk="0" fontAlgn="base" hangingPunct="0">
                <a:lnSpc>
                  <a:spcPct val="90000"/>
                </a:lnSpc>
                <a:spcBef>
                  <a:spcPts val="450"/>
                </a:spcBef>
                <a:spcAft>
                  <a:spcPct val="35000"/>
                </a:spcAft>
                <a:defRPr/>
              </a:pPr>
              <a:r>
                <a:rPr lang="en-US" sz="825">
                  <a:solidFill>
                    <a:srgbClr val="000000"/>
                  </a:solidFill>
                  <a:latin typeface="Calibri" panose="020F0502020204030204" pitchFamily="34" charset="0"/>
                  <a:ea typeface="ＭＳ Ｐゴシック"/>
                  <a:cs typeface="Calibri" panose="020F0502020204030204" pitchFamily="34" charset="0"/>
                </a:rPr>
                <a:t>Bedded Capacity</a:t>
              </a:r>
            </a:p>
            <a:p>
              <a:pPr algn="ctr" defTabSz="233078" eaLnBrk="0" fontAlgn="base" hangingPunct="0">
                <a:lnSpc>
                  <a:spcPct val="90000"/>
                </a:lnSpc>
                <a:spcBef>
                  <a:spcPts val="225"/>
                </a:spcBef>
                <a:spcAft>
                  <a:spcPct val="35000"/>
                </a:spcAft>
                <a:defRPr/>
              </a:pPr>
              <a:r>
                <a:rPr lang="en-US" sz="825">
                  <a:solidFill>
                    <a:srgbClr val="000000"/>
                  </a:solidFill>
                  <a:latin typeface="Calibri" panose="020F0502020204030204" pitchFamily="34" charset="0"/>
                  <a:ea typeface="ＭＳ Ｐゴシック"/>
                  <a:cs typeface="Calibri" panose="020F0502020204030204" pitchFamily="34" charset="0"/>
                </a:rPr>
                <a:t>1%</a:t>
              </a:r>
              <a:endParaRPr lang="en-CA" sz="825">
                <a:solidFill>
                  <a:srgbClr val="000000"/>
                </a:solidFill>
                <a:latin typeface="Calibri" panose="020F0502020204030204" pitchFamily="34" charset="0"/>
                <a:ea typeface="ＭＳ Ｐゴシック"/>
                <a:cs typeface="Calibri" panose="020F0502020204030204" pitchFamily="34" charset="0"/>
              </a:endParaRPr>
            </a:p>
          </p:txBody>
        </p:sp>
        <p:sp>
          <p:nvSpPr>
            <p:cNvPr id="71" name="Freeform 18">
              <a:extLst>
                <a:ext uri="{FF2B5EF4-FFF2-40B4-BE49-F238E27FC236}">
                  <a16:creationId xmlns:a16="http://schemas.microsoft.com/office/drawing/2014/main" id="{BE932A85-E260-47B6-A945-3AC9DDC69B4D}"/>
                </a:ext>
              </a:extLst>
            </p:cNvPr>
            <p:cNvSpPr/>
            <p:nvPr/>
          </p:nvSpPr>
          <p:spPr>
            <a:xfrm>
              <a:off x="4811606" y="2764449"/>
              <a:ext cx="1014545" cy="916364"/>
            </a:xfrm>
            <a:custGeom>
              <a:avLst/>
              <a:gdLst>
                <a:gd name="connsiteX0" fmla="*/ 0 w 769766"/>
                <a:gd name="connsiteY0" fmla="*/ 0 h 384883"/>
                <a:gd name="connsiteX1" fmla="*/ 769766 w 769766"/>
                <a:gd name="connsiteY1" fmla="*/ 0 h 384883"/>
                <a:gd name="connsiteX2" fmla="*/ 769766 w 769766"/>
                <a:gd name="connsiteY2" fmla="*/ 384883 h 384883"/>
                <a:gd name="connsiteX3" fmla="*/ 0 w 769766"/>
                <a:gd name="connsiteY3" fmla="*/ 384883 h 384883"/>
                <a:gd name="connsiteX4" fmla="*/ 0 w 769766"/>
                <a:gd name="connsiteY4" fmla="*/ 0 h 384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766" h="384883">
                  <a:moveTo>
                    <a:pt x="0" y="0"/>
                  </a:moveTo>
                  <a:lnTo>
                    <a:pt x="769766" y="0"/>
                  </a:lnTo>
                  <a:lnTo>
                    <a:pt x="769766" y="384883"/>
                  </a:lnTo>
                  <a:lnTo>
                    <a:pt x="0" y="384883"/>
                  </a:lnTo>
                  <a:lnTo>
                    <a:pt x="0" y="0"/>
                  </a:lnTo>
                  <a:close/>
                </a:path>
              </a:pathLst>
            </a:custGeom>
            <a:solidFill>
              <a:srgbClr val="FFFFFF"/>
            </a:solidFill>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spcFirstLastPara="0" vert="horz" wrap="square" lIns="3329" tIns="3329" rIns="3329" bIns="3329" numCol="1" spcCol="1270" anchor="ctr" anchorCtr="0">
              <a:noAutofit/>
            </a:bodyPr>
            <a:lstStyle/>
            <a:p>
              <a:pPr algn="ctr" defTabSz="233078" eaLnBrk="0" fontAlgn="base" hangingPunct="0">
                <a:lnSpc>
                  <a:spcPct val="90000"/>
                </a:lnSpc>
                <a:spcBef>
                  <a:spcPct val="0"/>
                </a:spcBef>
                <a:spcAft>
                  <a:spcPct val="35000"/>
                </a:spcAft>
                <a:defRPr/>
              </a:pPr>
              <a:r>
                <a:rPr lang="en-US" sz="825">
                  <a:solidFill>
                    <a:srgbClr val="000000"/>
                  </a:solidFill>
                  <a:latin typeface="Calibri" panose="020F0502020204030204" pitchFamily="34" charset="0"/>
                  <a:ea typeface="ＭＳ Ｐゴシック"/>
                  <a:cs typeface="Calibri" panose="020F0502020204030204" pitchFamily="34" charset="0"/>
                </a:rPr>
                <a:t>Bundled Care</a:t>
              </a:r>
            </a:p>
            <a:p>
              <a:pPr algn="ctr" defTabSz="233078" eaLnBrk="0" fontAlgn="base" hangingPunct="0">
                <a:lnSpc>
                  <a:spcPct val="90000"/>
                </a:lnSpc>
                <a:spcBef>
                  <a:spcPct val="0"/>
                </a:spcBef>
                <a:spcAft>
                  <a:spcPct val="35000"/>
                </a:spcAft>
                <a:defRPr/>
              </a:pPr>
              <a:r>
                <a:rPr lang="en-US" sz="825">
                  <a:solidFill>
                    <a:srgbClr val="000000"/>
                  </a:solidFill>
                  <a:latin typeface="Calibri" panose="020F0502020204030204" pitchFamily="34" charset="0"/>
                  <a:ea typeface="ＭＳ Ｐゴシック"/>
                  <a:cs typeface="Calibri" panose="020F0502020204030204" pitchFamily="34" charset="0"/>
                </a:rPr>
                <a:t>(subset of QBPs)</a:t>
              </a:r>
            </a:p>
            <a:p>
              <a:pPr algn="ctr" defTabSz="233078" eaLnBrk="0" fontAlgn="base" hangingPunct="0">
                <a:lnSpc>
                  <a:spcPct val="90000"/>
                </a:lnSpc>
                <a:spcBef>
                  <a:spcPct val="0"/>
                </a:spcBef>
                <a:spcAft>
                  <a:spcPct val="35000"/>
                </a:spcAft>
                <a:defRPr/>
              </a:pPr>
              <a:r>
                <a:rPr lang="en-US" sz="825">
                  <a:solidFill>
                    <a:srgbClr val="000000"/>
                  </a:solidFill>
                  <a:latin typeface="Calibri" panose="020F0502020204030204" pitchFamily="34" charset="0"/>
                  <a:ea typeface="ＭＳ Ｐゴシック"/>
                  <a:cs typeface="Calibri" panose="020F0502020204030204" pitchFamily="34" charset="0"/>
                </a:rPr>
                <a:t>1%</a:t>
              </a:r>
              <a:endParaRPr lang="en-CA" sz="825">
                <a:solidFill>
                  <a:srgbClr val="000000"/>
                </a:solidFill>
                <a:latin typeface="Calibri" panose="020F0502020204030204" pitchFamily="34" charset="0"/>
                <a:ea typeface="ＭＳ Ｐゴシック"/>
                <a:cs typeface="Calibri" panose="020F0502020204030204" pitchFamily="34" charset="0"/>
              </a:endParaRPr>
            </a:p>
          </p:txBody>
        </p:sp>
        <p:sp>
          <p:nvSpPr>
            <p:cNvPr id="72" name="Freeform 28">
              <a:extLst>
                <a:ext uri="{FF2B5EF4-FFF2-40B4-BE49-F238E27FC236}">
                  <a16:creationId xmlns:a16="http://schemas.microsoft.com/office/drawing/2014/main" id="{E3E017A0-F480-4023-9439-0E4F60D0095F}"/>
                </a:ext>
              </a:extLst>
            </p:cNvPr>
            <p:cNvSpPr/>
            <p:nvPr/>
          </p:nvSpPr>
          <p:spPr>
            <a:xfrm>
              <a:off x="4791666" y="1455211"/>
              <a:ext cx="1014545" cy="916364"/>
            </a:xfrm>
            <a:custGeom>
              <a:avLst/>
              <a:gdLst>
                <a:gd name="connsiteX0" fmla="*/ 0 w 769766"/>
                <a:gd name="connsiteY0" fmla="*/ 0 h 384883"/>
                <a:gd name="connsiteX1" fmla="*/ 769766 w 769766"/>
                <a:gd name="connsiteY1" fmla="*/ 0 h 384883"/>
                <a:gd name="connsiteX2" fmla="*/ 769766 w 769766"/>
                <a:gd name="connsiteY2" fmla="*/ 384883 h 384883"/>
                <a:gd name="connsiteX3" fmla="*/ 0 w 769766"/>
                <a:gd name="connsiteY3" fmla="*/ 384883 h 384883"/>
                <a:gd name="connsiteX4" fmla="*/ 0 w 769766"/>
                <a:gd name="connsiteY4" fmla="*/ 0 h 384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766" h="384883">
                  <a:moveTo>
                    <a:pt x="0" y="0"/>
                  </a:moveTo>
                  <a:lnTo>
                    <a:pt x="769766" y="0"/>
                  </a:lnTo>
                  <a:lnTo>
                    <a:pt x="769766" y="384883"/>
                  </a:lnTo>
                  <a:lnTo>
                    <a:pt x="0" y="384883"/>
                  </a:lnTo>
                  <a:lnTo>
                    <a:pt x="0" y="0"/>
                  </a:lnTo>
                  <a:close/>
                </a:path>
              </a:pathLst>
            </a:custGeom>
            <a:solidFill>
              <a:srgbClr val="FFFFFF"/>
            </a:solidFill>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spcFirstLastPara="0" vert="horz" wrap="square" lIns="3329" tIns="3329" rIns="3329" bIns="3329" numCol="1" spcCol="1270" anchor="ctr" anchorCtr="0">
              <a:noAutofit/>
            </a:bodyPr>
            <a:lstStyle/>
            <a:p>
              <a:pPr algn="ctr" defTabSz="233078" eaLnBrk="0" fontAlgn="base" hangingPunct="0">
                <a:lnSpc>
                  <a:spcPct val="90000"/>
                </a:lnSpc>
                <a:spcBef>
                  <a:spcPts val="450"/>
                </a:spcBef>
                <a:spcAft>
                  <a:spcPct val="35000"/>
                </a:spcAft>
                <a:defRPr/>
              </a:pPr>
              <a:r>
                <a:rPr lang="en-US" sz="825">
                  <a:solidFill>
                    <a:srgbClr val="000000"/>
                  </a:solidFill>
                  <a:latin typeface="Calibri" panose="020F0502020204030204" pitchFamily="34" charset="0"/>
                  <a:ea typeface="ＭＳ Ｐゴシック"/>
                  <a:cs typeface="Calibri" panose="020F0502020204030204" pitchFamily="34" charset="0"/>
                </a:rPr>
                <a:t>Quality Based Procedures (LHIN-managed)</a:t>
              </a:r>
            </a:p>
            <a:p>
              <a:pPr algn="ctr" defTabSz="233078" eaLnBrk="0" fontAlgn="base" hangingPunct="0">
                <a:lnSpc>
                  <a:spcPct val="90000"/>
                </a:lnSpc>
                <a:spcBef>
                  <a:spcPts val="225"/>
                </a:spcBef>
                <a:spcAft>
                  <a:spcPct val="35000"/>
                </a:spcAft>
                <a:defRPr/>
              </a:pPr>
              <a:r>
                <a:rPr lang="en-US" sz="825">
                  <a:solidFill>
                    <a:srgbClr val="000000"/>
                  </a:solidFill>
                  <a:latin typeface="Calibri" panose="020F0502020204030204" pitchFamily="34" charset="0"/>
                  <a:ea typeface="ＭＳ Ｐゴシック"/>
                  <a:cs typeface="Calibri" panose="020F0502020204030204" pitchFamily="34" charset="0"/>
                </a:rPr>
                <a:t>7%</a:t>
              </a:r>
              <a:endParaRPr lang="en-CA" sz="825">
                <a:solidFill>
                  <a:srgbClr val="000000"/>
                </a:solidFill>
                <a:latin typeface="Calibri" panose="020F0502020204030204" pitchFamily="34" charset="0"/>
                <a:ea typeface="ＭＳ Ｐゴシック"/>
                <a:cs typeface="Calibri" panose="020F0502020204030204" pitchFamily="34" charset="0"/>
              </a:endParaRPr>
            </a:p>
          </p:txBody>
        </p:sp>
        <p:cxnSp>
          <p:nvCxnSpPr>
            <p:cNvPr id="73" name="Straight Connector 72">
              <a:extLst>
                <a:ext uri="{FF2B5EF4-FFF2-40B4-BE49-F238E27FC236}">
                  <a16:creationId xmlns:a16="http://schemas.microsoft.com/office/drawing/2014/main" id="{AC7A8EDC-13F7-4347-AC71-1BC4D7829851}"/>
                </a:ext>
              </a:extLst>
            </p:cNvPr>
            <p:cNvCxnSpPr/>
            <p:nvPr/>
          </p:nvCxnSpPr>
          <p:spPr bwMode="auto">
            <a:xfrm>
              <a:off x="3124039" y="3553886"/>
              <a:ext cx="0" cy="476345"/>
            </a:xfrm>
            <a:prstGeom prst="line">
              <a:avLst/>
            </a:prstGeom>
            <a:solidFill>
              <a:schemeClr val="accent1"/>
            </a:solidFill>
            <a:ln w="19050" cap="flat" cmpd="sng" algn="ctr">
              <a:solidFill>
                <a:schemeClr val="accent2"/>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5" name="Freeform 22">
              <a:extLst>
                <a:ext uri="{FF2B5EF4-FFF2-40B4-BE49-F238E27FC236}">
                  <a16:creationId xmlns:a16="http://schemas.microsoft.com/office/drawing/2014/main" id="{9D8BD163-20CE-4943-A75D-C19974929235}"/>
                </a:ext>
              </a:extLst>
            </p:cNvPr>
            <p:cNvSpPr/>
            <p:nvPr/>
          </p:nvSpPr>
          <p:spPr>
            <a:xfrm>
              <a:off x="2601393" y="2764449"/>
              <a:ext cx="1014545" cy="916364"/>
            </a:xfrm>
            <a:custGeom>
              <a:avLst/>
              <a:gdLst>
                <a:gd name="connsiteX0" fmla="*/ 0 w 769766"/>
                <a:gd name="connsiteY0" fmla="*/ 0 h 384883"/>
                <a:gd name="connsiteX1" fmla="*/ 769766 w 769766"/>
                <a:gd name="connsiteY1" fmla="*/ 0 h 384883"/>
                <a:gd name="connsiteX2" fmla="*/ 769766 w 769766"/>
                <a:gd name="connsiteY2" fmla="*/ 384883 h 384883"/>
                <a:gd name="connsiteX3" fmla="*/ 0 w 769766"/>
                <a:gd name="connsiteY3" fmla="*/ 384883 h 384883"/>
                <a:gd name="connsiteX4" fmla="*/ 0 w 769766"/>
                <a:gd name="connsiteY4" fmla="*/ 0 h 384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766" h="384883">
                  <a:moveTo>
                    <a:pt x="0" y="0"/>
                  </a:moveTo>
                  <a:lnTo>
                    <a:pt x="769766" y="0"/>
                  </a:lnTo>
                  <a:lnTo>
                    <a:pt x="769766" y="384883"/>
                  </a:lnTo>
                  <a:lnTo>
                    <a:pt x="0" y="384883"/>
                  </a:lnTo>
                  <a:lnTo>
                    <a:pt x="0" y="0"/>
                  </a:lnTo>
                  <a:close/>
                </a:path>
              </a:pathLst>
            </a:custGeom>
            <a:solidFill>
              <a:srgbClr val="FFFFFF"/>
            </a:solidFill>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spcFirstLastPara="0" vert="horz" wrap="square" lIns="3329" tIns="3329" rIns="3329" bIns="3329" numCol="1" spcCol="1270" anchor="ctr" anchorCtr="0">
              <a:noAutofit/>
            </a:bodyPr>
            <a:lstStyle/>
            <a:p>
              <a:pPr algn="ctr" defTabSz="233078" eaLnBrk="0" fontAlgn="base" hangingPunct="0">
                <a:lnSpc>
                  <a:spcPct val="90000"/>
                </a:lnSpc>
                <a:spcBef>
                  <a:spcPct val="0"/>
                </a:spcBef>
                <a:spcAft>
                  <a:spcPct val="35000"/>
                </a:spcAft>
                <a:defRPr/>
              </a:pPr>
              <a:r>
                <a:rPr lang="en-US" sz="825">
                  <a:solidFill>
                    <a:srgbClr val="000000"/>
                  </a:solidFill>
                  <a:latin typeface="Calibri" panose="020F0502020204030204" pitchFamily="34" charset="0"/>
                  <a:ea typeface="ＭＳ Ｐゴシック"/>
                  <a:cs typeface="Calibri" panose="020F0502020204030204" pitchFamily="34" charset="0"/>
                </a:rPr>
                <a:t>Wait Times</a:t>
              </a:r>
            </a:p>
            <a:p>
              <a:pPr algn="ctr" defTabSz="233078" eaLnBrk="0" fontAlgn="base" hangingPunct="0">
                <a:lnSpc>
                  <a:spcPct val="90000"/>
                </a:lnSpc>
                <a:spcBef>
                  <a:spcPct val="0"/>
                </a:spcBef>
                <a:spcAft>
                  <a:spcPct val="35000"/>
                </a:spcAft>
                <a:defRPr/>
              </a:pPr>
              <a:r>
                <a:rPr lang="en-US" sz="825">
                  <a:solidFill>
                    <a:srgbClr val="000000"/>
                  </a:solidFill>
                  <a:latin typeface="Calibri" panose="020F0502020204030204" pitchFamily="34" charset="0"/>
                  <a:ea typeface="ＭＳ Ｐゴシック"/>
                  <a:cs typeface="Calibri" panose="020F0502020204030204" pitchFamily="34" charset="0"/>
                </a:rPr>
                <a:t>1%</a:t>
              </a:r>
              <a:endParaRPr lang="en-CA" sz="825">
                <a:solidFill>
                  <a:srgbClr val="000000"/>
                </a:solidFill>
                <a:latin typeface="Calibri" panose="020F0502020204030204" pitchFamily="34" charset="0"/>
                <a:ea typeface="ＭＳ Ｐゴシック"/>
                <a:cs typeface="Calibri" panose="020F0502020204030204" pitchFamily="34" charset="0"/>
              </a:endParaRPr>
            </a:p>
          </p:txBody>
        </p:sp>
        <p:sp>
          <p:nvSpPr>
            <p:cNvPr id="76" name="Freeform 27">
              <a:extLst>
                <a:ext uri="{FF2B5EF4-FFF2-40B4-BE49-F238E27FC236}">
                  <a16:creationId xmlns:a16="http://schemas.microsoft.com/office/drawing/2014/main" id="{D7A4D743-D69D-47F3-B8DE-C16ABED97112}"/>
                </a:ext>
              </a:extLst>
            </p:cNvPr>
            <p:cNvSpPr/>
            <p:nvPr/>
          </p:nvSpPr>
          <p:spPr>
            <a:xfrm>
              <a:off x="2648401" y="4058446"/>
              <a:ext cx="1014545" cy="916364"/>
            </a:xfrm>
            <a:custGeom>
              <a:avLst/>
              <a:gdLst>
                <a:gd name="connsiteX0" fmla="*/ 0 w 769766"/>
                <a:gd name="connsiteY0" fmla="*/ 0 h 384883"/>
                <a:gd name="connsiteX1" fmla="*/ 769766 w 769766"/>
                <a:gd name="connsiteY1" fmla="*/ 0 h 384883"/>
                <a:gd name="connsiteX2" fmla="*/ 769766 w 769766"/>
                <a:gd name="connsiteY2" fmla="*/ 384883 h 384883"/>
                <a:gd name="connsiteX3" fmla="*/ 0 w 769766"/>
                <a:gd name="connsiteY3" fmla="*/ 384883 h 384883"/>
                <a:gd name="connsiteX4" fmla="*/ 0 w 769766"/>
                <a:gd name="connsiteY4" fmla="*/ 0 h 384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766" h="384883">
                  <a:moveTo>
                    <a:pt x="0" y="0"/>
                  </a:moveTo>
                  <a:lnTo>
                    <a:pt x="769766" y="0"/>
                  </a:lnTo>
                  <a:lnTo>
                    <a:pt x="769766" y="384883"/>
                  </a:lnTo>
                  <a:lnTo>
                    <a:pt x="0" y="384883"/>
                  </a:lnTo>
                  <a:lnTo>
                    <a:pt x="0" y="0"/>
                  </a:lnTo>
                  <a:close/>
                </a:path>
              </a:pathLst>
            </a:custGeom>
            <a:solidFill>
              <a:srgbClr val="FFFFFF"/>
            </a:solidFill>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spcFirstLastPara="0" vert="horz" wrap="square" lIns="13484" tIns="3329" rIns="13484" bIns="3329" numCol="1" spcCol="1270" anchor="ctr" anchorCtr="0">
              <a:noAutofit/>
            </a:bodyPr>
            <a:lstStyle/>
            <a:p>
              <a:pPr algn="ctr" defTabSz="233078" eaLnBrk="0" fontAlgn="base" hangingPunct="0">
                <a:lnSpc>
                  <a:spcPct val="90000"/>
                </a:lnSpc>
                <a:spcBef>
                  <a:spcPct val="0"/>
                </a:spcBef>
                <a:spcAft>
                  <a:spcPts val="214"/>
                </a:spcAft>
                <a:defRPr/>
              </a:pPr>
              <a:r>
                <a:rPr lang="en-US" sz="825">
                  <a:solidFill>
                    <a:srgbClr val="000000"/>
                  </a:solidFill>
                  <a:latin typeface="Calibri" panose="020F0502020204030204" pitchFamily="34" charset="0"/>
                  <a:ea typeface="ＭＳ Ｐゴシック"/>
                  <a:cs typeface="Calibri" panose="020F0502020204030204" pitchFamily="34" charset="0"/>
                </a:rPr>
                <a:t>ED Pay for Results  (subset of Wait Times)</a:t>
              </a:r>
            </a:p>
            <a:p>
              <a:pPr algn="ctr" defTabSz="233078" eaLnBrk="0" fontAlgn="base" hangingPunct="0">
                <a:lnSpc>
                  <a:spcPct val="90000"/>
                </a:lnSpc>
                <a:spcBef>
                  <a:spcPct val="0"/>
                </a:spcBef>
                <a:spcAft>
                  <a:spcPts val="214"/>
                </a:spcAft>
                <a:defRPr/>
              </a:pPr>
              <a:r>
                <a:rPr lang="en-US" sz="825">
                  <a:solidFill>
                    <a:srgbClr val="000000"/>
                  </a:solidFill>
                  <a:latin typeface="Calibri" panose="020F0502020204030204" pitchFamily="34" charset="0"/>
                  <a:ea typeface="ＭＳ Ｐゴシック"/>
                  <a:cs typeface="Calibri" panose="020F0502020204030204" pitchFamily="34" charset="0"/>
                </a:rPr>
                <a:t>&lt;1%</a:t>
              </a:r>
            </a:p>
            <a:p>
              <a:pPr algn="ctr" defTabSz="233078" eaLnBrk="0" fontAlgn="base" hangingPunct="0">
                <a:lnSpc>
                  <a:spcPct val="90000"/>
                </a:lnSpc>
                <a:spcBef>
                  <a:spcPct val="0"/>
                </a:spcBef>
                <a:spcAft>
                  <a:spcPct val="35000"/>
                </a:spcAft>
                <a:defRPr/>
              </a:pPr>
              <a:r>
                <a:rPr lang="en-US" sz="825" i="1">
                  <a:solidFill>
                    <a:srgbClr val="C00000"/>
                  </a:solidFill>
                  <a:latin typeface="Calibri" panose="020F0502020204030204" pitchFamily="34" charset="0"/>
                  <a:ea typeface="ＭＳ Ｐゴシック"/>
                  <a:cs typeface="Calibri" panose="020F0502020204030204" pitchFamily="34" charset="0"/>
                </a:rPr>
                <a:t>Non-targeted</a:t>
              </a:r>
              <a:endParaRPr lang="en-CA" sz="825" i="1">
                <a:solidFill>
                  <a:srgbClr val="C00000"/>
                </a:solidFill>
                <a:latin typeface="Calibri" panose="020F0502020204030204" pitchFamily="34" charset="0"/>
                <a:ea typeface="ＭＳ Ｐゴシック"/>
                <a:cs typeface="Calibri" panose="020F0502020204030204" pitchFamily="34" charset="0"/>
              </a:endParaRPr>
            </a:p>
          </p:txBody>
        </p:sp>
        <p:sp>
          <p:nvSpPr>
            <p:cNvPr id="77" name="Rectangle 76">
              <a:extLst>
                <a:ext uri="{FF2B5EF4-FFF2-40B4-BE49-F238E27FC236}">
                  <a16:creationId xmlns:a16="http://schemas.microsoft.com/office/drawing/2014/main" id="{BE1684F6-B019-4454-BA34-CBF1C221CCEE}"/>
                </a:ext>
              </a:extLst>
            </p:cNvPr>
            <p:cNvSpPr/>
            <p:nvPr/>
          </p:nvSpPr>
          <p:spPr bwMode="auto">
            <a:xfrm>
              <a:off x="1428809" y="5174909"/>
              <a:ext cx="3738445" cy="1177200"/>
            </a:xfrm>
            <a:prstGeom prst="rect">
              <a:avLst/>
            </a:prstGeom>
            <a:solidFill>
              <a:schemeClr val="bg1">
                <a:lumMod val="40000"/>
                <a:lumOff val="60000"/>
              </a:schemeClr>
            </a:solidFill>
            <a:ln w="9525" cap="flat" cmpd="sng" algn="ctr">
              <a:noFill/>
              <a:prstDash val="solid"/>
              <a:round/>
              <a:headEnd type="none" w="med" len="med"/>
              <a:tailEnd type="none" w="med" len="med"/>
            </a:ln>
            <a:effectLst/>
          </p:spPr>
          <p:txBody>
            <a:bodyPr vert="horz" wrap="none" lIns="68500" tIns="34250" rIns="68500" bIns="34250" numCol="1" rtlCol="0" anchor="ctr" anchorCtr="0" compatLnSpc="1">
              <a:prstTxWarp prst="textNoShape">
                <a:avLst/>
              </a:prstTxWarp>
            </a:bodyPr>
            <a:lstStyle/>
            <a:p>
              <a:pPr defTabSz="684970" eaLnBrk="0" fontAlgn="base" hangingPunct="0">
                <a:spcBef>
                  <a:spcPct val="0"/>
                </a:spcBef>
                <a:spcAft>
                  <a:spcPct val="0"/>
                </a:spcAft>
                <a:defRPr/>
              </a:pPr>
              <a:endParaRPr lang="en-CA" sz="1350">
                <a:solidFill>
                  <a:srgbClr val="000000"/>
                </a:solidFill>
                <a:latin typeface="Calibri" panose="020F0502020204030204" pitchFamily="34" charset="0"/>
                <a:ea typeface="ＭＳ Ｐゴシック"/>
                <a:cs typeface="Calibri" panose="020F0502020204030204" pitchFamily="34" charset="0"/>
              </a:endParaRPr>
            </a:p>
          </p:txBody>
        </p:sp>
        <p:sp>
          <p:nvSpPr>
            <p:cNvPr id="78" name="Freeform 24">
              <a:extLst>
                <a:ext uri="{FF2B5EF4-FFF2-40B4-BE49-F238E27FC236}">
                  <a16:creationId xmlns:a16="http://schemas.microsoft.com/office/drawing/2014/main" id="{086C2C69-1120-4DC8-B27F-7C25C16295F4}"/>
                </a:ext>
              </a:extLst>
            </p:cNvPr>
            <p:cNvSpPr/>
            <p:nvPr/>
          </p:nvSpPr>
          <p:spPr>
            <a:xfrm>
              <a:off x="1519284" y="5317459"/>
              <a:ext cx="1008000" cy="916364"/>
            </a:xfrm>
            <a:custGeom>
              <a:avLst/>
              <a:gdLst>
                <a:gd name="connsiteX0" fmla="*/ 0 w 769766"/>
                <a:gd name="connsiteY0" fmla="*/ 0 h 384883"/>
                <a:gd name="connsiteX1" fmla="*/ 769766 w 769766"/>
                <a:gd name="connsiteY1" fmla="*/ 0 h 384883"/>
                <a:gd name="connsiteX2" fmla="*/ 769766 w 769766"/>
                <a:gd name="connsiteY2" fmla="*/ 384883 h 384883"/>
                <a:gd name="connsiteX3" fmla="*/ 0 w 769766"/>
                <a:gd name="connsiteY3" fmla="*/ 384883 h 384883"/>
                <a:gd name="connsiteX4" fmla="*/ 0 w 769766"/>
                <a:gd name="connsiteY4" fmla="*/ 0 h 384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766" h="384883">
                  <a:moveTo>
                    <a:pt x="0" y="0"/>
                  </a:moveTo>
                  <a:lnTo>
                    <a:pt x="769766" y="0"/>
                  </a:lnTo>
                  <a:lnTo>
                    <a:pt x="769766" y="384883"/>
                  </a:lnTo>
                  <a:lnTo>
                    <a:pt x="0" y="384883"/>
                  </a:lnTo>
                  <a:lnTo>
                    <a:pt x="0" y="0"/>
                  </a:lnTo>
                  <a:close/>
                </a:path>
              </a:pathLst>
            </a:custGeom>
            <a:solidFill>
              <a:srgbClr val="FFFFFF"/>
            </a:solidFill>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spcFirstLastPara="0" vert="horz" wrap="square" lIns="3329" tIns="3329" rIns="3329" bIns="3329" numCol="1" spcCol="1270" anchor="ctr" anchorCtr="0">
              <a:noAutofit/>
            </a:bodyPr>
            <a:lstStyle/>
            <a:p>
              <a:pPr algn="ctr" defTabSz="233078" eaLnBrk="0" fontAlgn="base" hangingPunct="0">
                <a:lnSpc>
                  <a:spcPct val="90000"/>
                </a:lnSpc>
                <a:spcBef>
                  <a:spcPct val="0"/>
                </a:spcBef>
                <a:spcAft>
                  <a:spcPct val="35000"/>
                </a:spcAft>
                <a:defRPr/>
              </a:pPr>
              <a:r>
                <a:rPr lang="en-US" sz="825">
                  <a:solidFill>
                    <a:srgbClr val="000000"/>
                  </a:solidFill>
                  <a:latin typeface="Calibri" panose="020F0502020204030204" pitchFamily="34" charset="0"/>
                  <a:ea typeface="ＭＳ Ｐゴシック"/>
                  <a:cs typeface="Calibri" panose="020F0502020204030204" pitchFamily="34" charset="0"/>
                </a:rPr>
                <a:t>Global and  Other Funding</a:t>
              </a:r>
            </a:p>
            <a:p>
              <a:pPr algn="ctr" defTabSz="233078" eaLnBrk="0" fontAlgn="base" hangingPunct="0">
                <a:lnSpc>
                  <a:spcPct val="90000"/>
                </a:lnSpc>
                <a:spcBef>
                  <a:spcPct val="0"/>
                </a:spcBef>
                <a:spcAft>
                  <a:spcPct val="35000"/>
                </a:spcAft>
                <a:defRPr/>
              </a:pPr>
              <a:r>
                <a:rPr lang="en-US" sz="825">
                  <a:solidFill>
                    <a:srgbClr val="000000"/>
                  </a:solidFill>
                  <a:latin typeface="Calibri" panose="020F0502020204030204" pitchFamily="34" charset="0"/>
                  <a:ea typeface="ＭＳ Ｐゴシック"/>
                  <a:cs typeface="Calibri" panose="020F0502020204030204" pitchFamily="34" charset="0"/>
                </a:rPr>
                <a:t>33%</a:t>
              </a:r>
            </a:p>
            <a:p>
              <a:pPr algn="ctr" defTabSz="233078" eaLnBrk="0" fontAlgn="base" hangingPunct="0">
                <a:lnSpc>
                  <a:spcPct val="90000"/>
                </a:lnSpc>
                <a:spcBef>
                  <a:spcPct val="0"/>
                </a:spcBef>
                <a:spcAft>
                  <a:spcPct val="35000"/>
                </a:spcAft>
                <a:defRPr/>
              </a:pPr>
              <a:r>
                <a:rPr lang="en-US" sz="825" i="1">
                  <a:solidFill>
                    <a:srgbClr val="C00000"/>
                  </a:solidFill>
                  <a:latin typeface="Calibri" panose="020F0502020204030204" pitchFamily="34" charset="0"/>
                  <a:ea typeface="ＭＳ Ｐゴシック"/>
                  <a:cs typeface="Calibri" panose="020F0502020204030204" pitchFamily="34" charset="0"/>
                </a:rPr>
                <a:t>Non-targeted</a:t>
              </a:r>
              <a:endParaRPr lang="en-CA" sz="825" i="1">
                <a:solidFill>
                  <a:srgbClr val="C00000"/>
                </a:solidFill>
                <a:latin typeface="Calibri" panose="020F0502020204030204" pitchFamily="34" charset="0"/>
                <a:ea typeface="ＭＳ Ｐゴシック"/>
                <a:cs typeface="Calibri" panose="020F0502020204030204" pitchFamily="34" charset="0"/>
              </a:endParaRPr>
            </a:p>
          </p:txBody>
        </p:sp>
        <p:sp>
          <p:nvSpPr>
            <p:cNvPr id="81" name="Freeform 42">
              <a:extLst>
                <a:ext uri="{FF2B5EF4-FFF2-40B4-BE49-F238E27FC236}">
                  <a16:creationId xmlns:a16="http://schemas.microsoft.com/office/drawing/2014/main" id="{60E9AD65-4057-476C-8625-A38137E044CF}"/>
                </a:ext>
              </a:extLst>
            </p:cNvPr>
            <p:cNvSpPr/>
            <p:nvPr/>
          </p:nvSpPr>
          <p:spPr>
            <a:xfrm>
              <a:off x="5893298" y="1455199"/>
              <a:ext cx="1014545" cy="916364"/>
            </a:xfrm>
            <a:custGeom>
              <a:avLst/>
              <a:gdLst>
                <a:gd name="connsiteX0" fmla="*/ 0 w 769766"/>
                <a:gd name="connsiteY0" fmla="*/ 0 h 384883"/>
                <a:gd name="connsiteX1" fmla="*/ 769766 w 769766"/>
                <a:gd name="connsiteY1" fmla="*/ 0 h 384883"/>
                <a:gd name="connsiteX2" fmla="*/ 769766 w 769766"/>
                <a:gd name="connsiteY2" fmla="*/ 384883 h 384883"/>
                <a:gd name="connsiteX3" fmla="*/ 0 w 769766"/>
                <a:gd name="connsiteY3" fmla="*/ 384883 h 384883"/>
                <a:gd name="connsiteX4" fmla="*/ 0 w 769766"/>
                <a:gd name="connsiteY4" fmla="*/ 0 h 384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766" h="384883">
                  <a:moveTo>
                    <a:pt x="0" y="0"/>
                  </a:moveTo>
                  <a:lnTo>
                    <a:pt x="769766" y="0"/>
                  </a:lnTo>
                  <a:lnTo>
                    <a:pt x="769766" y="384883"/>
                  </a:lnTo>
                  <a:lnTo>
                    <a:pt x="0" y="384883"/>
                  </a:lnTo>
                  <a:lnTo>
                    <a:pt x="0" y="0"/>
                  </a:lnTo>
                  <a:close/>
                </a:path>
              </a:pathLst>
            </a:custGeom>
            <a:solidFill>
              <a:srgbClr val="FFFFFF"/>
            </a:solidFill>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spcFirstLastPara="0" vert="horz" wrap="square" lIns="3329" tIns="3329" rIns="3329" bIns="3329" numCol="1" spcCol="1270" anchor="ctr" anchorCtr="0">
              <a:noAutofit/>
            </a:bodyPr>
            <a:lstStyle/>
            <a:p>
              <a:pPr algn="ctr" defTabSz="233078" eaLnBrk="0" fontAlgn="base" hangingPunct="0">
                <a:lnSpc>
                  <a:spcPct val="90000"/>
                </a:lnSpc>
                <a:spcBef>
                  <a:spcPts val="450"/>
                </a:spcBef>
                <a:spcAft>
                  <a:spcPct val="35000"/>
                </a:spcAft>
                <a:defRPr/>
              </a:pPr>
              <a:r>
                <a:rPr lang="en-US" sz="825">
                  <a:solidFill>
                    <a:srgbClr val="000000"/>
                  </a:solidFill>
                  <a:latin typeface="Calibri" panose="020F0502020204030204" pitchFamily="34" charset="0"/>
                  <a:ea typeface="ＭＳ Ｐゴシック"/>
                  <a:cs typeface="Calibri" panose="020F0502020204030204" pitchFamily="34" charset="0"/>
                </a:rPr>
                <a:t>Quality Based Procedures </a:t>
              </a:r>
              <a:br>
                <a:rPr lang="en-US" sz="825">
                  <a:solidFill>
                    <a:srgbClr val="000000"/>
                  </a:solidFill>
                  <a:latin typeface="Calibri" panose="020F0502020204030204" pitchFamily="34" charset="0"/>
                  <a:ea typeface="ＭＳ Ｐゴシック"/>
                  <a:cs typeface="Calibri" panose="020F0502020204030204" pitchFamily="34" charset="0"/>
                </a:rPr>
              </a:br>
              <a:r>
                <a:rPr lang="en-US" sz="825">
                  <a:solidFill>
                    <a:srgbClr val="000000"/>
                  </a:solidFill>
                  <a:latin typeface="Calibri" panose="020F0502020204030204" pitchFamily="34" charset="0"/>
                  <a:ea typeface="ＭＳ Ｐゴシック"/>
                  <a:cs typeface="Calibri" panose="020F0502020204030204" pitchFamily="34" charset="0"/>
                </a:rPr>
                <a:t>(CCO-managed)</a:t>
              </a:r>
            </a:p>
            <a:p>
              <a:pPr algn="ctr" defTabSz="233078" eaLnBrk="0" fontAlgn="base" hangingPunct="0">
                <a:lnSpc>
                  <a:spcPct val="90000"/>
                </a:lnSpc>
                <a:spcBef>
                  <a:spcPts val="225"/>
                </a:spcBef>
                <a:spcAft>
                  <a:spcPct val="35000"/>
                </a:spcAft>
                <a:defRPr/>
              </a:pPr>
              <a:r>
                <a:rPr lang="en-US" sz="825">
                  <a:solidFill>
                    <a:srgbClr val="000000"/>
                  </a:solidFill>
                  <a:latin typeface="Calibri" panose="020F0502020204030204" pitchFamily="34" charset="0"/>
                  <a:ea typeface="ＭＳ Ｐゴシック"/>
                  <a:cs typeface="Calibri" panose="020F0502020204030204" pitchFamily="34" charset="0"/>
                </a:rPr>
                <a:t>7%</a:t>
              </a:r>
              <a:endParaRPr lang="en-CA" sz="825">
                <a:solidFill>
                  <a:srgbClr val="000000"/>
                </a:solidFill>
                <a:latin typeface="Calibri" panose="020F0502020204030204" pitchFamily="34" charset="0"/>
                <a:ea typeface="ＭＳ Ｐゴシック"/>
                <a:cs typeface="Calibri" panose="020F0502020204030204" pitchFamily="34" charset="0"/>
              </a:endParaRPr>
            </a:p>
          </p:txBody>
        </p:sp>
      </p:grpSp>
      <p:sp>
        <p:nvSpPr>
          <p:cNvPr id="3" name="Rectangle 2">
            <a:extLst>
              <a:ext uri="{FF2B5EF4-FFF2-40B4-BE49-F238E27FC236}">
                <a16:creationId xmlns:a16="http://schemas.microsoft.com/office/drawing/2014/main" id="{D2CF0733-064B-48A1-A88C-57F0E7CF74A7}"/>
              </a:ext>
            </a:extLst>
          </p:cNvPr>
          <p:cNvSpPr/>
          <p:nvPr/>
        </p:nvSpPr>
        <p:spPr>
          <a:xfrm>
            <a:off x="4376214" y="284476"/>
            <a:ext cx="2932213" cy="461665"/>
          </a:xfrm>
          <a:prstGeom prst="rect">
            <a:avLst/>
          </a:prstGeom>
        </p:spPr>
        <p:txBody>
          <a:bodyPr wrap="none">
            <a:spAutoFit/>
          </a:bodyPr>
          <a:lstStyle/>
          <a:p>
            <a:pPr defTabSz="685783">
              <a:defRPr/>
            </a:pPr>
            <a:r>
              <a:rPr lang="en-CA" altLang="en-US" sz="2400" b="1">
                <a:solidFill>
                  <a:prstClr val="white"/>
                </a:solidFill>
                <a:latin typeface="Arial" panose="020B0604020202020204" pitchFamily="34" charset="0"/>
                <a:cs typeface="Arial" panose="020B0604020202020204" pitchFamily="34" charset="0"/>
              </a:rPr>
              <a:t>funded in Ontario?</a:t>
            </a:r>
          </a:p>
        </p:txBody>
      </p:sp>
      <p:graphicFrame>
        <p:nvGraphicFramePr>
          <p:cNvPr id="41" name="Chart 40">
            <a:extLst>
              <a:ext uri="{FF2B5EF4-FFF2-40B4-BE49-F238E27FC236}">
                <a16:creationId xmlns:a16="http://schemas.microsoft.com/office/drawing/2014/main" id="{7EB4BE8B-128F-4BBE-AF2C-2B2F4230A5C2}"/>
              </a:ext>
            </a:extLst>
          </p:cNvPr>
          <p:cNvGraphicFramePr>
            <a:graphicFrameLocks/>
          </p:cNvGraphicFramePr>
          <p:nvPr/>
        </p:nvGraphicFramePr>
        <p:xfrm>
          <a:off x="5086585" y="2140409"/>
          <a:ext cx="4179860" cy="2623675"/>
        </p:xfrm>
        <a:graphic>
          <a:graphicData uri="http://schemas.openxmlformats.org/drawingml/2006/chart">
            <c:chart xmlns:c="http://schemas.openxmlformats.org/drawingml/2006/chart" xmlns:r="http://schemas.openxmlformats.org/officeDocument/2006/relationships" r:id="rId3"/>
          </a:graphicData>
        </a:graphic>
      </p:graphicFrame>
      <p:sp>
        <p:nvSpPr>
          <p:cNvPr id="4" name="Arrow: Right 3">
            <a:extLst>
              <a:ext uri="{FF2B5EF4-FFF2-40B4-BE49-F238E27FC236}">
                <a16:creationId xmlns:a16="http://schemas.microsoft.com/office/drawing/2014/main" id="{D0E8877A-D9BD-4D22-9278-4128149B943F}"/>
              </a:ext>
            </a:extLst>
          </p:cNvPr>
          <p:cNvSpPr/>
          <p:nvPr/>
        </p:nvSpPr>
        <p:spPr>
          <a:xfrm rot="10800000">
            <a:off x="3480043" y="3999484"/>
            <a:ext cx="935915" cy="519141"/>
          </a:xfrm>
          <a:prstGeom prst="rightArrow">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350"/>
          </a:p>
        </p:txBody>
      </p:sp>
      <p:sp>
        <p:nvSpPr>
          <p:cNvPr id="43" name="Freeform 24">
            <a:extLst>
              <a:ext uri="{FF2B5EF4-FFF2-40B4-BE49-F238E27FC236}">
                <a16:creationId xmlns:a16="http://schemas.microsoft.com/office/drawing/2014/main" id="{2EBA1248-2A5A-4FDD-B34E-B53E0F91965C}"/>
              </a:ext>
            </a:extLst>
          </p:cNvPr>
          <p:cNvSpPr/>
          <p:nvPr/>
        </p:nvSpPr>
        <p:spPr>
          <a:xfrm>
            <a:off x="2112730" y="4022773"/>
            <a:ext cx="974332" cy="687273"/>
          </a:xfrm>
          <a:custGeom>
            <a:avLst/>
            <a:gdLst>
              <a:gd name="connsiteX0" fmla="*/ 0 w 769766"/>
              <a:gd name="connsiteY0" fmla="*/ 0 h 384883"/>
              <a:gd name="connsiteX1" fmla="*/ 769766 w 769766"/>
              <a:gd name="connsiteY1" fmla="*/ 0 h 384883"/>
              <a:gd name="connsiteX2" fmla="*/ 769766 w 769766"/>
              <a:gd name="connsiteY2" fmla="*/ 384883 h 384883"/>
              <a:gd name="connsiteX3" fmla="*/ 0 w 769766"/>
              <a:gd name="connsiteY3" fmla="*/ 384883 h 384883"/>
              <a:gd name="connsiteX4" fmla="*/ 0 w 769766"/>
              <a:gd name="connsiteY4" fmla="*/ 0 h 384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766" h="384883">
                <a:moveTo>
                  <a:pt x="0" y="0"/>
                </a:moveTo>
                <a:lnTo>
                  <a:pt x="769766" y="0"/>
                </a:lnTo>
                <a:lnTo>
                  <a:pt x="769766" y="384883"/>
                </a:lnTo>
                <a:lnTo>
                  <a:pt x="0" y="384883"/>
                </a:lnTo>
                <a:lnTo>
                  <a:pt x="0" y="0"/>
                </a:lnTo>
                <a:close/>
              </a:path>
            </a:pathLst>
          </a:custGeom>
          <a:solidFill>
            <a:srgbClr val="FFFF00"/>
          </a:solidFill>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spcFirstLastPara="0" vert="horz" wrap="square" lIns="3329" tIns="3329" rIns="3329" bIns="3329" numCol="1" spcCol="1270" anchor="ctr" anchorCtr="0">
            <a:noAutofit/>
          </a:bodyPr>
          <a:lstStyle/>
          <a:p>
            <a:pPr algn="ctr" defTabSz="233078" eaLnBrk="0" fontAlgn="base" hangingPunct="0">
              <a:lnSpc>
                <a:spcPct val="90000"/>
              </a:lnSpc>
              <a:spcBef>
                <a:spcPct val="0"/>
              </a:spcBef>
              <a:spcAft>
                <a:spcPct val="35000"/>
              </a:spcAft>
              <a:defRPr/>
            </a:pPr>
            <a:r>
              <a:rPr lang="en-US" sz="825">
                <a:solidFill>
                  <a:srgbClr val="000000"/>
                </a:solidFill>
                <a:latin typeface="Calibri" panose="020F0502020204030204" pitchFamily="34" charset="0"/>
                <a:ea typeface="ＭＳ Ｐゴシック"/>
                <a:cs typeface="Calibri" panose="020F0502020204030204" pitchFamily="34" charset="0"/>
              </a:rPr>
              <a:t>Global and  Other Funding</a:t>
            </a:r>
          </a:p>
          <a:p>
            <a:pPr algn="ctr" defTabSz="233078" eaLnBrk="0" fontAlgn="base" hangingPunct="0">
              <a:lnSpc>
                <a:spcPct val="90000"/>
              </a:lnSpc>
              <a:spcBef>
                <a:spcPct val="0"/>
              </a:spcBef>
              <a:spcAft>
                <a:spcPct val="35000"/>
              </a:spcAft>
              <a:defRPr/>
            </a:pPr>
            <a:r>
              <a:rPr lang="en-US" sz="825">
                <a:solidFill>
                  <a:srgbClr val="000000"/>
                </a:solidFill>
                <a:latin typeface="Calibri" panose="020F0502020204030204" pitchFamily="34" charset="0"/>
                <a:ea typeface="ＭＳ Ｐゴシック"/>
                <a:cs typeface="Calibri" panose="020F0502020204030204" pitchFamily="34" charset="0"/>
              </a:rPr>
              <a:t>33%</a:t>
            </a:r>
          </a:p>
          <a:p>
            <a:pPr algn="ctr" defTabSz="233078" eaLnBrk="0" fontAlgn="base" hangingPunct="0">
              <a:lnSpc>
                <a:spcPct val="90000"/>
              </a:lnSpc>
              <a:spcBef>
                <a:spcPct val="0"/>
              </a:spcBef>
              <a:spcAft>
                <a:spcPct val="35000"/>
              </a:spcAft>
              <a:defRPr/>
            </a:pPr>
            <a:r>
              <a:rPr lang="en-US" sz="825" i="1">
                <a:solidFill>
                  <a:srgbClr val="C00000"/>
                </a:solidFill>
                <a:latin typeface="Calibri" panose="020F0502020204030204" pitchFamily="34" charset="0"/>
                <a:ea typeface="ＭＳ Ｐゴシック"/>
                <a:cs typeface="Calibri" panose="020F0502020204030204" pitchFamily="34" charset="0"/>
              </a:rPr>
              <a:t>Non-targeted</a:t>
            </a:r>
            <a:endParaRPr lang="en-CA" sz="825" i="1">
              <a:solidFill>
                <a:srgbClr val="C00000"/>
              </a:solidFill>
              <a:latin typeface="Calibri" panose="020F0502020204030204" pitchFamily="34" charset="0"/>
              <a:ea typeface="ＭＳ Ｐゴシック"/>
              <a:cs typeface="Calibri" panose="020F0502020204030204" pitchFamily="34" charset="0"/>
            </a:endParaRPr>
          </a:p>
        </p:txBody>
      </p:sp>
    </p:spTree>
    <p:extLst>
      <p:ext uri="{BB962C8B-B14F-4D97-AF65-F5344CB8AC3E}">
        <p14:creationId xmlns:p14="http://schemas.microsoft.com/office/powerpoint/2010/main" val="2534950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fade">
                                      <p:cBhvr>
                                        <p:cTn id="10"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023362-032B-4568-83BC-ACC599205956}"/>
              </a:ext>
            </a:extLst>
          </p:cNvPr>
          <p:cNvSpPr>
            <a:spLocks noGrp="1"/>
          </p:cNvSpPr>
          <p:nvPr>
            <p:ph type="title"/>
          </p:nvPr>
        </p:nvSpPr>
        <p:spPr>
          <a:xfrm>
            <a:off x="391409" y="874489"/>
            <a:ext cx="6695191" cy="2511822"/>
          </a:xfrm>
        </p:spPr>
        <p:txBody>
          <a:bodyPr>
            <a:normAutofit/>
          </a:bodyPr>
          <a:lstStyle/>
          <a:p>
            <a:r>
              <a:rPr lang="en-US" sz="4000" dirty="0"/>
              <a:t>Introduction of Standardized Data Collection</a:t>
            </a:r>
            <a:br>
              <a:rPr lang="en-US" sz="4000" dirty="0"/>
            </a:br>
            <a:endParaRPr lang="en-US" sz="4000" dirty="0"/>
          </a:p>
        </p:txBody>
      </p:sp>
      <p:sp>
        <p:nvSpPr>
          <p:cNvPr id="2" name="Slide Number Placeholder 1">
            <a:extLst>
              <a:ext uri="{FF2B5EF4-FFF2-40B4-BE49-F238E27FC236}">
                <a16:creationId xmlns:a16="http://schemas.microsoft.com/office/drawing/2014/main" id="{E2948901-8103-4162-81E6-328931691544}"/>
              </a:ext>
            </a:extLst>
          </p:cNvPr>
          <p:cNvSpPr>
            <a:spLocks noGrp="1"/>
          </p:cNvSpPr>
          <p:nvPr>
            <p:ph type="sldNum" sz="quarter" idx="4294967295"/>
          </p:nvPr>
        </p:nvSpPr>
        <p:spPr>
          <a:xfrm>
            <a:off x="7086600" y="4767263"/>
            <a:ext cx="2057400" cy="274637"/>
          </a:xfrm>
        </p:spPr>
        <p:txBody>
          <a:bodyPr/>
          <a:lstStyle/>
          <a:p>
            <a:fld id="{2DF1359E-C3E6-4F94-ADA3-04424943FDA4}" type="slidenum">
              <a:rPr lang="en-CA" smtClean="0"/>
              <a:t>9</a:t>
            </a:fld>
            <a:endParaRPr lang="en-CA"/>
          </a:p>
        </p:txBody>
      </p:sp>
      <p:pic>
        <p:nvPicPr>
          <p:cNvPr id="5" name="Picture 4" descr="Icon&#10;&#10;Description automatically generated">
            <a:extLst>
              <a:ext uri="{FF2B5EF4-FFF2-40B4-BE49-F238E27FC236}">
                <a16:creationId xmlns:a16="http://schemas.microsoft.com/office/drawing/2014/main" id="{B99B86AF-E540-498F-93EC-F9AEC197113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6848009" y="2007242"/>
            <a:ext cx="1904582" cy="2069545"/>
          </a:xfrm>
          <a:prstGeom prst="rect">
            <a:avLst/>
          </a:prstGeom>
        </p:spPr>
      </p:pic>
    </p:spTree>
    <p:extLst>
      <p:ext uri="{BB962C8B-B14F-4D97-AF65-F5344CB8AC3E}">
        <p14:creationId xmlns:p14="http://schemas.microsoft.com/office/powerpoint/2010/main" val="3855450903"/>
      </p:ext>
    </p:extLst>
  </p:cSld>
  <p:clrMapOvr>
    <a:masterClrMapping/>
  </p:clrMapOvr>
</p:sld>
</file>

<file path=ppt/theme/theme1.xml><?xml version="1.0" encoding="utf-8"?>
<a:theme xmlns:a="http://schemas.openxmlformats.org/drawingml/2006/main" name="1 - Title Slides">
  <a:themeElements>
    <a:clrScheme name="OHA">
      <a:dk1>
        <a:srgbClr val="453A6E"/>
      </a:dk1>
      <a:lt1>
        <a:srgbClr val="78818C"/>
      </a:lt1>
      <a:dk2>
        <a:srgbClr val="008063"/>
      </a:dk2>
      <a:lt2>
        <a:srgbClr val="EE2C3C"/>
      </a:lt2>
      <a:accent1>
        <a:srgbClr val="AE55A1"/>
      </a:accent1>
      <a:accent2>
        <a:srgbClr val="FFC03F"/>
      </a:accent2>
      <a:accent3>
        <a:srgbClr val="65BC46"/>
      </a:accent3>
      <a:accent4>
        <a:srgbClr val="5251A2"/>
      </a:accent4>
      <a:accent5>
        <a:srgbClr val="56C5D0"/>
      </a:accent5>
      <a:accent6>
        <a:srgbClr val="E56849"/>
      </a:accent6>
      <a:hlink>
        <a:srgbClr val="78818C"/>
      </a:hlink>
      <a:folHlink>
        <a:srgbClr val="B7B8B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emplate 1 - For Short Copy Presentations" id="{7729F899-4C69-4233-8553-9D57F3144C3A}" vid="{623891CF-AAD8-42E9-AD5A-A12B88FAA465}"/>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 - Section Slides">
  <a:themeElements>
    <a:clrScheme name="OHA">
      <a:dk1>
        <a:srgbClr val="453A6E"/>
      </a:dk1>
      <a:lt1>
        <a:srgbClr val="78818C"/>
      </a:lt1>
      <a:dk2>
        <a:srgbClr val="008063"/>
      </a:dk2>
      <a:lt2>
        <a:srgbClr val="EE2C3C"/>
      </a:lt2>
      <a:accent1>
        <a:srgbClr val="AE55A1"/>
      </a:accent1>
      <a:accent2>
        <a:srgbClr val="FFC03F"/>
      </a:accent2>
      <a:accent3>
        <a:srgbClr val="65BC46"/>
      </a:accent3>
      <a:accent4>
        <a:srgbClr val="5251A2"/>
      </a:accent4>
      <a:accent5>
        <a:srgbClr val="56C5D0"/>
      </a:accent5>
      <a:accent6>
        <a:srgbClr val="E56849"/>
      </a:accent6>
      <a:hlink>
        <a:srgbClr val="78818C"/>
      </a:hlink>
      <a:folHlink>
        <a:srgbClr val="B7B8B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emplate 1 - For Short Copy Presentations" id="{7729F899-4C69-4233-8553-9D57F3144C3A}" vid="{88758A41-62B1-463E-8D46-88ADBD6A612C}"/>
    </a:ext>
  </a:extLst>
</a:theme>
</file>

<file path=ppt/theme/theme3.xml><?xml version="1.0" encoding="utf-8"?>
<a:theme xmlns:a="http://schemas.openxmlformats.org/drawingml/2006/main" name="3 - Event Slides">
  <a:themeElements>
    <a:clrScheme name="OHA">
      <a:dk1>
        <a:srgbClr val="453A6E"/>
      </a:dk1>
      <a:lt1>
        <a:srgbClr val="78818C"/>
      </a:lt1>
      <a:dk2>
        <a:srgbClr val="008063"/>
      </a:dk2>
      <a:lt2>
        <a:srgbClr val="EE2C3C"/>
      </a:lt2>
      <a:accent1>
        <a:srgbClr val="AE55A1"/>
      </a:accent1>
      <a:accent2>
        <a:srgbClr val="FFC03F"/>
      </a:accent2>
      <a:accent3>
        <a:srgbClr val="65BC46"/>
      </a:accent3>
      <a:accent4>
        <a:srgbClr val="5251A2"/>
      </a:accent4>
      <a:accent5>
        <a:srgbClr val="56C5D0"/>
      </a:accent5>
      <a:accent6>
        <a:srgbClr val="E56849"/>
      </a:accent6>
      <a:hlink>
        <a:srgbClr val="78818C"/>
      </a:hlink>
      <a:folHlink>
        <a:srgbClr val="B7B8B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emplate 1 - For Short Copy Presentations" id="{7729F899-4C69-4233-8553-9D57F3144C3A}" vid="{43C95C6D-ED95-4C26-9B2E-9E8CCEE1FA37}"/>
    </a:ext>
  </a:extLst>
</a:theme>
</file>

<file path=ppt/theme/theme4.xml><?xml version="1.0" encoding="utf-8"?>
<a:theme xmlns:a="http://schemas.openxmlformats.org/drawingml/2006/main" name="4a - Content Slides">
  <a:themeElements>
    <a:clrScheme name="OHA">
      <a:dk1>
        <a:srgbClr val="453A6E"/>
      </a:dk1>
      <a:lt1>
        <a:srgbClr val="78818C"/>
      </a:lt1>
      <a:dk2>
        <a:srgbClr val="008063"/>
      </a:dk2>
      <a:lt2>
        <a:srgbClr val="EE2C3C"/>
      </a:lt2>
      <a:accent1>
        <a:srgbClr val="AE55A1"/>
      </a:accent1>
      <a:accent2>
        <a:srgbClr val="FFC03F"/>
      </a:accent2>
      <a:accent3>
        <a:srgbClr val="65BC46"/>
      </a:accent3>
      <a:accent4>
        <a:srgbClr val="5251A2"/>
      </a:accent4>
      <a:accent5>
        <a:srgbClr val="56C5D0"/>
      </a:accent5>
      <a:accent6>
        <a:srgbClr val="E56849"/>
      </a:accent6>
      <a:hlink>
        <a:srgbClr val="78818C"/>
      </a:hlink>
      <a:folHlink>
        <a:srgbClr val="B7B8B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emplate 1 - For Short Copy Presentations" id="{7729F899-4C69-4233-8553-9D57F3144C3A}" vid="{F6D529FE-38A5-48D3-BB19-155491FA8F11}"/>
    </a:ext>
  </a:extLst>
</a:theme>
</file>

<file path=ppt/theme/theme5.xml><?xml version="1.0" encoding="utf-8"?>
<a:theme xmlns:a="http://schemas.openxmlformats.org/drawingml/2006/main" name="4b - Content Slides">
  <a:themeElements>
    <a:clrScheme name="OHA">
      <a:dk1>
        <a:srgbClr val="453A6E"/>
      </a:dk1>
      <a:lt1>
        <a:srgbClr val="78818C"/>
      </a:lt1>
      <a:dk2>
        <a:srgbClr val="008063"/>
      </a:dk2>
      <a:lt2>
        <a:srgbClr val="EE2C3C"/>
      </a:lt2>
      <a:accent1>
        <a:srgbClr val="AE55A1"/>
      </a:accent1>
      <a:accent2>
        <a:srgbClr val="FFC03F"/>
      </a:accent2>
      <a:accent3>
        <a:srgbClr val="65BC46"/>
      </a:accent3>
      <a:accent4>
        <a:srgbClr val="5251A2"/>
      </a:accent4>
      <a:accent5>
        <a:srgbClr val="56C5D0"/>
      </a:accent5>
      <a:accent6>
        <a:srgbClr val="E56849"/>
      </a:accent6>
      <a:hlink>
        <a:srgbClr val="78818C"/>
      </a:hlink>
      <a:folHlink>
        <a:srgbClr val="B7B8B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emplate 1 - For Short Copy Presentations" id="{7729F899-4C69-4233-8553-9D57F3144C3A}" vid="{4D441D50-A1A2-4458-9881-F7512F56674E}"/>
    </a:ext>
  </a:extLst>
</a:theme>
</file>

<file path=ppt/theme/theme6.xml><?xml version="1.0" encoding="utf-8"?>
<a:theme xmlns:a="http://schemas.openxmlformats.org/drawingml/2006/main" name="5 - Charts and Graphs">
  <a:themeElements>
    <a:clrScheme name="OHA">
      <a:dk1>
        <a:srgbClr val="453A6E"/>
      </a:dk1>
      <a:lt1>
        <a:srgbClr val="78818C"/>
      </a:lt1>
      <a:dk2>
        <a:srgbClr val="008063"/>
      </a:dk2>
      <a:lt2>
        <a:srgbClr val="EE2C3C"/>
      </a:lt2>
      <a:accent1>
        <a:srgbClr val="AE55A1"/>
      </a:accent1>
      <a:accent2>
        <a:srgbClr val="FFC03F"/>
      </a:accent2>
      <a:accent3>
        <a:srgbClr val="65BC46"/>
      </a:accent3>
      <a:accent4>
        <a:srgbClr val="5251A2"/>
      </a:accent4>
      <a:accent5>
        <a:srgbClr val="56C5D0"/>
      </a:accent5>
      <a:accent6>
        <a:srgbClr val="E56849"/>
      </a:accent6>
      <a:hlink>
        <a:srgbClr val="78818C"/>
      </a:hlink>
      <a:folHlink>
        <a:srgbClr val="B7B8B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emplate 1 - For Short Copy Presentations" id="{7729F899-4C69-4233-8553-9D57F3144C3A}" vid="{9BCACB2F-3EA7-427D-830D-F3FD1DFA440D}"/>
    </a:ext>
  </a:extLst>
</a:theme>
</file>

<file path=ppt/theme/theme7.xml><?xml version="1.0" encoding="utf-8"?>
<a:theme xmlns:a="http://schemas.openxmlformats.org/drawingml/2006/main" name="HQO Draft Template_4-3">
  <a:themeElements>
    <a:clrScheme name="HQO">
      <a:dk1>
        <a:srgbClr val="000000"/>
      </a:dk1>
      <a:lt1>
        <a:srgbClr val="FFFFFF"/>
      </a:lt1>
      <a:dk2>
        <a:srgbClr val="000000"/>
      </a:dk2>
      <a:lt2>
        <a:srgbClr val="808080"/>
      </a:lt2>
      <a:accent1>
        <a:srgbClr val="BBE0E3"/>
      </a:accent1>
      <a:accent2>
        <a:srgbClr val="00A0AF"/>
      </a:accent2>
      <a:accent3>
        <a:srgbClr val="FFFFFF"/>
      </a:accent3>
      <a:accent4>
        <a:srgbClr val="000000"/>
      </a:accent4>
      <a:accent5>
        <a:srgbClr val="00788A"/>
      </a:accent5>
      <a:accent6>
        <a:srgbClr val="D2492A"/>
      </a:accent6>
      <a:hlink>
        <a:srgbClr val="00788A"/>
      </a:hlink>
      <a:folHlink>
        <a:srgbClr val="929292"/>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1">
          <a:lnSpc>
            <a:spcPct val="100000"/>
          </a:lnSpc>
          <a:spcBef>
            <a:spcPct val="50000"/>
          </a:spcBef>
          <a:spcAft>
            <a:spcPct val="0"/>
          </a:spcAft>
          <a:buClrTx/>
          <a:buSzTx/>
          <a:buFontTx/>
          <a:buNone/>
          <a:tabLst/>
          <a:defRPr kumimoji="0" lang="en-US" sz="1400" b="0" i="0" u="sng" strike="noStrike" cap="none" normalizeH="0" baseline="0" smtClean="0">
            <a:ln>
              <a:noFill/>
            </a:ln>
            <a:solidFill>
              <a:schemeClr val="tx1"/>
            </a:solidFill>
            <a:effectLst/>
            <a:latin typeface="Arial" charset="0"/>
            <a:ea typeface="ＭＳ Ｐゴシック" pitchFamily="68" charset="-128"/>
          </a:defRPr>
        </a:defPPr>
      </a:lstStyle>
    </a:spDef>
    <a:lnDef>
      <a:spPr bwMode="auto">
        <a:xfrm>
          <a:off x="0" y="0"/>
          <a:ext cx="1" cy="1"/>
        </a:xfrm>
        <a:custGeom>
          <a:avLst/>
          <a:gdLst/>
          <a:ahLst/>
          <a:cxnLst/>
          <a:rect l="0" t="0" r="0" b="0"/>
          <a:pathLst/>
        </a:custGeom>
        <a:solidFill>
          <a:srgbClr val="FFFF00"/>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1">
          <a:lnSpc>
            <a:spcPct val="100000"/>
          </a:lnSpc>
          <a:spcBef>
            <a:spcPct val="50000"/>
          </a:spcBef>
          <a:spcAft>
            <a:spcPct val="0"/>
          </a:spcAft>
          <a:buClrTx/>
          <a:buSzTx/>
          <a:buFontTx/>
          <a:buNone/>
          <a:tabLst/>
          <a:defRPr kumimoji="0" lang="en-US" sz="1400" b="0" i="0" u="sng" strike="noStrike" cap="none" normalizeH="0" baseline="0" smtClean="0">
            <a:ln>
              <a:noFill/>
            </a:ln>
            <a:solidFill>
              <a:schemeClr val="tx1"/>
            </a:solidFill>
            <a:effectLst/>
            <a:latin typeface="Arial" charset="0"/>
            <a:ea typeface="ＭＳ Ｐゴシック" pitchFamily="68" charset="-128"/>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Office Theme">
  <a:themeElements>
    <a:clrScheme name="DM 3.0">
      <a:dk1>
        <a:sysClr val="windowText" lastClr="000000"/>
      </a:dk1>
      <a:lt1>
        <a:sysClr val="window" lastClr="FFFFFF"/>
      </a:lt1>
      <a:dk2>
        <a:srgbClr val="44546A"/>
      </a:dk2>
      <a:lt2>
        <a:srgbClr val="E7E6E6"/>
      </a:lt2>
      <a:accent1>
        <a:srgbClr val="261448"/>
      </a:accent1>
      <a:accent2>
        <a:srgbClr val="55215E"/>
      </a:accent2>
      <a:accent3>
        <a:srgbClr val="A0457D"/>
      </a:accent3>
      <a:accent4>
        <a:srgbClr val="D8A6CC"/>
      </a:accent4>
      <a:accent5>
        <a:srgbClr val="077797"/>
      </a:accent5>
      <a:accent6>
        <a:srgbClr val="EBB61F"/>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14A6E760BB2794CB8E194CB8626D2E6" ma:contentTypeVersion="18" ma:contentTypeDescription="Create a new document." ma:contentTypeScope="" ma:versionID="43a01daa2f36828f6156f75eaf199d18">
  <xsd:schema xmlns:xsd="http://www.w3.org/2001/XMLSchema" xmlns:xs="http://www.w3.org/2001/XMLSchema" xmlns:p="http://schemas.microsoft.com/office/2006/metadata/properties" xmlns:ns2="a4996d1a-f17e-45c0-bb0a-f67cf8399cb1" xmlns:ns3="e40abd8b-4235-42ac-92ce-65934f354265" targetNamespace="http://schemas.microsoft.com/office/2006/metadata/properties" ma:root="true" ma:fieldsID="8a89caebfb79925cebcdd0f5573eeac3" ns2:_="" ns3:_="">
    <xsd:import namespace="a4996d1a-f17e-45c0-bb0a-f67cf8399cb1"/>
    <xsd:import namespace="e40abd8b-4235-42ac-92ce-65934f35426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3:TaxCatchAll"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996d1a-f17e-45c0-bb0a-f67cf8399cb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e2366b15-0954-4833-b5a3-72887d6a0f9f"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40abd8b-4235-42ac-92ce-65934f35426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0441ef3e-c6e0-4706-8a1a-c6d98b3b1b27}" ma:internalName="TaxCatchAll" ma:showField="CatchAllData" ma:web="e40abd8b-4235-42ac-92ce-65934f35426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e40abd8b-4235-42ac-92ce-65934f354265">
      <UserInfo>
        <DisplayName>Imtiaz Daniel</DisplayName>
        <AccountId>3161</AccountId>
        <AccountType/>
      </UserInfo>
      <UserInfo>
        <DisplayName>Fiona Fu</DisplayName>
        <AccountId>18485</AccountId>
        <AccountType/>
      </UserInfo>
      <UserInfo>
        <DisplayName>Emitis Moshirzadeh</DisplayName>
        <AccountId>8648</AccountId>
        <AccountType/>
      </UserInfo>
    </SharedWithUsers>
    <lcf76f155ced4ddcb4097134ff3c332f xmlns="a4996d1a-f17e-45c0-bb0a-f67cf8399cb1">
      <Terms xmlns="http://schemas.microsoft.com/office/infopath/2007/PartnerControls"/>
    </lcf76f155ced4ddcb4097134ff3c332f>
    <TaxCatchAll xmlns="e40abd8b-4235-42ac-92ce-65934f354265" xsi:nil="true"/>
  </documentManagement>
</p:properties>
</file>

<file path=customXml/itemProps1.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2.xml><?xml version="1.0" encoding="utf-8"?>
<ds:datastoreItem xmlns:ds="http://schemas.openxmlformats.org/officeDocument/2006/customXml" ds:itemID="{E8DFCD87-0AA2-4D3B-8B5B-E6190812B01B}">
  <ds:schemaRefs>
    <ds:schemaRef ds:uri="a4996d1a-f17e-45c0-bb0a-f67cf8399cb1"/>
    <ds:schemaRef ds:uri="e40abd8b-4235-42ac-92ce-65934f35426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B6F2769-7194-4217-93D3-3AF3A4742282}">
  <ds:schemaRefs>
    <ds:schemaRef ds:uri="http://schemas.microsoft.com/office/2006/documentManagement/types"/>
    <ds:schemaRef ds:uri="http://purl.org/dc/elements/1.1/"/>
    <ds:schemaRef ds:uri="http://schemas.openxmlformats.org/package/2006/metadata/core-properties"/>
    <ds:schemaRef ds:uri="http://schemas.microsoft.com/office/infopath/2007/PartnerControls"/>
    <ds:schemaRef ds:uri="a4996d1a-f17e-45c0-bb0a-f67cf8399cb1"/>
    <ds:schemaRef ds:uri="http://purl.org/dc/terms/"/>
    <ds:schemaRef ds:uri="http://schemas.microsoft.com/office/2006/metadata/properties"/>
    <ds:schemaRef ds:uri="e40abd8b-4235-42ac-92ce-65934f354265"/>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689</TotalTime>
  <Words>6667</Words>
  <Application>Microsoft Office PowerPoint</Application>
  <PresentationFormat>On-screen Show (16:9)</PresentationFormat>
  <Paragraphs>841</Paragraphs>
  <Slides>53</Slides>
  <Notes>31</Notes>
  <HiddenSlides>0</HiddenSlides>
  <MMClips>0</MMClips>
  <ScaleCrop>false</ScaleCrop>
  <HeadingPairs>
    <vt:vector size="6" baseType="variant">
      <vt:variant>
        <vt:lpstr>Fonts Used</vt:lpstr>
      </vt:variant>
      <vt:variant>
        <vt:i4>14</vt:i4>
      </vt:variant>
      <vt:variant>
        <vt:lpstr>Theme</vt:lpstr>
      </vt:variant>
      <vt:variant>
        <vt:i4>8</vt:i4>
      </vt:variant>
      <vt:variant>
        <vt:lpstr>Slide Titles</vt:lpstr>
      </vt:variant>
      <vt:variant>
        <vt:i4>53</vt:i4>
      </vt:variant>
    </vt:vector>
  </HeadingPairs>
  <TitlesOfParts>
    <vt:vector size="75" baseType="lpstr">
      <vt:lpstr>Arial</vt:lpstr>
      <vt:lpstr>Arial Narrow</vt:lpstr>
      <vt:lpstr>BlinkMacSystemFont</vt:lpstr>
      <vt:lpstr>Calibri</vt:lpstr>
      <vt:lpstr>Calibri Light</vt:lpstr>
      <vt:lpstr>Courier New</vt:lpstr>
      <vt:lpstr>Franklin Gothic Book</vt:lpstr>
      <vt:lpstr>Georgia</vt:lpstr>
      <vt:lpstr>Helvetica Neue</vt:lpstr>
      <vt:lpstr>Helvetica Neue Light</vt:lpstr>
      <vt:lpstr>ITC Century Std Book</vt:lpstr>
      <vt:lpstr>Symbol</vt:lpstr>
      <vt:lpstr>Wingdings</vt:lpstr>
      <vt:lpstr>Wingdings 2</vt:lpstr>
      <vt:lpstr>1 - Title Slides</vt:lpstr>
      <vt:lpstr>2 - Section Slides</vt:lpstr>
      <vt:lpstr>3 - Event Slides</vt:lpstr>
      <vt:lpstr>4a - Content Slides</vt:lpstr>
      <vt:lpstr>4b - Content Slides</vt:lpstr>
      <vt:lpstr>5 - Charts and Graphs</vt:lpstr>
      <vt:lpstr>HQO Draft Template_4-3</vt:lpstr>
      <vt:lpstr>1_Office Theme</vt:lpstr>
      <vt:lpstr>Data driving quality-based funding for inpatient schizophrenia</vt:lpstr>
      <vt:lpstr>Overview</vt:lpstr>
      <vt:lpstr>Background</vt:lpstr>
      <vt:lpstr>PowerPoint Presentation</vt:lpstr>
      <vt:lpstr>Health System Funding Reform</vt:lpstr>
      <vt:lpstr>Goals: Health System Funding Reform</vt:lpstr>
      <vt:lpstr>Ontario’s Patient-Based</vt:lpstr>
      <vt:lpstr>PowerPoint Presentation</vt:lpstr>
      <vt:lpstr>Introduction of Standardized Data Collection </vt:lpstr>
      <vt:lpstr>Evolution of Ontario’s Mental Health Patient Classification System and its associated weights  </vt:lpstr>
      <vt:lpstr>SCIPP Groups: Schizophrenia &amp; Other Psych</vt:lpstr>
      <vt:lpstr>Exploration of Ontario’s Inpatient Mental Health Funding</vt:lpstr>
      <vt:lpstr>Ontario cost data does not differentiate resource use across case-mix groups (Technical Working Grp)</vt:lpstr>
      <vt:lpstr>Inpatient Mental Health Funding Task Group (IMHFTG) Directional Recommendations (2017) </vt:lpstr>
      <vt:lpstr>OHA’s 2018 Improving Quality of Care for Mental Health Patients through Funding Methodologies conference</vt:lpstr>
      <vt:lpstr>Shared learnings on mental health funding methodologies</vt:lpstr>
      <vt:lpstr>Movement to Focus on Improvement and Value  </vt:lpstr>
      <vt:lpstr>New Momentum for Value-Based Care in Mental Health</vt:lpstr>
      <vt:lpstr>Mental Health Initiatives to improve value &amp; quality of care</vt:lpstr>
      <vt:lpstr>Advisors to the Initiative</vt:lpstr>
      <vt:lpstr>Why focus on Schizophrenia Care?</vt:lpstr>
      <vt:lpstr>Ontario Health Quality Standards for mental health and addictions</vt:lpstr>
      <vt:lpstr>50% of cost for hospital stays related to mental health are for services that help patients with schizophrenia and psychotic disorders.  </vt:lpstr>
      <vt:lpstr>Identifying Inpatient Mental Health services in hospital</vt:lpstr>
      <vt:lpstr>30-day ED department re-visits for Schizophrenia in 2020</vt:lpstr>
      <vt:lpstr>Schizophrenia Readmissions</vt:lpstr>
      <vt:lpstr>Exploring how to link quality to funding in MHA</vt:lpstr>
      <vt:lpstr>Evolution of funding approaches: from volume to value-based healthcare</vt:lpstr>
      <vt:lpstr>Supporting Value and Improving Patient Outcomes</vt:lpstr>
      <vt:lpstr>Approaches for Paying for Quality</vt:lpstr>
      <vt:lpstr>Payment for Results - Ontario ED P4R</vt:lpstr>
      <vt:lpstr>The development of the MHA Pay for Quality (P4Q) funding methodology</vt:lpstr>
      <vt:lpstr>Schizophrenia Care in Hospital - Quality Statements (in brief) </vt:lpstr>
      <vt:lpstr>MHA – P4Q Indicators for funding considerations (Phase 1)</vt:lpstr>
      <vt:lpstr>The P4Q Approach for Schizophrenia</vt:lpstr>
      <vt:lpstr>Reporting back: OHA Quality Standard Schizophrenia Care in Hospital Dashboard</vt:lpstr>
      <vt:lpstr>Changes to reporting for hospitals with inpatient mental health activity</vt:lpstr>
      <vt:lpstr>Early Findings</vt:lpstr>
      <vt:lpstr>Overall provincial average for FY2022/23 Q1*</vt:lpstr>
      <vt:lpstr>FY2022/23 Q1 – Treatment received with LAI antipsychotic medication</vt:lpstr>
      <vt:lpstr>FY2022/23 Q1 – Treatment received with Clozapine</vt:lpstr>
      <vt:lpstr>FY2022/23 Q1 – Care plan made available within 7 days of discharge from hospitalization </vt:lpstr>
      <vt:lpstr>FY2019/20 – Follow-up with physician within 7 days of discharge</vt:lpstr>
      <vt:lpstr>Quality indicator results for treatment received with LAI and Clozapine</vt:lpstr>
      <vt:lpstr>Quality indicator results for Care Plan made available and physician follow-up* within 7 days of discharge</vt:lpstr>
      <vt:lpstr>MHA Funding Initiative Report Recommendations</vt:lpstr>
      <vt:lpstr>Integrated Care Initiative </vt:lpstr>
      <vt:lpstr>Integrated Care – leveraging efforts in hospital to the full continuum of care</vt:lpstr>
      <vt:lpstr>Integrated Care Prototypes using OHTs and Partnerships</vt:lpstr>
      <vt:lpstr>Integrated Care MHA Prototypes – We are in this together!</vt:lpstr>
      <vt:lpstr>Schizophrenia Care in Community - Quality Statements (in brief) </vt:lpstr>
      <vt:lpstr>Discussion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Pay for Quality Funding Approach - Methodology</dc:title>
  <dc:creator>Fiona Fu</dc:creator>
  <cp:lastModifiedBy>Imtiaz Daniel</cp:lastModifiedBy>
  <cp:revision>3</cp:revision>
  <dcterms:created xsi:type="dcterms:W3CDTF">2021-03-23T19:43:49Z</dcterms:created>
  <dcterms:modified xsi:type="dcterms:W3CDTF">2022-11-10T13:13:40Z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0x010100E14A6E760BB2794CB8E194CB8626D2E6</vt:lpwstr>
  </property>
  <property fmtid="{D5CDD505-2E9C-101B-9397-08002B2CF9AE}" pid="3" name="MediaServiceImageTags">
    <vt:lpwstr/>
  </property>
</Properties>
</file>