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4.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5.xml" ContentType="application/vnd.openxmlformats-officedocument.theme+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7.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8.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9.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10.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theme/theme11.xml" ContentType="application/vnd.openxmlformats-officedocument.theme+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theme/theme12.xml" ContentType="application/vnd.openxmlformats-officedocument.theme+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5743" r:id="rId4"/>
    <p:sldMasterId id="2147483769" r:id="rId5"/>
    <p:sldMasterId id="2147485133" r:id="rId6"/>
    <p:sldMasterId id="2147485172" r:id="rId7"/>
    <p:sldMasterId id="2147485776" r:id="rId8"/>
    <p:sldMasterId id="2147485792" r:id="rId9"/>
    <p:sldMasterId id="2147485856" r:id="rId10"/>
    <p:sldMasterId id="2147485862" r:id="rId11"/>
    <p:sldMasterId id="2147485868" r:id="rId12"/>
    <p:sldMasterId id="2147485886" r:id="rId13"/>
    <p:sldMasterId id="2147485892" r:id="rId14"/>
    <p:sldMasterId id="2147485981" r:id="rId15"/>
    <p:sldMasterId id="2147485988" r:id="rId16"/>
  </p:sldMasterIdLst>
  <p:notesMasterIdLst>
    <p:notesMasterId r:id="rId44"/>
  </p:notesMasterIdLst>
  <p:handoutMasterIdLst>
    <p:handoutMasterId r:id="rId45"/>
  </p:handoutMasterIdLst>
  <p:sldIdLst>
    <p:sldId id="357" r:id="rId17"/>
    <p:sldId id="358" r:id="rId18"/>
    <p:sldId id="2147375361" r:id="rId19"/>
    <p:sldId id="2147375362" r:id="rId20"/>
    <p:sldId id="2147375363" r:id="rId21"/>
    <p:sldId id="2147375364" r:id="rId22"/>
    <p:sldId id="2147375365" r:id="rId23"/>
    <p:sldId id="2147375366" r:id="rId24"/>
    <p:sldId id="2147375367" r:id="rId25"/>
    <p:sldId id="386" r:id="rId26"/>
    <p:sldId id="2147375369" r:id="rId27"/>
    <p:sldId id="2147375350" r:id="rId28"/>
    <p:sldId id="2147375359" r:id="rId29"/>
    <p:sldId id="2147375351" r:id="rId30"/>
    <p:sldId id="2147375360" r:id="rId31"/>
    <p:sldId id="2145706107" r:id="rId32"/>
    <p:sldId id="2147375342" r:id="rId33"/>
    <p:sldId id="2147375325" r:id="rId34"/>
    <p:sldId id="2147375346" r:id="rId35"/>
    <p:sldId id="2147375344" r:id="rId36"/>
    <p:sldId id="2145706301" r:id="rId37"/>
    <p:sldId id="2147375384" r:id="rId38"/>
    <p:sldId id="2147375334" r:id="rId39"/>
    <p:sldId id="2147375321" r:id="rId40"/>
    <p:sldId id="2147375354" r:id="rId41"/>
    <p:sldId id="2147375355" r:id="rId42"/>
    <p:sldId id="2147375385" r:id="rId43"/>
  </p:sldIdLst>
  <p:sldSz cx="9144000" cy="5143500" type="screen16x9"/>
  <p:notesSz cx="9271000" cy="6985000"/>
  <p:defaultTex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53" userDrawn="1">
          <p15:clr>
            <a:srgbClr val="A4A3A4"/>
          </p15:clr>
        </p15:guide>
        <p15:guide id="2" orient="horz" pos="352" userDrawn="1">
          <p15:clr>
            <a:srgbClr val="A4A3A4"/>
          </p15:clr>
        </p15:guide>
        <p15:guide id="3" orient="horz" pos="262" userDrawn="1">
          <p15:clr>
            <a:srgbClr val="A4A3A4"/>
          </p15:clr>
        </p15:guide>
        <p15:guide id="4" pos="2835" userDrawn="1">
          <p15:clr>
            <a:srgbClr val="A4A3A4"/>
          </p15:clr>
        </p15:guide>
      </p15:sldGuideLst>
    </p:ext>
    <p:ext uri="{2D200454-40CA-4A62-9FC3-DE9A4176ACB9}">
      <p15:notesGuideLst xmlns:p15="http://schemas.microsoft.com/office/powerpoint/2012/main">
        <p15:guide id="1" orient="horz" pos="2200">
          <p15:clr>
            <a:srgbClr val="A4A3A4"/>
          </p15:clr>
        </p15:guide>
        <p15:guide id="2" pos="292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F77B0D-00D2-CF5C-F8A0-27452D09FC87}" name="Woodward, Graham" initials="WG" userId="S::graham.woodward@ontariohealth.ca::acb8e65e-56e8-462f-9089-f8d7becb1fe6" providerId="AD"/>
  <p188:author id="{9113DA0D-1D9C-B0CE-E77A-24B223A3A04B}" name="Justason, Leah" initials="JL" userId="S::leah.justason@ontariohealth.ca::693ffe0b-39e5-449e-a9f5-f9c8de118030" providerId="AD"/>
  <p188:author id="{3AA2F03B-EDB3-6026-35BC-0851026185E1}" name="Shing, Emily" initials="SE" userId="S::emily.shing@ontariohealth.ca::ebb33e4a-ec91-4f9b-aa95-a67d2e6a1490" providerId="AD"/>
  <p188:author id="{99B50240-2BBD-9C47-3D5B-440C1CAF360E}" name="Boddy, Meaghan" initials="BM" userId="S::meaghan.boddy@ontariohealth.ca::7b12639d-8cee-48c7-81d3-a85a88dd614e" providerId="AD"/>
  <p188:author id="{DC7B6A66-62BB-9891-C4B7-1C595CF8830F}" name="Soleas, Ireena" initials="SI" userId="S::ireena.soleas@ontariohealth.ca::03010426-3c9d-4f1e-a85d-4b6e9fa86673" providerId="AD"/>
  <p188:author id="{FC85CC68-4AA4-5F50-8FA4-AF08C85B757A}" name="Patel, Monisha" initials="PM" userId="S::monisha.patel@ontariohealth.ca::95a58275-8c2f-4da0-a9e7-a59f8c4ca3ae" providerId="AD"/>
  <p188:author id="{DB63BC70-A94F-FA60-EC4A-510D638885DD}" name="Strachan, Alice" initials="SA" userId="S::alice.strachan@ontariohealth.ca::b6ed69f4-09d0-4926-a878-80b18ca8a1d5" providerId="AD"/>
  <p188:author id="{29DA6D73-7D65-3078-D65A-9C372E662A77}" name="Foussias, George" initials="FG" userId="S::george.foussias@ontariohealth.ca::55b071d7-a7b6-48e4-92f1-b68351aaabce" providerId="AD"/>
  <p188:author id="{8C1B9177-8ABD-183A-53DD-F24F909543D5}" name="de Freitas, Lauren" initials="dL" userId="S::lauren.defreitas@ontariohealth.ca::08e3cd95-a818-4313-8110-1e32c4b66496" providerId="AD"/>
  <p188:author id="{F3021088-A840-3C64-AB1A-DF5890C6DC40}" name="Woodward, Graham" initials="WG" userId="S::Graham.Woodward@ontariohealth.ca::acb8e65e-56e8-462f-9089-f8d7becb1fe6" providerId="AD"/>
  <p188:author id="{FD4BE889-DFFE-F5AB-34FB-0BBC79B94466}" name="Stypulkowski, Amanda" initials="SA" userId="S::amanda.stypulkowski@ontariohealth.ca::5c454c06-de97-4411-ba8c-322578ea9474" providerId="AD"/>
  <p188:author id="{FB7D5796-76FB-8E43-FC3F-D019B2A72DBD}" name="Sipin, Elzar" initials="SE" userId="S::elzar.sipin@ontariohealth.ca::61bc5e16-d37a-4f96-afb7-9ccc01fc0c89" providerId="AD"/>
  <p188:author id="{AAEDF4A5-807B-2E1E-432F-97BE33808187}" name="Boddy, Meaghan" initials="BM" userId="S::Meaghan.Boddy@ontariohealth.ca::7b12639d-8cee-48c7-81d3-a85a88dd614e" providerId="AD"/>
  <p188:author id="{86C48AA9-E76E-CFFA-A1B6-F3E5E105F6FB}" name="Nguyen, Karen" initials="NK" userId="S::karen.nguyen@ontariohealth.ca::a1d21edd-a863-4137-80da-b50a294fa41d" providerId="AD"/>
  <p188:author id="{020CD3BA-5EA6-9205-B647-2E6956A58B23}" name="Martin, Danyal" initials="MD" userId="S::danyal.martin@ontariohealth.ca::3e3f3edc-15d6-461a-8a7d-084ca3e1e944" providerId="AD"/>
  <p188:author id="{D001A0BB-3136-2F46-BA94-134A05E4A0F3}" name="Kharpal, Kirandeep" initials="KK" userId="S::kirandeep.kharpal@ontariohealth.ca::b2567d12-e627-4b1a-bbdb-0c0af7096cb4" providerId="AD"/>
  <p188:author id="{62108CC9-E57B-B3E4-B4FB-0B5FF7C90F8B}" name="Miranda, Dielle" initials="MD" userId="S::dielle.miranda@ontariohealth.ca::dce139c3-0b0e-4d4c-ba0a-378c6addc0a9" providerId="AD"/>
  <p188:author id="{6785C5CD-50B2-0460-B027-52384441ED50}" name="D'Antonio, Christina" initials="DC" userId="S::Christina.Dantonio@ontariohealth.ca::41fac604-08a7-48de-872e-356ebee7d4db" providerId="AD"/>
  <p188:author id="{6A5273D1-E0AE-905F-F8D8-7582B5B6F076}" name="Cadeau, Terra" initials="CT" userId="S::terra.cadeau@ontariohealth.ca::a4c05f52-4de4-405f-9dea-a5c28bcb1cfc" providerId="AD"/>
  <p188:author id="{919759D7-53AC-EA14-139C-CE5D64C3217C}" name="D'Antonio, Christina" initials="DC" userId="S::christina.dantonio@ontariohealth.ca::41fac604-08a7-48de-872e-356ebee7d4db" providerId="AD"/>
  <p188:author id="{69A5C7E6-5D8C-B89E-4A7B-1DFF9D3F8AB5}" name="Swick, Rebecca" initials="SR" userId="S::rebecca.swick@ontariohealth.ca::6c3552e1-a159-4fda-8beb-b2b0eeb974b7" providerId="AD"/>
  <p188:author id="{B56431F1-4F7A-2826-DF1B-6E1FC0C94107}" name="Matthews, Claire" initials="MC" userId="S::claire.matthews@ontariohealth.ca::b84c595b-2eaf-4740-ad0a-b85873106d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chipper, Jennifer" initials="SJ" lastIdx="11" clrIdx="0"/>
  <p:cmAuthor id="1" name="Loren Aytona" initials="" lastIdx="37"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C6F3FF"/>
    <a:srgbClr val="3E3E3E"/>
    <a:srgbClr val="0070C0"/>
    <a:srgbClr val="AA5AA8"/>
    <a:srgbClr val="F2F2F2"/>
    <a:srgbClr val="74BAB6"/>
    <a:srgbClr val="19BAE6"/>
    <a:srgbClr val="F7E1F6"/>
    <a:srgbClr val="7FD8F1"/>
    <a:srgbClr val="4CC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353"/>
        <p:guide orient="horz" pos="352"/>
        <p:guide orient="horz" pos="262"/>
        <p:guide pos="2835"/>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200"/>
        <p:guide pos="292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commentAuthors" Target="commentAuthors.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paul_kurdyak:Dropbox:Research:Physician%20Supply:Open%20Medicine:Psychiatry%20LHIN11%202009%209Jan2013_PK.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'Fig. 1'!$B$1</c:f>
              <c:strCache>
                <c:ptCount val="1"/>
                <c:pt idx="0">
                  <c:v>Per Capita Psychiatrists</c:v>
                </c:pt>
              </c:strCache>
            </c:strRef>
          </c:tx>
          <c:invertIfNegative val="0"/>
          <c:cat>
            <c:strRef>
              <c:f>'Fig. 1'!$A$2:$A$15</c:f>
              <c:strCache>
                <c:ptCount val="14"/>
                <c:pt idx="0">
                  <c:v>Toronto Central</c:v>
                </c:pt>
                <c:pt idx="1">
                  <c:v>Champlain</c:v>
                </c:pt>
                <c:pt idx="2">
                  <c:v>South West</c:v>
                </c:pt>
                <c:pt idx="3">
                  <c:v>South East</c:v>
                </c:pt>
                <c:pt idx="4">
                  <c:v>Hamilton Niagara</c:v>
                </c:pt>
                <c:pt idx="5">
                  <c:v>Central</c:v>
                </c:pt>
                <c:pt idx="6">
                  <c:v>Mississauga Halton</c:v>
                </c:pt>
                <c:pt idx="7">
                  <c:v>Waterloo Wellington</c:v>
                </c:pt>
                <c:pt idx="8">
                  <c:v>North East</c:v>
                </c:pt>
                <c:pt idx="9">
                  <c:v>North Simcoe Muskoka</c:v>
                </c:pt>
                <c:pt idx="10">
                  <c:v>Central East</c:v>
                </c:pt>
                <c:pt idx="11">
                  <c:v>North West</c:v>
                </c:pt>
                <c:pt idx="12">
                  <c:v>Erie St. Clair</c:v>
                </c:pt>
                <c:pt idx="13">
                  <c:v>Central West</c:v>
                </c:pt>
              </c:strCache>
            </c:strRef>
          </c:cat>
          <c:val>
            <c:numRef>
              <c:f>'Fig. 1'!$B$2:$B$15</c:f>
              <c:numCache>
                <c:formatCode>General</c:formatCode>
                <c:ptCount val="14"/>
                <c:pt idx="0">
                  <c:v>64.949407048787876</c:v>
                </c:pt>
                <c:pt idx="1">
                  <c:v>24.335842890818061</c:v>
                </c:pt>
                <c:pt idx="2">
                  <c:v>16.749386522464491</c:v>
                </c:pt>
                <c:pt idx="3">
                  <c:v>15.41549982773471</c:v>
                </c:pt>
                <c:pt idx="4">
                  <c:v>12.603722811649209</c:v>
                </c:pt>
                <c:pt idx="5">
                  <c:v>10.62418618501718</c:v>
                </c:pt>
                <c:pt idx="6">
                  <c:v>8.3216336438198653</c:v>
                </c:pt>
                <c:pt idx="7">
                  <c:v>8.3062271112950441</c:v>
                </c:pt>
                <c:pt idx="8">
                  <c:v>8.2525407453234951</c:v>
                </c:pt>
                <c:pt idx="9">
                  <c:v>8.2251338454959022</c:v>
                </c:pt>
                <c:pt idx="10">
                  <c:v>7.6464343898566547</c:v>
                </c:pt>
                <c:pt idx="11">
                  <c:v>7.0813225856359141</c:v>
                </c:pt>
                <c:pt idx="12">
                  <c:v>6.7739990405372996</c:v>
                </c:pt>
                <c:pt idx="13">
                  <c:v>4.6565989263463656</c:v>
                </c:pt>
              </c:numCache>
            </c:numRef>
          </c:val>
          <c:extLst>
            <c:ext xmlns:c16="http://schemas.microsoft.com/office/drawing/2014/chart" uri="{C3380CC4-5D6E-409C-BE32-E72D297353CC}">
              <c16:uniqueId val="{00000000-EFC9-4BB7-AFB4-9D9E432C185F}"/>
            </c:ext>
          </c:extLst>
        </c:ser>
        <c:dLbls>
          <c:showLegendKey val="0"/>
          <c:showVal val="0"/>
          <c:showCatName val="0"/>
          <c:showSerName val="0"/>
          <c:showPercent val="0"/>
          <c:showBubbleSize val="0"/>
        </c:dLbls>
        <c:gapWidth val="150"/>
        <c:axId val="-2117789512"/>
        <c:axId val="-2117786536"/>
      </c:barChart>
      <c:lineChart>
        <c:grouping val="standard"/>
        <c:varyColors val="0"/>
        <c:ser>
          <c:idx val="1"/>
          <c:order val="1"/>
          <c:tx>
            <c:strRef>
              <c:f>'Fig. 1'!$C$1</c:f>
              <c:strCache>
                <c:ptCount val="1"/>
                <c:pt idx="0">
                  <c:v>Mean Psychiatrists</c:v>
                </c:pt>
              </c:strCache>
            </c:strRef>
          </c:tx>
          <c:spPr>
            <a:ln w="28575" cmpd="sng">
              <a:solidFill>
                <a:schemeClr val="tx1"/>
              </a:solidFill>
            </a:ln>
          </c:spPr>
          <c:marker>
            <c:symbol val="none"/>
          </c:marker>
          <c:cat>
            <c:strRef>
              <c:f>'Fig. 1'!$A$2:$A$15</c:f>
              <c:strCache>
                <c:ptCount val="14"/>
                <c:pt idx="0">
                  <c:v>Toronto Central</c:v>
                </c:pt>
                <c:pt idx="1">
                  <c:v>Champlain</c:v>
                </c:pt>
                <c:pt idx="2">
                  <c:v>South West</c:v>
                </c:pt>
                <c:pt idx="3">
                  <c:v>South East</c:v>
                </c:pt>
                <c:pt idx="4">
                  <c:v>Hamilton Niagara</c:v>
                </c:pt>
                <c:pt idx="5">
                  <c:v>Central</c:v>
                </c:pt>
                <c:pt idx="6">
                  <c:v>Mississauga Halton</c:v>
                </c:pt>
                <c:pt idx="7">
                  <c:v>Waterloo Wellington</c:v>
                </c:pt>
                <c:pt idx="8">
                  <c:v>North East</c:v>
                </c:pt>
                <c:pt idx="9">
                  <c:v>North Simcoe Muskoka</c:v>
                </c:pt>
                <c:pt idx="10">
                  <c:v>Central East</c:v>
                </c:pt>
                <c:pt idx="11">
                  <c:v>North West</c:v>
                </c:pt>
                <c:pt idx="12">
                  <c:v>Erie St. Clair</c:v>
                </c:pt>
                <c:pt idx="13">
                  <c:v>Central West</c:v>
                </c:pt>
              </c:strCache>
            </c:strRef>
          </c:cat>
          <c:val>
            <c:numRef>
              <c:f>'Fig. 1'!$C$2:$C$15</c:f>
              <c:numCache>
                <c:formatCode>General</c:formatCode>
                <c:ptCount val="14"/>
                <c:pt idx="0">
                  <c:v>15.7</c:v>
                </c:pt>
                <c:pt idx="1">
                  <c:v>15.7</c:v>
                </c:pt>
                <c:pt idx="2">
                  <c:v>15.7</c:v>
                </c:pt>
                <c:pt idx="3">
                  <c:v>15.7</c:v>
                </c:pt>
                <c:pt idx="4">
                  <c:v>15.7</c:v>
                </c:pt>
                <c:pt idx="5">
                  <c:v>15.7</c:v>
                </c:pt>
                <c:pt idx="6">
                  <c:v>15.7</c:v>
                </c:pt>
                <c:pt idx="7">
                  <c:v>15.7</c:v>
                </c:pt>
                <c:pt idx="8">
                  <c:v>15.7</c:v>
                </c:pt>
                <c:pt idx="9">
                  <c:v>15.7</c:v>
                </c:pt>
                <c:pt idx="10">
                  <c:v>15.7</c:v>
                </c:pt>
                <c:pt idx="11">
                  <c:v>15.7</c:v>
                </c:pt>
                <c:pt idx="12">
                  <c:v>15.7</c:v>
                </c:pt>
                <c:pt idx="13">
                  <c:v>15.7</c:v>
                </c:pt>
              </c:numCache>
            </c:numRef>
          </c:val>
          <c:smooth val="0"/>
          <c:extLst>
            <c:ext xmlns:c16="http://schemas.microsoft.com/office/drawing/2014/chart" uri="{C3380CC4-5D6E-409C-BE32-E72D297353CC}">
              <c16:uniqueId val="{00000001-EFC9-4BB7-AFB4-9D9E432C185F}"/>
            </c:ext>
          </c:extLst>
        </c:ser>
        <c:dLbls>
          <c:showLegendKey val="0"/>
          <c:showVal val="0"/>
          <c:showCatName val="0"/>
          <c:showSerName val="0"/>
          <c:showPercent val="0"/>
          <c:showBubbleSize val="0"/>
        </c:dLbls>
        <c:marker val="1"/>
        <c:smooth val="0"/>
        <c:axId val="-2117789512"/>
        <c:axId val="-2117786536"/>
      </c:lineChart>
      <c:catAx>
        <c:axId val="-2117789512"/>
        <c:scaling>
          <c:orientation val="minMax"/>
        </c:scaling>
        <c:delete val="0"/>
        <c:axPos val="b"/>
        <c:numFmt formatCode="General" sourceLinked="0"/>
        <c:majorTickMark val="out"/>
        <c:minorTickMark val="none"/>
        <c:tickLblPos val="nextTo"/>
        <c:crossAx val="-2117786536"/>
        <c:crosses val="autoZero"/>
        <c:auto val="1"/>
        <c:lblAlgn val="ctr"/>
        <c:lblOffset val="100"/>
        <c:noMultiLvlLbl val="0"/>
      </c:catAx>
      <c:valAx>
        <c:axId val="-2117786536"/>
        <c:scaling>
          <c:orientation val="minMax"/>
        </c:scaling>
        <c:delete val="0"/>
        <c:axPos val="l"/>
        <c:majorGridlines/>
        <c:title>
          <c:tx>
            <c:rich>
              <a:bodyPr rot="-5400000" vert="horz"/>
              <a:lstStyle/>
              <a:p>
                <a:pPr>
                  <a:defRPr sz="1600" b="0"/>
                </a:pPr>
                <a:r>
                  <a:rPr lang="en-US" sz="1600" b="0"/>
                  <a:t>Psychiatrists/100,000</a:t>
                </a:r>
              </a:p>
            </c:rich>
          </c:tx>
          <c:overlay val="0"/>
        </c:title>
        <c:numFmt formatCode="General" sourceLinked="1"/>
        <c:majorTickMark val="out"/>
        <c:minorTickMark val="none"/>
        <c:tickLblPos val="nextTo"/>
        <c:crossAx val="-2117789512"/>
        <c:crosses val="autoZero"/>
        <c:crossBetween val="between"/>
      </c:valAx>
    </c:plotArea>
    <c:plotVisOnly val="1"/>
    <c:dispBlanksAs val="gap"/>
    <c:showDLblsOverMax val="0"/>
  </c:chart>
  <c:txPr>
    <a:bodyPr/>
    <a:lstStyle/>
    <a:p>
      <a:pPr>
        <a:defRPr sz="12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Physician Visit</a:t>
            </a:r>
            <a:r>
              <a:rPr lang="en-US" sz="2000" baseline="0"/>
              <a:t> within 30 Days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Psychiatrist</c:v>
                </c:pt>
              </c:strCache>
            </c:strRef>
          </c:tx>
          <c:spPr>
            <a:solidFill>
              <a:schemeClr val="accent1"/>
            </a:solidFill>
            <a:ln>
              <a:noFill/>
            </a:ln>
            <a:effectLst/>
          </c:spPr>
          <c:invertIfNegative val="0"/>
          <c:cat>
            <c:strRef>
              <c:f>Sheet1!$B$1:$G$1</c:f>
              <c:strCache>
                <c:ptCount val="6"/>
                <c:pt idx="0">
                  <c:v>0 Visits</c:v>
                </c:pt>
                <c:pt idx="1">
                  <c:v>1 Visit</c:v>
                </c:pt>
                <c:pt idx="2">
                  <c:v>2 Visits</c:v>
                </c:pt>
                <c:pt idx="3">
                  <c:v>3 Visits</c:v>
                </c:pt>
                <c:pt idx="4">
                  <c:v>4 Visits</c:v>
                </c:pt>
                <c:pt idx="5">
                  <c:v>5+ Visits</c:v>
                </c:pt>
              </c:strCache>
            </c:strRef>
          </c:cat>
          <c:val>
            <c:numRef>
              <c:f>Sheet1!$B$2:$G$2</c:f>
              <c:numCache>
                <c:formatCode>General</c:formatCode>
                <c:ptCount val="6"/>
                <c:pt idx="0">
                  <c:v>42.8</c:v>
                </c:pt>
                <c:pt idx="1">
                  <c:v>21.6</c:v>
                </c:pt>
                <c:pt idx="2">
                  <c:v>18.600000000000001</c:v>
                </c:pt>
                <c:pt idx="3">
                  <c:v>16.399999999999999</c:v>
                </c:pt>
                <c:pt idx="4">
                  <c:v>14.9</c:v>
                </c:pt>
                <c:pt idx="5">
                  <c:v>13.5</c:v>
                </c:pt>
              </c:numCache>
            </c:numRef>
          </c:val>
          <c:extLst>
            <c:ext xmlns:c16="http://schemas.microsoft.com/office/drawing/2014/chart" uri="{C3380CC4-5D6E-409C-BE32-E72D297353CC}">
              <c16:uniqueId val="{00000000-2820-4454-A9F0-3C8F7269BF9A}"/>
            </c:ext>
          </c:extLst>
        </c:ser>
        <c:ser>
          <c:idx val="1"/>
          <c:order val="1"/>
          <c:tx>
            <c:strRef>
              <c:f>Sheet1!$A$3</c:f>
              <c:strCache>
                <c:ptCount val="1"/>
                <c:pt idx="0">
                  <c:v>Primary Care</c:v>
                </c:pt>
              </c:strCache>
            </c:strRef>
          </c:tx>
          <c:spPr>
            <a:solidFill>
              <a:schemeClr val="accent2"/>
            </a:solidFill>
            <a:ln>
              <a:noFill/>
            </a:ln>
            <a:effectLst/>
          </c:spPr>
          <c:invertIfNegative val="0"/>
          <c:cat>
            <c:strRef>
              <c:f>Sheet1!$B$1:$G$1</c:f>
              <c:strCache>
                <c:ptCount val="6"/>
                <c:pt idx="0">
                  <c:v>0 Visits</c:v>
                </c:pt>
                <c:pt idx="1">
                  <c:v>1 Visit</c:v>
                </c:pt>
                <c:pt idx="2">
                  <c:v>2 Visits</c:v>
                </c:pt>
                <c:pt idx="3">
                  <c:v>3 Visits</c:v>
                </c:pt>
                <c:pt idx="4">
                  <c:v>4 Visits</c:v>
                </c:pt>
                <c:pt idx="5">
                  <c:v>5+ Visits</c:v>
                </c:pt>
              </c:strCache>
            </c:strRef>
          </c:cat>
          <c:val>
            <c:numRef>
              <c:f>Sheet1!$B$3:$G$3</c:f>
              <c:numCache>
                <c:formatCode>General</c:formatCode>
                <c:ptCount val="6"/>
                <c:pt idx="0">
                  <c:v>50.7</c:v>
                </c:pt>
                <c:pt idx="1">
                  <c:v>44.7</c:v>
                </c:pt>
                <c:pt idx="2">
                  <c:v>44.1</c:v>
                </c:pt>
                <c:pt idx="3">
                  <c:v>43.1</c:v>
                </c:pt>
                <c:pt idx="4">
                  <c:v>42.7</c:v>
                </c:pt>
                <c:pt idx="5">
                  <c:v>40.6</c:v>
                </c:pt>
              </c:numCache>
            </c:numRef>
          </c:val>
          <c:extLst>
            <c:ext xmlns:c16="http://schemas.microsoft.com/office/drawing/2014/chart" uri="{C3380CC4-5D6E-409C-BE32-E72D297353CC}">
              <c16:uniqueId val="{00000001-2820-4454-A9F0-3C8F7269BF9A}"/>
            </c:ext>
          </c:extLst>
        </c:ser>
        <c:dLbls>
          <c:showLegendKey val="0"/>
          <c:showVal val="0"/>
          <c:showCatName val="0"/>
          <c:showSerName val="0"/>
          <c:showPercent val="0"/>
          <c:showBubbleSize val="0"/>
        </c:dLbls>
        <c:gapWidth val="219"/>
        <c:overlap val="-27"/>
        <c:axId val="692203984"/>
        <c:axId val="1886704544"/>
      </c:barChart>
      <c:catAx>
        <c:axId val="69220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6704544"/>
        <c:crosses val="autoZero"/>
        <c:auto val="1"/>
        <c:lblAlgn val="ctr"/>
        <c:lblOffset val="100"/>
        <c:noMultiLvlLbl val="0"/>
      </c:catAx>
      <c:valAx>
        <c:axId val="1886704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2203984"/>
        <c:crosses val="autoZero"/>
        <c:crossBetween val="between"/>
      </c:valAx>
      <c:spPr>
        <a:noFill/>
        <a:ln>
          <a:noFill/>
        </a:ln>
        <a:effectLst/>
      </c:spPr>
    </c:plotArea>
    <c:legend>
      <c:legendPos val="b"/>
      <c:layout>
        <c:manualLayout>
          <c:xMode val="edge"/>
          <c:yMode val="edge"/>
          <c:x val="0.43415850839464687"/>
          <c:y val="0.17357799120765699"/>
          <c:w val="0.41912738616520184"/>
          <c:h val="5.073565444245323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20856-F0E3-4123-AC65-E857F822898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5EC34E5E-70F2-4394-B8A4-8ADC4C9559A1}">
      <dgm:prSet phldrT="[Text]"/>
      <dgm:spPr>
        <a:solidFill>
          <a:schemeClr val="accent5">
            <a:lumMod val="75000"/>
          </a:schemeClr>
        </a:solidFill>
      </dgm:spPr>
      <dgm:t>
        <a:bodyPr/>
        <a:lstStyle/>
        <a:p>
          <a:r>
            <a:rPr lang="en-US"/>
            <a:t>Provincial MHA Coordinated Access</a:t>
          </a:r>
        </a:p>
      </dgm:t>
    </dgm:pt>
    <dgm:pt modelId="{E6663E8F-ACE7-4633-A3DB-BB14BE4D7289}" type="parTrans" cxnId="{7F434CCB-40E6-4286-B3A9-3B5E1548FA37}">
      <dgm:prSet/>
      <dgm:spPr/>
      <dgm:t>
        <a:bodyPr/>
        <a:lstStyle/>
        <a:p>
          <a:endParaRPr lang="en-US"/>
        </a:p>
      </dgm:t>
    </dgm:pt>
    <dgm:pt modelId="{9913DA14-99B7-4890-B71F-DB601929ACE7}" type="sibTrans" cxnId="{7F434CCB-40E6-4286-B3A9-3B5E1548FA37}">
      <dgm:prSet/>
      <dgm:spPr/>
      <dgm:t>
        <a:bodyPr/>
        <a:lstStyle/>
        <a:p>
          <a:endParaRPr lang="en-US"/>
        </a:p>
      </dgm:t>
    </dgm:pt>
    <dgm:pt modelId="{57F2AF69-64A5-4746-86B3-3FBFC9F4D37B}">
      <dgm:prSet phldrT="[Text]" custT="1"/>
      <dgm:spPr/>
      <dgm:t>
        <a:bodyPr/>
        <a:lstStyle/>
        <a:p>
          <a:r>
            <a:rPr lang="en-US" sz="900"/>
            <a:t>OHT 24/7 Navigation</a:t>
          </a:r>
        </a:p>
      </dgm:t>
    </dgm:pt>
    <dgm:pt modelId="{CDD2C79B-7F3A-4833-90C5-630145F2EB0D}" type="parTrans" cxnId="{85887209-E896-418D-BBDB-F0F2596343CC}">
      <dgm:prSet/>
      <dgm:spPr/>
      <dgm:t>
        <a:bodyPr/>
        <a:lstStyle/>
        <a:p>
          <a:endParaRPr lang="en-US"/>
        </a:p>
      </dgm:t>
    </dgm:pt>
    <dgm:pt modelId="{95963EA2-EEE6-4958-8544-8FD9CE61618D}" type="sibTrans" cxnId="{85887209-E896-418D-BBDB-F0F2596343CC}">
      <dgm:prSet/>
      <dgm:spPr>
        <a:solidFill>
          <a:schemeClr val="accent5">
            <a:lumMod val="75000"/>
          </a:schemeClr>
        </a:solidFill>
      </dgm:spPr>
      <dgm:t>
        <a:bodyPr/>
        <a:lstStyle/>
        <a:p>
          <a:endParaRPr lang="en-US"/>
        </a:p>
      </dgm:t>
    </dgm:pt>
    <dgm:pt modelId="{B38B2FBA-AF07-42EF-A581-19E943576656}">
      <dgm:prSet phldrT="[Text]" custT="1"/>
      <dgm:spPr/>
      <dgm:t>
        <a:bodyPr/>
        <a:lstStyle/>
        <a:p>
          <a:r>
            <a:rPr lang="en-US" sz="900"/>
            <a:t>Health Service Providers</a:t>
          </a:r>
        </a:p>
      </dgm:t>
    </dgm:pt>
    <dgm:pt modelId="{72C0CDCC-25EB-49F3-946B-521D07463AE1}" type="parTrans" cxnId="{6A57E140-794E-430F-B5DF-7DD67C73072D}">
      <dgm:prSet/>
      <dgm:spPr/>
      <dgm:t>
        <a:bodyPr/>
        <a:lstStyle/>
        <a:p>
          <a:endParaRPr lang="en-US"/>
        </a:p>
      </dgm:t>
    </dgm:pt>
    <dgm:pt modelId="{C3940778-DE4B-45CB-B808-1E581CDAF4E2}" type="sibTrans" cxnId="{6A57E140-794E-430F-B5DF-7DD67C73072D}">
      <dgm:prSet/>
      <dgm:spPr>
        <a:solidFill>
          <a:schemeClr val="accent5">
            <a:lumMod val="75000"/>
          </a:schemeClr>
        </a:solidFill>
      </dgm:spPr>
      <dgm:t>
        <a:bodyPr/>
        <a:lstStyle/>
        <a:p>
          <a:endParaRPr lang="en-US"/>
        </a:p>
      </dgm:t>
    </dgm:pt>
    <dgm:pt modelId="{EB340320-F3B8-4B25-B5AF-C9D3C6BE6815}">
      <dgm:prSet phldrT="[Text]" custT="1"/>
      <dgm:spPr/>
      <dgm:t>
        <a:bodyPr/>
        <a:lstStyle/>
        <a:p>
          <a:r>
            <a:rPr lang="en-US" sz="900"/>
            <a:t>Primary Care Providers</a:t>
          </a:r>
        </a:p>
      </dgm:t>
    </dgm:pt>
    <dgm:pt modelId="{7855D5E1-89A6-43C6-B6D1-55DEE68859DA}" type="parTrans" cxnId="{640EBC40-FD09-42D1-8903-B44C62A60413}">
      <dgm:prSet/>
      <dgm:spPr/>
      <dgm:t>
        <a:bodyPr/>
        <a:lstStyle/>
        <a:p>
          <a:endParaRPr lang="en-US"/>
        </a:p>
      </dgm:t>
    </dgm:pt>
    <dgm:pt modelId="{8FAB425E-3D56-4127-B6F0-BF4AA97101DB}" type="sibTrans" cxnId="{640EBC40-FD09-42D1-8903-B44C62A60413}">
      <dgm:prSet/>
      <dgm:spPr>
        <a:solidFill>
          <a:schemeClr val="accent5">
            <a:lumMod val="75000"/>
          </a:schemeClr>
        </a:solidFill>
      </dgm:spPr>
      <dgm:t>
        <a:bodyPr/>
        <a:lstStyle/>
        <a:p>
          <a:endParaRPr lang="en-US"/>
        </a:p>
      </dgm:t>
    </dgm:pt>
    <dgm:pt modelId="{FEF36A70-2692-4FE9-A342-DD614E6A41FF}">
      <dgm:prSet phldrT="[Text]"/>
      <dgm:spPr/>
      <dgm:t>
        <a:bodyPr/>
        <a:lstStyle/>
        <a:p>
          <a:r>
            <a:rPr lang="en-US"/>
            <a:t>Regional Access Points / Hub Sites</a:t>
          </a:r>
        </a:p>
      </dgm:t>
    </dgm:pt>
    <dgm:pt modelId="{0AD00620-041A-419C-BAF9-857F743BDEF8}" type="parTrans" cxnId="{04E38E3E-7D1C-4537-9C4B-72EEADDE105D}">
      <dgm:prSet/>
      <dgm:spPr/>
      <dgm:t>
        <a:bodyPr/>
        <a:lstStyle/>
        <a:p>
          <a:endParaRPr lang="en-US"/>
        </a:p>
      </dgm:t>
    </dgm:pt>
    <dgm:pt modelId="{E6DF6038-FC75-4838-8624-6DE8987E9EB6}" type="sibTrans" cxnId="{04E38E3E-7D1C-4537-9C4B-72EEADDE105D}">
      <dgm:prSet/>
      <dgm:spPr>
        <a:solidFill>
          <a:schemeClr val="accent5">
            <a:lumMod val="75000"/>
          </a:schemeClr>
        </a:solidFill>
      </dgm:spPr>
      <dgm:t>
        <a:bodyPr/>
        <a:lstStyle/>
        <a:p>
          <a:endParaRPr lang="en-US"/>
        </a:p>
      </dgm:t>
    </dgm:pt>
    <dgm:pt modelId="{A26091C6-2B5D-4483-B6A5-35374715B3C8}">
      <dgm:prSet custT="1"/>
      <dgm:spPr/>
      <dgm:t>
        <a:bodyPr/>
        <a:lstStyle/>
        <a:p>
          <a:pPr rtl="0"/>
          <a:r>
            <a:rPr lang="en-US" sz="900"/>
            <a:t>Digital Front Door</a:t>
          </a:r>
          <a:endParaRPr lang="en-US" sz="900">
            <a:latin typeface="Arial"/>
          </a:endParaRPr>
        </a:p>
        <a:p>
          <a:pPr rtl="0"/>
          <a:r>
            <a:rPr lang="en-US" sz="900">
              <a:solidFill>
                <a:schemeClr val="bg1"/>
              </a:solidFill>
              <a:latin typeface="Arial"/>
            </a:rPr>
            <a:t>Health811</a:t>
          </a:r>
        </a:p>
      </dgm:t>
    </dgm:pt>
    <dgm:pt modelId="{35A9AF9A-46D7-412E-9392-C81D64C46CBF}" type="parTrans" cxnId="{43764EF9-CC63-4338-BD4D-39928C1B4EF2}">
      <dgm:prSet/>
      <dgm:spPr/>
      <dgm:t>
        <a:bodyPr/>
        <a:lstStyle/>
        <a:p>
          <a:endParaRPr lang="en-US"/>
        </a:p>
      </dgm:t>
    </dgm:pt>
    <dgm:pt modelId="{1CC3E441-EB48-4BE3-AE0A-47142673F771}" type="sibTrans" cxnId="{43764EF9-CC63-4338-BD4D-39928C1B4EF2}">
      <dgm:prSet/>
      <dgm:spPr>
        <a:solidFill>
          <a:schemeClr val="accent5">
            <a:lumMod val="75000"/>
          </a:schemeClr>
        </a:solidFill>
      </dgm:spPr>
      <dgm:t>
        <a:bodyPr/>
        <a:lstStyle/>
        <a:p>
          <a:endParaRPr lang="en-US"/>
        </a:p>
      </dgm:t>
    </dgm:pt>
    <dgm:pt modelId="{B1FE2B21-1E96-4BA9-93CD-94B2984D5971}">
      <dgm:prSet custT="1"/>
      <dgm:spPr/>
      <dgm:t>
        <a:bodyPr/>
        <a:lstStyle/>
        <a:p>
          <a:r>
            <a:rPr lang="en-US" sz="900">
              <a:solidFill>
                <a:schemeClr val="bg1"/>
              </a:solidFill>
            </a:rPr>
            <a:t>Central Waitlist Manage-</a:t>
          </a:r>
          <a:r>
            <a:rPr lang="en-US" sz="900" err="1">
              <a:solidFill>
                <a:schemeClr val="bg1"/>
              </a:solidFill>
            </a:rPr>
            <a:t>ment</a:t>
          </a:r>
          <a:endParaRPr lang="en-US" sz="900">
            <a:solidFill>
              <a:schemeClr val="bg1"/>
            </a:solidFill>
          </a:endParaRPr>
        </a:p>
      </dgm:t>
    </dgm:pt>
    <dgm:pt modelId="{7846E20B-C8D4-4DCF-9698-8DCD38B1A90E}" type="parTrans" cxnId="{B26E12CC-5D4C-4ED6-9B05-9FC06A12A587}">
      <dgm:prSet/>
      <dgm:spPr/>
      <dgm:t>
        <a:bodyPr/>
        <a:lstStyle/>
        <a:p>
          <a:endParaRPr lang="en-US"/>
        </a:p>
      </dgm:t>
    </dgm:pt>
    <dgm:pt modelId="{7DFD168C-0C54-4F1B-9A4F-9B9CA09FAE07}" type="sibTrans" cxnId="{B26E12CC-5D4C-4ED6-9B05-9FC06A12A587}">
      <dgm:prSet/>
      <dgm:spPr>
        <a:solidFill>
          <a:schemeClr val="accent5">
            <a:lumMod val="75000"/>
          </a:schemeClr>
        </a:solidFill>
      </dgm:spPr>
      <dgm:t>
        <a:bodyPr/>
        <a:lstStyle/>
        <a:p>
          <a:endParaRPr lang="en-US"/>
        </a:p>
      </dgm:t>
    </dgm:pt>
    <dgm:pt modelId="{FFEFF31E-D37E-4FD7-8270-29135369510B}">
      <dgm:prSet/>
      <dgm:spPr/>
      <dgm:t>
        <a:bodyPr/>
        <a:lstStyle/>
        <a:p>
          <a:r>
            <a:rPr lang="en-US"/>
            <a:t>Connex Ontario</a:t>
          </a:r>
        </a:p>
      </dgm:t>
    </dgm:pt>
    <dgm:pt modelId="{00F816D5-71D6-4B4A-946A-A1123247D3ED}" type="parTrans" cxnId="{905F7C28-FA0F-4943-81D1-B4A6C7BC2778}">
      <dgm:prSet/>
      <dgm:spPr/>
      <dgm:t>
        <a:bodyPr/>
        <a:lstStyle/>
        <a:p>
          <a:endParaRPr lang="en-US"/>
        </a:p>
      </dgm:t>
    </dgm:pt>
    <dgm:pt modelId="{EBC59402-10BB-45DE-88C7-48BAC3DF6DB5}" type="sibTrans" cxnId="{905F7C28-FA0F-4943-81D1-B4A6C7BC2778}">
      <dgm:prSet/>
      <dgm:spPr>
        <a:solidFill>
          <a:schemeClr val="accent5">
            <a:lumMod val="75000"/>
          </a:schemeClr>
        </a:solidFill>
      </dgm:spPr>
      <dgm:t>
        <a:bodyPr/>
        <a:lstStyle/>
        <a:p>
          <a:endParaRPr lang="en-US"/>
        </a:p>
      </dgm:t>
    </dgm:pt>
    <dgm:pt modelId="{61C8F250-6F81-49DD-AECE-69A7208E94B6}" type="pres">
      <dgm:prSet presAssocID="{F7720856-F0E3-4123-AC65-E857F8228980}" presName="Name0" presStyleCnt="0">
        <dgm:presLayoutVars>
          <dgm:chMax val="1"/>
          <dgm:dir/>
          <dgm:animLvl val="ctr"/>
          <dgm:resizeHandles val="exact"/>
        </dgm:presLayoutVars>
      </dgm:prSet>
      <dgm:spPr/>
    </dgm:pt>
    <dgm:pt modelId="{1E66711A-A586-4E02-83E3-4A9A22FF5A83}" type="pres">
      <dgm:prSet presAssocID="{5EC34E5E-70F2-4394-B8A4-8ADC4C9559A1}" presName="centerShape" presStyleLbl="node0" presStyleIdx="0" presStyleCnt="1" custScaleX="109130" custScaleY="117140" custLinFactNeighborX="161" custLinFactNeighborY="927"/>
      <dgm:spPr/>
    </dgm:pt>
    <dgm:pt modelId="{11A3DAFF-EE51-4AF0-B9B6-83C174108088}" type="pres">
      <dgm:prSet presAssocID="{57F2AF69-64A5-4746-86B3-3FBFC9F4D37B}" presName="node" presStyleLbl="node1" presStyleIdx="0" presStyleCnt="7" custRadScaleRad="88444" custRadScaleInc="-3593">
        <dgm:presLayoutVars>
          <dgm:bulletEnabled val="1"/>
        </dgm:presLayoutVars>
      </dgm:prSet>
      <dgm:spPr/>
    </dgm:pt>
    <dgm:pt modelId="{676C1F18-3C1F-49AC-A429-35568CF98B58}" type="pres">
      <dgm:prSet presAssocID="{57F2AF69-64A5-4746-86B3-3FBFC9F4D37B}" presName="dummy" presStyleCnt="0"/>
      <dgm:spPr/>
    </dgm:pt>
    <dgm:pt modelId="{C2F5C612-1216-477F-9DB1-DB20C61D9845}" type="pres">
      <dgm:prSet presAssocID="{95963EA2-EEE6-4958-8544-8FD9CE61618D}" presName="sibTrans" presStyleLbl="sibTrans2D1" presStyleIdx="0" presStyleCnt="7"/>
      <dgm:spPr/>
    </dgm:pt>
    <dgm:pt modelId="{BF722965-643C-4350-BD51-DBDFF0D66B92}" type="pres">
      <dgm:prSet presAssocID="{B38B2FBA-AF07-42EF-A581-19E943576656}" presName="node" presStyleLbl="node1" presStyleIdx="1" presStyleCnt="7" custRadScaleRad="97539" custRadScaleInc="1297">
        <dgm:presLayoutVars>
          <dgm:bulletEnabled val="1"/>
        </dgm:presLayoutVars>
      </dgm:prSet>
      <dgm:spPr/>
    </dgm:pt>
    <dgm:pt modelId="{F1DD3A4A-173A-4E3A-BEE8-584E35DE0DB9}" type="pres">
      <dgm:prSet presAssocID="{B38B2FBA-AF07-42EF-A581-19E943576656}" presName="dummy" presStyleCnt="0"/>
      <dgm:spPr/>
    </dgm:pt>
    <dgm:pt modelId="{B9292A06-3C6B-453F-B617-7142B966C7DA}" type="pres">
      <dgm:prSet presAssocID="{C3940778-DE4B-45CB-B808-1E581CDAF4E2}" presName="sibTrans" presStyleLbl="sibTrans2D1" presStyleIdx="1" presStyleCnt="7" custLinFactNeighborY="-1075"/>
      <dgm:spPr/>
    </dgm:pt>
    <dgm:pt modelId="{8383C425-90FB-46B0-844B-4428BDAC9DD5}" type="pres">
      <dgm:prSet presAssocID="{EB340320-F3B8-4B25-B5AF-C9D3C6BE6815}" presName="node" presStyleLbl="node1" presStyleIdx="2" presStyleCnt="7" custRadScaleRad="100638" custRadScaleInc="32801">
        <dgm:presLayoutVars>
          <dgm:bulletEnabled val="1"/>
        </dgm:presLayoutVars>
      </dgm:prSet>
      <dgm:spPr/>
    </dgm:pt>
    <dgm:pt modelId="{68CDA1D8-4DE0-45BB-A658-FC3CC1D3F3E8}" type="pres">
      <dgm:prSet presAssocID="{EB340320-F3B8-4B25-B5AF-C9D3C6BE6815}" presName="dummy" presStyleCnt="0"/>
      <dgm:spPr/>
    </dgm:pt>
    <dgm:pt modelId="{8BDD4483-8AE2-4D38-A4CC-F35292161570}" type="pres">
      <dgm:prSet presAssocID="{8FAB425E-3D56-4127-B6F0-BF4AA97101DB}" presName="sibTrans" presStyleLbl="sibTrans2D1" presStyleIdx="2" presStyleCnt="7"/>
      <dgm:spPr/>
    </dgm:pt>
    <dgm:pt modelId="{A74E44E6-54BF-4D7D-AFAF-2663330252EF}" type="pres">
      <dgm:prSet presAssocID="{B1FE2B21-1E96-4BA9-93CD-94B2984D5971}" presName="node" presStyleLbl="node1" presStyleIdx="3" presStyleCnt="7">
        <dgm:presLayoutVars>
          <dgm:bulletEnabled val="1"/>
        </dgm:presLayoutVars>
      </dgm:prSet>
      <dgm:spPr/>
    </dgm:pt>
    <dgm:pt modelId="{08B0A69D-C262-4C41-AF66-877A6BD0CDD4}" type="pres">
      <dgm:prSet presAssocID="{B1FE2B21-1E96-4BA9-93CD-94B2984D5971}" presName="dummy" presStyleCnt="0"/>
      <dgm:spPr/>
    </dgm:pt>
    <dgm:pt modelId="{90B399B5-AECF-4C7E-A767-23FF8A58E068}" type="pres">
      <dgm:prSet presAssocID="{7DFD168C-0C54-4F1B-9A4F-9B9CA09FAE07}" presName="sibTrans" presStyleLbl="sibTrans2D1" presStyleIdx="3" presStyleCnt="7"/>
      <dgm:spPr/>
    </dgm:pt>
    <dgm:pt modelId="{7BFEA3F5-D73B-4CDE-AFB2-CA2200E56D44}" type="pres">
      <dgm:prSet presAssocID="{FEF36A70-2692-4FE9-A342-DD614E6A41FF}" presName="node" presStyleLbl="node1" presStyleIdx="4" presStyleCnt="7" custRadScaleRad="96931" custRadScaleInc="-8810">
        <dgm:presLayoutVars>
          <dgm:bulletEnabled val="1"/>
        </dgm:presLayoutVars>
      </dgm:prSet>
      <dgm:spPr/>
    </dgm:pt>
    <dgm:pt modelId="{C24C754E-8850-4C53-AC4D-CBBA0CB189B0}" type="pres">
      <dgm:prSet presAssocID="{FEF36A70-2692-4FE9-A342-DD614E6A41FF}" presName="dummy" presStyleCnt="0"/>
      <dgm:spPr/>
    </dgm:pt>
    <dgm:pt modelId="{A01A8963-3353-4E49-B249-ACB8D33247E0}" type="pres">
      <dgm:prSet presAssocID="{E6DF6038-FC75-4838-8624-6DE8987E9EB6}" presName="sibTrans" presStyleLbl="sibTrans2D1" presStyleIdx="4" presStyleCnt="7"/>
      <dgm:spPr/>
    </dgm:pt>
    <dgm:pt modelId="{4FD091D9-A79E-4600-8CBE-0346B1ACF6F0}" type="pres">
      <dgm:prSet presAssocID="{FFEFF31E-D37E-4FD7-8270-29135369510B}" presName="node" presStyleLbl="node1" presStyleIdx="5" presStyleCnt="7">
        <dgm:presLayoutVars>
          <dgm:bulletEnabled val="1"/>
        </dgm:presLayoutVars>
      </dgm:prSet>
      <dgm:spPr/>
    </dgm:pt>
    <dgm:pt modelId="{C44D5111-1DB4-468F-900A-110B147D9E7E}" type="pres">
      <dgm:prSet presAssocID="{FFEFF31E-D37E-4FD7-8270-29135369510B}" presName="dummy" presStyleCnt="0"/>
      <dgm:spPr/>
    </dgm:pt>
    <dgm:pt modelId="{643B9274-BE2A-4472-A63C-78CC1A0F994A}" type="pres">
      <dgm:prSet presAssocID="{EBC59402-10BB-45DE-88C7-48BAC3DF6DB5}" presName="sibTrans" presStyleLbl="sibTrans2D1" presStyleIdx="5" presStyleCnt="7"/>
      <dgm:spPr/>
    </dgm:pt>
    <dgm:pt modelId="{6ED64B7C-75FC-4DA3-A6FD-AE2CF1AE8909}" type="pres">
      <dgm:prSet presAssocID="{A26091C6-2B5D-4483-B6A5-35374715B3C8}" presName="node" presStyleLbl="node1" presStyleIdx="6" presStyleCnt="7" custRadScaleRad="98399" custRadScaleInc="1948">
        <dgm:presLayoutVars>
          <dgm:bulletEnabled val="1"/>
        </dgm:presLayoutVars>
      </dgm:prSet>
      <dgm:spPr/>
    </dgm:pt>
    <dgm:pt modelId="{EAA9634E-B70E-4638-A8AA-339EC5C200A1}" type="pres">
      <dgm:prSet presAssocID="{A26091C6-2B5D-4483-B6A5-35374715B3C8}" presName="dummy" presStyleCnt="0"/>
      <dgm:spPr/>
    </dgm:pt>
    <dgm:pt modelId="{5C2E1EB8-113A-4095-9D5B-3CFE067525E8}" type="pres">
      <dgm:prSet presAssocID="{1CC3E441-EB48-4BE3-AE0A-47142673F771}" presName="sibTrans" presStyleLbl="sibTrans2D1" presStyleIdx="6" presStyleCnt="7"/>
      <dgm:spPr/>
    </dgm:pt>
  </dgm:ptLst>
  <dgm:cxnLst>
    <dgm:cxn modelId="{85887209-E896-418D-BBDB-F0F2596343CC}" srcId="{5EC34E5E-70F2-4394-B8A4-8ADC4C9559A1}" destId="{57F2AF69-64A5-4746-86B3-3FBFC9F4D37B}" srcOrd="0" destOrd="0" parTransId="{CDD2C79B-7F3A-4833-90C5-630145F2EB0D}" sibTransId="{95963EA2-EEE6-4958-8544-8FD9CE61618D}"/>
    <dgm:cxn modelId="{4B31F80B-3DC6-4E05-9A67-2729BB98BB8E}" type="presOf" srcId="{8FAB425E-3D56-4127-B6F0-BF4AA97101DB}" destId="{8BDD4483-8AE2-4D38-A4CC-F35292161570}" srcOrd="0" destOrd="0" presId="urn:microsoft.com/office/officeart/2005/8/layout/radial6"/>
    <dgm:cxn modelId="{6DEAAB1C-303C-48C3-B5CB-1319CACF3BB6}" type="presOf" srcId="{1CC3E441-EB48-4BE3-AE0A-47142673F771}" destId="{5C2E1EB8-113A-4095-9D5B-3CFE067525E8}" srcOrd="0" destOrd="0" presId="urn:microsoft.com/office/officeart/2005/8/layout/radial6"/>
    <dgm:cxn modelId="{905F7C28-FA0F-4943-81D1-B4A6C7BC2778}" srcId="{5EC34E5E-70F2-4394-B8A4-8ADC4C9559A1}" destId="{FFEFF31E-D37E-4FD7-8270-29135369510B}" srcOrd="5" destOrd="0" parTransId="{00F816D5-71D6-4B4A-946A-A1123247D3ED}" sibTransId="{EBC59402-10BB-45DE-88C7-48BAC3DF6DB5}"/>
    <dgm:cxn modelId="{04E38E3E-7D1C-4537-9C4B-72EEADDE105D}" srcId="{5EC34E5E-70F2-4394-B8A4-8ADC4C9559A1}" destId="{FEF36A70-2692-4FE9-A342-DD614E6A41FF}" srcOrd="4" destOrd="0" parTransId="{0AD00620-041A-419C-BAF9-857F743BDEF8}" sibTransId="{E6DF6038-FC75-4838-8624-6DE8987E9EB6}"/>
    <dgm:cxn modelId="{64683A3F-7E85-4A23-B123-C62A35958D5D}" type="presOf" srcId="{7DFD168C-0C54-4F1B-9A4F-9B9CA09FAE07}" destId="{90B399B5-AECF-4C7E-A767-23FF8A58E068}" srcOrd="0" destOrd="0" presId="urn:microsoft.com/office/officeart/2005/8/layout/radial6"/>
    <dgm:cxn modelId="{640EBC40-FD09-42D1-8903-B44C62A60413}" srcId="{5EC34E5E-70F2-4394-B8A4-8ADC4C9559A1}" destId="{EB340320-F3B8-4B25-B5AF-C9D3C6BE6815}" srcOrd="2" destOrd="0" parTransId="{7855D5E1-89A6-43C6-B6D1-55DEE68859DA}" sibTransId="{8FAB425E-3D56-4127-B6F0-BF4AA97101DB}"/>
    <dgm:cxn modelId="{6A57E140-794E-430F-B5DF-7DD67C73072D}" srcId="{5EC34E5E-70F2-4394-B8A4-8ADC4C9559A1}" destId="{B38B2FBA-AF07-42EF-A581-19E943576656}" srcOrd="1" destOrd="0" parTransId="{72C0CDCC-25EB-49F3-946B-521D07463AE1}" sibTransId="{C3940778-DE4B-45CB-B808-1E581CDAF4E2}"/>
    <dgm:cxn modelId="{918AF65A-99E0-4AD6-9FD5-4F91E187F5A4}" type="presOf" srcId="{57F2AF69-64A5-4746-86B3-3FBFC9F4D37B}" destId="{11A3DAFF-EE51-4AF0-B9B6-83C174108088}" srcOrd="0" destOrd="0" presId="urn:microsoft.com/office/officeart/2005/8/layout/radial6"/>
    <dgm:cxn modelId="{FF5DEB5C-27D0-43B7-A257-07D2642054D8}" type="presOf" srcId="{FFEFF31E-D37E-4FD7-8270-29135369510B}" destId="{4FD091D9-A79E-4600-8CBE-0346B1ACF6F0}" srcOrd="0" destOrd="0" presId="urn:microsoft.com/office/officeart/2005/8/layout/radial6"/>
    <dgm:cxn modelId="{E5890171-08C1-4B24-BA64-A857AD7C68F4}" type="presOf" srcId="{F7720856-F0E3-4123-AC65-E857F8228980}" destId="{61C8F250-6F81-49DD-AECE-69A7208E94B6}" srcOrd="0" destOrd="0" presId="urn:microsoft.com/office/officeart/2005/8/layout/radial6"/>
    <dgm:cxn modelId="{6DDEF272-910F-4EFD-B037-04073AEADA20}" type="presOf" srcId="{E6DF6038-FC75-4838-8624-6DE8987E9EB6}" destId="{A01A8963-3353-4E49-B249-ACB8D33247E0}" srcOrd="0" destOrd="0" presId="urn:microsoft.com/office/officeart/2005/8/layout/radial6"/>
    <dgm:cxn modelId="{6BA83688-7051-47CB-AA01-DD15C991AAF6}" type="presOf" srcId="{B38B2FBA-AF07-42EF-A581-19E943576656}" destId="{BF722965-643C-4350-BD51-DBDFF0D66B92}" srcOrd="0" destOrd="0" presId="urn:microsoft.com/office/officeart/2005/8/layout/radial6"/>
    <dgm:cxn modelId="{34D5798A-2230-451D-8317-FAE29E9C9ACB}" type="presOf" srcId="{B1FE2B21-1E96-4BA9-93CD-94B2984D5971}" destId="{A74E44E6-54BF-4D7D-AFAF-2663330252EF}" srcOrd="0" destOrd="0" presId="urn:microsoft.com/office/officeart/2005/8/layout/radial6"/>
    <dgm:cxn modelId="{16C07392-825B-4841-8D3F-7F1BFFCDBD67}" type="presOf" srcId="{FEF36A70-2692-4FE9-A342-DD614E6A41FF}" destId="{7BFEA3F5-D73B-4CDE-AFB2-CA2200E56D44}" srcOrd="0" destOrd="0" presId="urn:microsoft.com/office/officeart/2005/8/layout/radial6"/>
    <dgm:cxn modelId="{E37319A1-5B72-4402-8185-703CAC2A21E4}" type="presOf" srcId="{A26091C6-2B5D-4483-B6A5-35374715B3C8}" destId="{6ED64B7C-75FC-4DA3-A6FD-AE2CF1AE8909}" srcOrd="0" destOrd="0" presId="urn:microsoft.com/office/officeart/2005/8/layout/radial6"/>
    <dgm:cxn modelId="{E68A7CB3-06A4-468F-905E-6FE7E314F943}" type="presOf" srcId="{C3940778-DE4B-45CB-B808-1E581CDAF4E2}" destId="{B9292A06-3C6B-453F-B617-7142B966C7DA}" srcOrd="0" destOrd="0" presId="urn:microsoft.com/office/officeart/2005/8/layout/radial6"/>
    <dgm:cxn modelId="{7F434CCB-40E6-4286-B3A9-3B5E1548FA37}" srcId="{F7720856-F0E3-4123-AC65-E857F8228980}" destId="{5EC34E5E-70F2-4394-B8A4-8ADC4C9559A1}" srcOrd="0" destOrd="0" parTransId="{E6663E8F-ACE7-4633-A3DB-BB14BE4D7289}" sibTransId="{9913DA14-99B7-4890-B71F-DB601929ACE7}"/>
    <dgm:cxn modelId="{B26E12CC-5D4C-4ED6-9B05-9FC06A12A587}" srcId="{5EC34E5E-70F2-4394-B8A4-8ADC4C9559A1}" destId="{B1FE2B21-1E96-4BA9-93CD-94B2984D5971}" srcOrd="3" destOrd="0" parTransId="{7846E20B-C8D4-4DCF-9698-8DCD38B1A90E}" sibTransId="{7DFD168C-0C54-4F1B-9A4F-9B9CA09FAE07}"/>
    <dgm:cxn modelId="{0E9FF7D1-957E-450D-B4BD-EF56601B9B39}" type="presOf" srcId="{95963EA2-EEE6-4958-8544-8FD9CE61618D}" destId="{C2F5C612-1216-477F-9DB1-DB20C61D9845}" srcOrd="0" destOrd="0" presId="urn:microsoft.com/office/officeart/2005/8/layout/radial6"/>
    <dgm:cxn modelId="{717632E3-34AE-425C-9C74-69EBAA789C9D}" type="presOf" srcId="{EBC59402-10BB-45DE-88C7-48BAC3DF6DB5}" destId="{643B9274-BE2A-4472-A63C-78CC1A0F994A}" srcOrd="0" destOrd="0" presId="urn:microsoft.com/office/officeart/2005/8/layout/radial6"/>
    <dgm:cxn modelId="{66A5F5E7-3880-4F3E-B658-0C99F939A6A4}" type="presOf" srcId="{EB340320-F3B8-4B25-B5AF-C9D3C6BE6815}" destId="{8383C425-90FB-46B0-844B-4428BDAC9DD5}" srcOrd="0" destOrd="0" presId="urn:microsoft.com/office/officeart/2005/8/layout/radial6"/>
    <dgm:cxn modelId="{62CC27F7-A15D-461D-8C46-15D009580406}" type="presOf" srcId="{5EC34E5E-70F2-4394-B8A4-8ADC4C9559A1}" destId="{1E66711A-A586-4E02-83E3-4A9A22FF5A83}" srcOrd="0" destOrd="0" presId="urn:microsoft.com/office/officeart/2005/8/layout/radial6"/>
    <dgm:cxn modelId="{43764EF9-CC63-4338-BD4D-39928C1B4EF2}" srcId="{5EC34E5E-70F2-4394-B8A4-8ADC4C9559A1}" destId="{A26091C6-2B5D-4483-B6A5-35374715B3C8}" srcOrd="6" destOrd="0" parTransId="{35A9AF9A-46D7-412E-9392-C81D64C46CBF}" sibTransId="{1CC3E441-EB48-4BE3-AE0A-47142673F771}"/>
    <dgm:cxn modelId="{7ABC112A-B183-475A-8FC0-232143831AA0}" type="presParOf" srcId="{61C8F250-6F81-49DD-AECE-69A7208E94B6}" destId="{1E66711A-A586-4E02-83E3-4A9A22FF5A83}" srcOrd="0" destOrd="0" presId="urn:microsoft.com/office/officeart/2005/8/layout/radial6"/>
    <dgm:cxn modelId="{4AB2AFA8-CB25-4C49-9B53-B3A1427B520A}" type="presParOf" srcId="{61C8F250-6F81-49DD-AECE-69A7208E94B6}" destId="{11A3DAFF-EE51-4AF0-B9B6-83C174108088}" srcOrd="1" destOrd="0" presId="urn:microsoft.com/office/officeart/2005/8/layout/radial6"/>
    <dgm:cxn modelId="{5BAF880D-4C0C-4B34-96AA-BEA0B476EB58}" type="presParOf" srcId="{61C8F250-6F81-49DD-AECE-69A7208E94B6}" destId="{676C1F18-3C1F-49AC-A429-35568CF98B58}" srcOrd="2" destOrd="0" presId="urn:microsoft.com/office/officeart/2005/8/layout/radial6"/>
    <dgm:cxn modelId="{EE8AE634-1D38-452F-8CEB-F44F753120E0}" type="presParOf" srcId="{61C8F250-6F81-49DD-AECE-69A7208E94B6}" destId="{C2F5C612-1216-477F-9DB1-DB20C61D9845}" srcOrd="3" destOrd="0" presId="urn:microsoft.com/office/officeart/2005/8/layout/radial6"/>
    <dgm:cxn modelId="{36D057A1-DC4E-4E27-9EEA-8655D0C56338}" type="presParOf" srcId="{61C8F250-6F81-49DD-AECE-69A7208E94B6}" destId="{BF722965-643C-4350-BD51-DBDFF0D66B92}" srcOrd="4" destOrd="0" presId="urn:microsoft.com/office/officeart/2005/8/layout/radial6"/>
    <dgm:cxn modelId="{6A48A3F7-059C-4A4C-A07B-F418AC197ABD}" type="presParOf" srcId="{61C8F250-6F81-49DD-AECE-69A7208E94B6}" destId="{F1DD3A4A-173A-4E3A-BEE8-584E35DE0DB9}" srcOrd="5" destOrd="0" presId="urn:microsoft.com/office/officeart/2005/8/layout/radial6"/>
    <dgm:cxn modelId="{CF2396EC-4BBC-4B95-BD0B-2D4C4264B795}" type="presParOf" srcId="{61C8F250-6F81-49DD-AECE-69A7208E94B6}" destId="{B9292A06-3C6B-453F-B617-7142B966C7DA}" srcOrd="6" destOrd="0" presId="urn:microsoft.com/office/officeart/2005/8/layout/radial6"/>
    <dgm:cxn modelId="{543FBDDA-D7D7-410C-B7BD-B14D13909C14}" type="presParOf" srcId="{61C8F250-6F81-49DD-AECE-69A7208E94B6}" destId="{8383C425-90FB-46B0-844B-4428BDAC9DD5}" srcOrd="7" destOrd="0" presId="urn:microsoft.com/office/officeart/2005/8/layout/radial6"/>
    <dgm:cxn modelId="{824ED68B-A424-4FC9-B5DC-59774A09A0A1}" type="presParOf" srcId="{61C8F250-6F81-49DD-AECE-69A7208E94B6}" destId="{68CDA1D8-4DE0-45BB-A658-FC3CC1D3F3E8}" srcOrd="8" destOrd="0" presId="urn:microsoft.com/office/officeart/2005/8/layout/radial6"/>
    <dgm:cxn modelId="{A243ED4B-D9E8-4631-88B3-BF9F8F2873A7}" type="presParOf" srcId="{61C8F250-6F81-49DD-AECE-69A7208E94B6}" destId="{8BDD4483-8AE2-4D38-A4CC-F35292161570}" srcOrd="9" destOrd="0" presId="urn:microsoft.com/office/officeart/2005/8/layout/radial6"/>
    <dgm:cxn modelId="{72EC6859-734B-4D91-8A95-4306F237A4E9}" type="presParOf" srcId="{61C8F250-6F81-49DD-AECE-69A7208E94B6}" destId="{A74E44E6-54BF-4D7D-AFAF-2663330252EF}" srcOrd="10" destOrd="0" presId="urn:microsoft.com/office/officeart/2005/8/layout/radial6"/>
    <dgm:cxn modelId="{F4D8163F-8E7F-4F87-A90B-B27297B37841}" type="presParOf" srcId="{61C8F250-6F81-49DD-AECE-69A7208E94B6}" destId="{08B0A69D-C262-4C41-AF66-877A6BD0CDD4}" srcOrd="11" destOrd="0" presId="urn:microsoft.com/office/officeart/2005/8/layout/radial6"/>
    <dgm:cxn modelId="{7DAB89BF-13A5-452B-BB5A-7AD7190CFC20}" type="presParOf" srcId="{61C8F250-6F81-49DD-AECE-69A7208E94B6}" destId="{90B399B5-AECF-4C7E-A767-23FF8A58E068}" srcOrd="12" destOrd="0" presId="urn:microsoft.com/office/officeart/2005/8/layout/radial6"/>
    <dgm:cxn modelId="{7039C5E4-35E1-477E-B198-E1F1DE135C3E}" type="presParOf" srcId="{61C8F250-6F81-49DD-AECE-69A7208E94B6}" destId="{7BFEA3F5-D73B-4CDE-AFB2-CA2200E56D44}" srcOrd="13" destOrd="0" presId="urn:microsoft.com/office/officeart/2005/8/layout/radial6"/>
    <dgm:cxn modelId="{464A0BC8-56A2-440E-A2CD-8D3925516BA4}" type="presParOf" srcId="{61C8F250-6F81-49DD-AECE-69A7208E94B6}" destId="{C24C754E-8850-4C53-AC4D-CBBA0CB189B0}" srcOrd="14" destOrd="0" presId="urn:microsoft.com/office/officeart/2005/8/layout/radial6"/>
    <dgm:cxn modelId="{20F351CF-83F7-4443-AA13-A7AEA3F67037}" type="presParOf" srcId="{61C8F250-6F81-49DD-AECE-69A7208E94B6}" destId="{A01A8963-3353-4E49-B249-ACB8D33247E0}" srcOrd="15" destOrd="0" presId="urn:microsoft.com/office/officeart/2005/8/layout/radial6"/>
    <dgm:cxn modelId="{7CC9AA5E-6BFD-490C-A0B7-E15B8DFC01E5}" type="presParOf" srcId="{61C8F250-6F81-49DD-AECE-69A7208E94B6}" destId="{4FD091D9-A79E-4600-8CBE-0346B1ACF6F0}" srcOrd="16" destOrd="0" presId="urn:microsoft.com/office/officeart/2005/8/layout/radial6"/>
    <dgm:cxn modelId="{54332876-E763-43DE-AB85-A7B60C3E8B24}" type="presParOf" srcId="{61C8F250-6F81-49DD-AECE-69A7208E94B6}" destId="{C44D5111-1DB4-468F-900A-110B147D9E7E}" srcOrd="17" destOrd="0" presId="urn:microsoft.com/office/officeart/2005/8/layout/radial6"/>
    <dgm:cxn modelId="{2E6C6C11-6968-4576-AFFB-517EC0426E2F}" type="presParOf" srcId="{61C8F250-6F81-49DD-AECE-69A7208E94B6}" destId="{643B9274-BE2A-4472-A63C-78CC1A0F994A}" srcOrd="18" destOrd="0" presId="urn:microsoft.com/office/officeart/2005/8/layout/radial6"/>
    <dgm:cxn modelId="{39C062B6-BBBD-4D22-BAEA-BF774F8D0924}" type="presParOf" srcId="{61C8F250-6F81-49DD-AECE-69A7208E94B6}" destId="{6ED64B7C-75FC-4DA3-A6FD-AE2CF1AE8909}" srcOrd="19" destOrd="0" presId="urn:microsoft.com/office/officeart/2005/8/layout/radial6"/>
    <dgm:cxn modelId="{834F71B2-23CD-4149-9475-9330B4376D82}" type="presParOf" srcId="{61C8F250-6F81-49DD-AECE-69A7208E94B6}" destId="{EAA9634E-B70E-4638-A8AA-339EC5C200A1}" srcOrd="20" destOrd="0" presId="urn:microsoft.com/office/officeart/2005/8/layout/radial6"/>
    <dgm:cxn modelId="{F56F70AE-93D5-4EF7-89C9-FE1FA1BAA911}" type="presParOf" srcId="{61C8F250-6F81-49DD-AECE-69A7208E94B6}" destId="{5C2E1EB8-113A-4095-9D5B-3CFE067525E8}"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DFF77-6B35-4AC3-AE22-2C0BD2B0A400}"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2A952384-7DCB-454C-BCDF-FCA04F5298DE}">
      <dgm:prSet phldrT="[Text]"/>
      <dgm:spPr/>
      <dgm:t>
        <a:bodyPr/>
        <a:lstStyle/>
        <a:p>
          <a:r>
            <a:rPr lang="en-US" dirty="0"/>
            <a:t>Literature review</a:t>
          </a:r>
        </a:p>
      </dgm:t>
    </dgm:pt>
    <dgm:pt modelId="{BDD40102-E454-41E8-919E-6D279334CEC1}" type="parTrans" cxnId="{72BB6C2A-C603-4E98-AA8E-7A92228F8E1B}">
      <dgm:prSet/>
      <dgm:spPr/>
      <dgm:t>
        <a:bodyPr/>
        <a:lstStyle/>
        <a:p>
          <a:endParaRPr lang="en-US"/>
        </a:p>
      </dgm:t>
    </dgm:pt>
    <dgm:pt modelId="{EA1871B6-6638-490A-82B1-9D89C939E84F}" type="sibTrans" cxnId="{72BB6C2A-C603-4E98-AA8E-7A92228F8E1B}">
      <dgm:prSet/>
      <dgm:spPr/>
      <dgm:t>
        <a:bodyPr/>
        <a:lstStyle/>
        <a:p>
          <a:endParaRPr lang="en-US"/>
        </a:p>
      </dgm:t>
    </dgm:pt>
    <dgm:pt modelId="{888585A7-B940-4764-B3AB-7C33DEC71774}">
      <dgm:prSet phldrT="[Text]"/>
      <dgm:spPr/>
      <dgm:t>
        <a:bodyPr/>
        <a:lstStyle/>
        <a:p>
          <a:r>
            <a:rPr lang="en-US"/>
            <a:t>Existing models in mental health and health sector  </a:t>
          </a:r>
        </a:p>
      </dgm:t>
    </dgm:pt>
    <dgm:pt modelId="{23FC9750-0A47-4B63-941C-858CAD4BF017}" type="parTrans" cxnId="{D282567E-A8BA-433B-AE23-EF3ECEC91FCC}">
      <dgm:prSet/>
      <dgm:spPr/>
      <dgm:t>
        <a:bodyPr/>
        <a:lstStyle/>
        <a:p>
          <a:endParaRPr lang="en-US"/>
        </a:p>
      </dgm:t>
    </dgm:pt>
    <dgm:pt modelId="{909963A4-99CD-4743-AA61-C51BA623DFC0}" type="sibTrans" cxnId="{D282567E-A8BA-433B-AE23-EF3ECEC91FCC}">
      <dgm:prSet/>
      <dgm:spPr/>
      <dgm:t>
        <a:bodyPr/>
        <a:lstStyle/>
        <a:p>
          <a:endParaRPr lang="en-US"/>
        </a:p>
      </dgm:t>
    </dgm:pt>
    <dgm:pt modelId="{6A995733-CC58-49DD-B551-828965DB2476}">
      <dgm:prSet phldrT="[Text]"/>
      <dgm:spPr/>
      <dgm:t>
        <a:bodyPr/>
        <a:lstStyle/>
        <a:p>
          <a:r>
            <a:rPr lang="en-US"/>
            <a:t>Current state assessment</a:t>
          </a:r>
        </a:p>
      </dgm:t>
    </dgm:pt>
    <dgm:pt modelId="{AC61C9AB-329B-4435-BB92-ABC92F4D18DD}" type="parTrans" cxnId="{13FFC888-5EFC-4D59-8242-D2ACF4257282}">
      <dgm:prSet/>
      <dgm:spPr/>
      <dgm:t>
        <a:bodyPr/>
        <a:lstStyle/>
        <a:p>
          <a:endParaRPr lang="en-US"/>
        </a:p>
      </dgm:t>
    </dgm:pt>
    <dgm:pt modelId="{76F01EF4-92A6-426F-8047-B7E90260F013}" type="sibTrans" cxnId="{13FFC888-5EFC-4D59-8242-D2ACF4257282}">
      <dgm:prSet/>
      <dgm:spPr/>
      <dgm:t>
        <a:bodyPr/>
        <a:lstStyle/>
        <a:p>
          <a:endParaRPr lang="en-US"/>
        </a:p>
      </dgm:t>
    </dgm:pt>
    <dgm:pt modelId="{AEA43FA5-B15D-43FC-B415-FE0ACF9B754A}">
      <dgm:prSet phldrT="[Text]"/>
      <dgm:spPr/>
      <dgm:t>
        <a:bodyPr/>
        <a:lstStyle/>
        <a:p>
          <a:r>
            <a:rPr lang="en-US"/>
            <a:t>MOH reports </a:t>
          </a:r>
        </a:p>
      </dgm:t>
    </dgm:pt>
    <dgm:pt modelId="{8C1DE4C2-E408-4103-B805-1020F1FFBE3F}" type="parTrans" cxnId="{36616090-2144-4140-A4DB-6CBE9C8237FC}">
      <dgm:prSet/>
      <dgm:spPr/>
      <dgm:t>
        <a:bodyPr/>
        <a:lstStyle/>
        <a:p>
          <a:endParaRPr lang="en-CA"/>
        </a:p>
      </dgm:t>
    </dgm:pt>
    <dgm:pt modelId="{95FCC5B0-661F-4A13-845C-4E62B95D0A22}" type="sibTrans" cxnId="{36616090-2144-4140-A4DB-6CBE9C8237FC}">
      <dgm:prSet/>
      <dgm:spPr/>
      <dgm:t>
        <a:bodyPr/>
        <a:lstStyle/>
        <a:p>
          <a:endParaRPr lang="en-CA"/>
        </a:p>
      </dgm:t>
    </dgm:pt>
    <dgm:pt modelId="{60687D43-6417-42CE-A9FE-5451E12F20F9}">
      <dgm:prSet phldrT="[Text]"/>
      <dgm:spPr/>
      <dgm:t>
        <a:bodyPr/>
        <a:lstStyle/>
        <a:p>
          <a:r>
            <a:rPr lang="en-US" err="1"/>
            <a:t>CoE</a:t>
          </a:r>
          <a:r>
            <a:rPr lang="en-US"/>
            <a:t> strategic priorities</a:t>
          </a:r>
        </a:p>
      </dgm:t>
    </dgm:pt>
    <dgm:pt modelId="{D42FFB11-4FCC-4AA6-88E0-FA81D00E296A}" type="parTrans" cxnId="{904B7C50-1652-47C2-A67A-06E51E4901EA}">
      <dgm:prSet/>
      <dgm:spPr/>
      <dgm:t>
        <a:bodyPr/>
        <a:lstStyle/>
        <a:p>
          <a:endParaRPr lang="en-CA"/>
        </a:p>
      </dgm:t>
    </dgm:pt>
    <dgm:pt modelId="{A42DA94B-8281-4954-8080-B4A13A158965}" type="sibTrans" cxnId="{904B7C50-1652-47C2-A67A-06E51E4901EA}">
      <dgm:prSet/>
      <dgm:spPr/>
      <dgm:t>
        <a:bodyPr/>
        <a:lstStyle/>
        <a:p>
          <a:endParaRPr lang="en-CA"/>
        </a:p>
      </dgm:t>
    </dgm:pt>
    <dgm:pt modelId="{E235991C-CF1D-40A6-9FE8-068BF19C082F}" type="pres">
      <dgm:prSet presAssocID="{6ACDFF77-6B35-4AC3-AE22-2C0BD2B0A400}" presName="diagram" presStyleCnt="0">
        <dgm:presLayoutVars>
          <dgm:dir/>
          <dgm:resizeHandles val="exact"/>
        </dgm:presLayoutVars>
      </dgm:prSet>
      <dgm:spPr/>
    </dgm:pt>
    <dgm:pt modelId="{744BB788-ACA2-4630-B499-9DDB07540A2F}" type="pres">
      <dgm:prSet presAssocID="{2A952384-7DCB-454C-BCDF-FCA04F5298DE}" presName="node" presStyleLbl="node1" presStyleIdx="0" presStyleCnt="5">
        <dgm:presLayoutVars>
          <dgm:bulletEnabled val="1"/>
        </dgm:presLayoutVars>
      </dgm:prSet>
      <dgm:spPr/>
    </dgm:pt>
    <dgm:pt modelId="{A36A9B50-AD8B-4AFE-985F-56A651F6E66E}" type="pres">
      <dgm:prSet presAssocID="{EA1871B6-6638-490A-82B1-9D89C939E84F}" presName="sibTrans" presStyleCnt="0"/>
      <dgm:spPr/>
    </dgm:pt>
    <dgm:pt modelId="{FFAD86C2-7902-4359-BA7D-0A76F3185F49}" type="pres">
      <dgm:prSet presAssocID="{888585A7-B940-4764-B3AB-7C33DEC71774}" presName="node" presStyleLbl="node1" presStyleIdx="1" presStyleCnt="5">
        <dgm:presLayoutVars>
          <dgm:bulletEnabled val="1"/>
        </dgm:presLayoutVars>
      </dgm:prSet>
      <dgm:spPr/>
    </dgm:pt>
    <dgm:pt modelId="{AB13EBA8-36E8-4ACA-B51E-FD503451EB0B}" type="pres">
      <dgm:prSet presAssocID="{909963A4-99CD-4743-AA61-C51BA623DFC0}" presName="sibTrans" presStyleCnt="0"/>
      <dgm:spPr/>
    </dgm:pt>
    <dgm:pt modelId="{91CD1E1D-5586-4D6A-8E63-968E27841EB5}" type="pres">
      <dgm:prSet presAssocID="{6A995733-CC58-49DD-B551-828965DB2476}" presName="node" presStyleLbl="node1" presStyleIdx="2" presStyleCnt="5">
        <dgm:presLayoutVars>
          <dgm:bulletEnabled val="1"/>
        </dgm:presLayoutVars>
      </dgm:prSet>
      <dgm:spPr/>
    </dgm:pt>
    <dgm:pt modelId="{84B895E7-1620-459C-B14E-736EEA7BED3B}" type="pres">
      <dgm:prSet presAssocID="{76F01EF4-92A6-426F-8047-B7E90260F013}" presName="sibTrans" presStyleCnt="0"/>
      <dgm:spPr/>
    </dgm:pt>
    <dgm:pt modelId="{04092915-D452-44F2-BDB0-A9EE84D71A7F}" type="pres">
      <dgm:prSet presAssocID="{AEA43FA5-B15D-43FC-B415-FE0ACF9B754A}" presName="node" presStyleLbl="node1" presStyleIdx="3" presStyleCnt="5">
        <dgm:presLayoutVars>
          <dgm:bulletEnabled val="1"/>
        </dgm:presLayoutVars>
      </dgm:prSet>
      <dgm:spPr/>
    </dgm:pt>
    <dgm:pt modelId="{BAB2064B-C23A-49DB-B470-44FD161FDA06}" type="pres">
      <dgm:prSet presAssocID="{95FCC5B0-661F-4A13-845C-4E62B95D0A22}" presName="sibTrans" presStyleCnt="0"/>
      <dgm:spPr/>
    </dgm:pt>
    <dgm:pt modelId="{42B5665A-8DC4-4C0B-AB2E-296648E956B9}" type="pres">
      <dgm:prSet presAssocID="{60687D43-6417-42CE-A9FE-5451E12F20F9}" presName="node" presStyleLbl="node1" presStyleIdx="4" presStyleCnt="5">
        <dgm:presLayoutVars>
          <dgm:bulletEnabled val="1"/>
        </dgm:presLayoutVars>
      </dgm:prSet>
      <dgm:spPr/>
    </dgm:pt>
  </dgm:ptLst>
  <dgm:cxnLst>
    <dgm:cxn modelId="{72BB6C2A-C603-4E98-AA8E-7A92228F8E1B}" srcId="{6ACDFF77-6B35-4AC3-AE22-2C0BD2B0A400}" destId="{2A952384-7DCB-454C-BCDF-FCA04F5298DE}" srcOrd="0" destOrd="0" parTransId="{BDD40102-E454-41E8-919E-6D279334CEC1}" sibTransId="{EA1871B6-6638-490A-82B1-9D89C939E84F}"/>
    <dgm:cxn modelId="{5ED8CB2A-3917-4149-8001-29014AE27BAE}" type="presOf" srcId="{60687D43-6417-42CE-A9FE-5451E12F20F9}" destId="{42B5665A-8DC4-4C0B-AB2E-296648E956B9}" srcOrd="0" destOrd="0" presId="urn:microsoft.com/office/officeart/2005/8/layout/default"/>
    <dgm:cxn modelId="{904B7C50-1652-47C2-A67A-06E51E4901EA}" srcId="{6ACDFF77-6B35-4AC3-AE22-2C0BD2B0A400}" destId="{60687D43-6417-42CE-A9FE-5451E12F20F9}" srcOrd="4" destOrd="0" parTransId="{D42FFB11-4FCC-4AA6-88E0-FA81D00E296A}" sibTransId="{A42DA94B-8281-4954-8080-B4A13A158965}"/>
    <dgm:cxn modelId="{FC39A36F-4752-464A-8C81-6E7338D72226}" type="presOf" srcId="{2A952384-7DCB-454C-BCDF-FCA04F5298DE}" destId="{744BB788-ACA2-4630-B499-9DDB07540A2F}" srcOrd="0" destOrd="0" presId="urn:microsoft.com/office/officeart/2005/8/layout/default"/>
    <dgm:cxn modelId="{F4BE6673-AE7C-421B-B664-F9D205A4A5A9}" type="presOf" srcId="{AEA43FA5-B15D-43FC-B415-FE0ACF9B754A}" destId="{04092915-D452-44F2-BDB0-A9EE84D71A7F}" srcOrd="0" destOrd="0" presId="urn:microsoft.com/office/officeart/2005/8/layout/default"/>
    <dgm:cxn modelId="{D282567E-A8BA-433B-AE23-EF3ECEC91FCC}" srcId="{6ACDFF77-6B35-4AC3-AE22-2C0BD2B0A400}" destId="{888585A7-B940-4764-B3AB-7C33DEC71774}" srcOrd="1" destOrd="0" parTransId="{23FC9750-0A47-4B63-941C-858CAD4BF017}" sibTransId="{909963A4-99CD-4743-AA61-C51BA623DFC0}"/>
    <dgm:cxn modelId="{13FFC888-5EFC-4D59-8242-D2ACF4257282}" srcId="{6ACDFF77-6B35-4AC3-AE22-2C0BD2B0A400}" destId="{6A995733-CC58-49DD-B551-828965DB2476}" srcOrd="2" destOrd="0" parTransId="{AC61C9AB-329B-4435-BB92-ABC92F4D18DD}" sibTransId="{76F01EF4-92A6-426F-8047-B7E90260F013}"/>
    <dgm:cxn modelId="{562D158D-101E-4D04-BD7B-2A91C2B91DBD}" type="presOf" srcId="{888585A7-B940-4764-B3AB-7C33DEC71774}" destId="{FFAD86C2-7902-4359-BA7D-0A76F3185F49}" srcOrd="0" destOrd="0" presId="urn:microsoft.com/office/officeart/2005/8/layout/default"/>
    <dgm:cxn modelId="{36616090-2144-4140-A4DB-6CBE9C8237FC}" srcId="{6ACDFF77-6B35-4AC3-AE22-2C0BD2B0A400}" destId="{AEA43FA5-B15D-43FC-B415-FE0ACF9B754A}" srcOrd="3" destOrd="0" parTransId="{8C1DE4C2-E408-4103-B805-1020F1FFBE3F}" sibTransId="{95FCC5B0-661F-4A13-845C-4E62B95D0A22}"/>
    <dgm:cxn modelId="{E45E34AE-CDC9-4776-BDE1-6B337982D477}" type="presOf" srcId="{6A995733-CC58-49DD-B551-828965DB2476}" destId="{91CD1E1D-5586-4D6A-8E63-968E27841EB5}" srcOrd="0" destOrd="0" presId="urn:microsoft.com/office/officeart/2005/8/layout/default"/>
    <dgm:cxn modelId="{6F1F96F9-AEF9-4403-9F46-82BECC4C7259}" type="presOf" srcId="{6ACDFF77-6B35-4AC3-AE22-2C0BD2B0A400}" destId="{E235991C-CF1D-40A6-9FE8-068BF19C082F}" srcOrd="0" destOrd="0" presId="urn:microsoft.com/office/officeart/2005/8/layout/default"/>
    <dgm:cxn modelId="{3DC41AA7-CDCE-40B2-90C8-99F606C2A3CB}" type="presParOf" srcId="{E235991C-CF1D-40A6-9FE8-068BF19C082F}" destId="{744BB788-ACA2-4630-B499-9DDB07540A2F}" srcOrd="0" destOrd="0" presId="urn:microsoft.com/office/officeart/2005/8/layout/default"/>
    <dgm:cxn modelId="{74F496BD-D11A-4149-81A6-578DC5CF9D8E}" type="presParOf" srcId="{E235991C-CF1D-40A6-9FE8-068BF19C082F}" destId="{A36A9B50-AD8B-4AFE-985F-56A651F6E66E}" srcOrd="1" destOrd="0" presId="urn:microsoft.com/office/officeart/2005/8/layout/default"/>
    <dgm:cxn modelId="{9FA18F33-B922-4692-9BC2-43F78FAC2E3A}" type="presParOf" srcId="{E235991C-CF1D-40A6-9FE8-068BF19C082F}" destId="{FFAD86C2-7902-4359-BA7D-0A76F3185F49}" srcOrd="2" destOrd="0" presId="urn:microsoft.com/office/officeart/2005/8/layout/default"/>
    <dgm:cxn modelId="{E2CFCB5C-D8C4-40E3-8C2C-0BFCA6401EBB}" type="presParOf" srcId="{E235991C-CF1D-40A6-9FE8-068BF19C082F}" destId="{AB13EBA8-36E8-4ACA-B51E-FD503451EB0B}" srcOrd="3" destOrd="0" presId="urn:microsoft.com/office/officeart/2005/8/layout/default"/>
    <dgm:cxn modelId="{AC8F73FC-B964-4C47-8162-179B77F055E2}" type="presParOf" srcId="{E235991C-CF1D-40A6-9FE8-068BF19C082F}" destId="{91CD1E1D-5586-4D6A-8E63-968E27841EB5}" srcOrd="4" destOrd="0" presId="urn:microsoft.com/office/officeart/2005/8/layout/default"/>
    <dgm:cxn modelId="{08BD8BA3-9627-422B-B86B-7F6CB68C970A}" type="presParOf" srcId="{E235991C-CF1D-40A6-9FE8-068BF19C082F}" destId="{84B895E7-1620-459C-B14E-736EEA7BED3B}" srcOrd="5" destOrd="0" presId="urn:microsoft.com/office/officeart/2005/8/layout/default"/>
    <dgm:cxn modelId="{CCFDC5CA-49AA-404A-8B65-074C20A6C198}" type="presParOf" srcId="{E235991C-CF1D-40A6-9FE8-068BF19C082F}" destId="{04092915-D452-44F2-BDB0-A9EE84D71A7F}" srcOrd="6" destOrd="0" presId="urn:microsoft.com/office/officeart/2005/8/layout/default"/>
    <dgm:cxn modelId="{0DFC9693-0B99-4203-99B0-3BCB10D5C050}" type="presParOf" srcId="{E235991C-CF1D-40A6-9FE8-068BF19C082F}" destId="{BAB2064B-C23A-49DB-B470-44FD161FDA06}" srcOrd="7" destOrd="0" presId="urn:microsoft.com/office/officeart/2005/8/layout/default"/>
    <dgm:cxn modelId="{30846CC1-32B3-42AB-BD59-6601B8B262BD}" type="presParOf" srcId="{E235991C-CF1D-40A6-9FE8-068BF19C082F}" destId="{42B5665A-8DC4-4C0B-AB2E-296648E956B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E1EB8-113A-4095-9D5B-3CFE067525E8}">
      <dsp:nvSpPr>
        <dsp:cNvPr id="0" name=""/>
        <dsp:cNvSpPr/>
      </dsp:nvSpPr>
      <dsp:spPr>
        <a:xfrm>
          <a:off x="1232434" y="556274"/>
          <a:ext cx="3069567" cy="3069567"/>
        </a:xfrm>
        <a:prstGeom prst="blockArc">
          <a:avLst>
            <a:gd name="adj1" fmla="val 13617575"/>
            <a:gd name="adj2" fmla="val 16453605"/>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643B9274-BE2A-4472-A63C-78CC1A0F994A}">
      <dsp:nvSpPr>
        <dsp:cNvPr id="0" name=""/>
        <dsp:cNvSpPr/>
      </dsp:nvSpPr>
      <dsp:spPr>
        <a:xfrm>
          <a:off x="1364197" y="416449"/>
          <a:ext cx="3069567" cy="3069567"/>
        </a:xfrm>
        <a:prstGeom prst="blockArc">
          <a:avLst>
            <a:gd name="adj1" fmla="val 10098855"/>
            <a:gd name="adj2" fmla="val 13178385"/>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01A8963-3353-4E49-B249-ACB8D33247E0}">
      <dsp:nvSpPr>
        <dsp:cNvPr id="0" name=""/>
        <dsp:cNvSpPr/>
      </dsp:nvSpPr>
      <dsp:spPr>
        <a:xfrm>
          <a:off x="1343613" y="329907"/>
          <a:ext cx="3069567" cy="3069567"/>
        </a:xfrm>
        <a:prstGeom prst="blockArc">
          <a:avLst>
            <a:gd name="adj1" fmla="val 6770072"/>
            <a:gd name="adj2" fmla="val 9895615"/>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0B399B5-AECF-4C7E-A767-23FF8A58E068}">
      <dsp:nvSpPr>
        <dsp:cNvPr id="0" name=""/>
        <dsp:cNvSpPr/>
      </dsp:nvSpPr>
      <dsp:spPr>
        <a:xfrm>
          <a:off x="1412876" y="361153"/>
          <a:ext cx="3069567" cy="3069567"/>
        </a:xfrm>
        <a:prstGeom prst="blockArc">
          <a:avLst>
            <a:gd name="adj1" fmla="val 3995837"/>
            <a:gd name="adj2" fmla="val 6943669"/>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BDD4483-8AE2-4D38-A4CC-F35292161570}">
      <dsp:nvSpPr>
        <dsp:cNvPr id="0" name=""/>
        <dsp:cNvSpPr/>
      </dsp:nvSpPr>
      <dsp:spPr>
        <a:xfrm>
          <a:off x="1369733" y="380637"/>
          <a:ext cx="3069567" cy="3069567"/>
        </a:xfrm>
        <a:prstGeom prst="blockArc">
          <a:avLst>
            <a:gd name="adj1" fmla="val 1130009"/>
            <a:gd name="adj2" fmla="val 3887693"/>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B9292A06-3C6B-453F-B617-7142B966C7DA}">
      <dsp:nvSpPr>
        <dsp:cNvPr id="0" name=""/>
        <dsp:cNvSpPr/>
      </dsp:nvSpPr>
      <dsp:spPr>
        <a:xfrm>
          <a:off x="1351546" y="404644"/>
          <a:ext cx="3069567" cy="3069567"/>
        </a:xfrm>
        <a:prstGeom prst="blockArc">
          <a:avLst>
            <a:gd name="adj1" fmla="val 19215883"/>
            <a:gd name="adj2" fmla="val 993312"/>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C2F5C612-1216-477F-9DB1-DB20C61D9845}">
      <dsp:nvSpPr>
        <dsp:cNvPr id="0" name=""/>
        <dsp:cNvSpPr/>
      </dsp:nvSpPr>
      <dsp:spPr>
        <a:xfrm>
          <a:off x="1460937" y="555766"/>
          <a:ext cx="3069567" cy="3069567"/>
        </a:xfrm>
        <a:prstGeom prst="blockArc">
          <a:avLst>
            <a:gd name="adj1" fmla="val 15931111"/>
            <a:gd name="adj2" fmla="val 18847930"/>
            <a:gd name="adj3" fmla="val 3896"/>
          </a:avLst>
        </a:prstGeom>
        <a:solidFill>
          <a:schemeClr val="accent5">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1E66711A-A586-4E02-83E3-4A9A22FF5A83}">
      <dsp:nvSpPr>
        <dsp:cNvPr id="0" name=""/>
        <dsp:cNvSpPr/>
      </dsp:nvSpPr>
      <dsp:spPr>
        <a:xfrm>
          <a:off x="2249954" y="1254223"/>
          <a:ext cx="1294667" cy="1389694"/>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Provincial MHA Coordinated Access</a:t>
          </a:r>
        </a:p>
      </dsp:txBody>
      <dsp:txXfrm>
        <a:off x="2439554" y="1457739"/>
        <a:ext cx="915467" cy="982662"/>
      </dsp:txXfrm>
    </dsp:sp>
    <dsp:sp modelId="{11A3DAFF-EE51-4AF0-B9B6-83C174108088}">
      <dsp:nvSpPr>
        <dsp:cNvPr id="0" name=""/>
        <dsp:cNvSpPr/>
      </dsp:nvSpPr>
      <dsp:spPr>
        <a:xfrm>
          <a:off x="2462910" y="175040"/>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OHT 24/7 Navigation</a:t>
          </a:r>
        </a:p>
      </dsp:txBody>
      <dsp:txXfrm>
        <a:off x="2584526" y="296656"/>
        <a:ext cx="587215" cy="587215"/>
      </dsp:txXfrm>
    </dsp:sp>
    <dsp:sp modelId="{BF722965-643C-4350-BD51-DBDFF0D66B92}">
      <dsp:nvSpPr>
        <dsp:cNvPr id="0" name=""/>
        <dsp:cNvSpPr/>
      </dsp:nvSpPr>
      <dsp:spPr>
        <a:xfrm>
          <a:off x="3628374" y="595215"/>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Health Service Providers</a:t>
          </a:r>
        </a:p>
      </dsp:txBody>
      <dsp:txXfrm>
        <a:off x="3749990" y="716831"/>
        <a:ext cx="587215" cy="587215"/>
      </dsp:txXfrm>
    </dsp:sp>
    <dsp:sp modelId="{8383C425-90FB-46B0-844B-4428BDAC9DD5}">
      <dsp:nvSpPr>
        <dsp:cNvPr id="0" name=""/>
        <dsp:cNvSpPr/>
      </dsp:nvSpPr>
      <dsp:spPr>
        <a:xfrm>
          <a:off x="3913610" y="1986003"/>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Primary Care Providers</a:t>
          </a:r>
        </a:p>
      </dsp:txBody>
      <dsp:txXfrm>
        <a:off x="4035226" y="2107619"/>
        <a:ext cx="587215" cy="587215"/>
      </dsp:txXfrm>
    </dsp:sp>
    <dsp:sp modelId="{A74E44E6-54BF-4D7D-AFAF-2663330252EF}">
      <dsp:nvSpPr>
        <dsp:cNvPr id="0" name=""/>
        <dsp:cNvSpPr/>
      </dsp:nvSpPr>
      <dsp:spPr>
        <a:xfrm>
          <a:off x="3130164" y="2861803"/>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bg1"/>
              </a:solidFill>
            </a:rPr>
            <a:t>Central Waitlist Manage-</a:t>
          </a:r>
          <a:r>
            <a:rPr lang="en-US" sz="900" kern="1200" err="1">
              <a:solidFill>
                <a:schemeClr val="bg1"/>
              </a:solidFill>
            </a:rPr>
            <a:t>ment</a:t>
          </a:r>
          <a:endParaRPr lang="en-US" sz="900" kern="1200">
            <a:solidFill>
              <a:schemeClr val="bg1"/>
            </a:solidFill>
          </a:endParaRPr>
        </a:p>
      </dsp:txBody>
      <dsp:txXfrm>
        <a:off x="3251780" y="2983419"/>
        <a:ext cx="587215" cy="587215"/>
      </dsp:txXfrm>
    </dsp:sp>
    <dsp:sp modelId="{7BFEA3F5-D73B-4CDE-AFB2-CA2200E56D44}">
      <dsp:nvSpPr>
        <dsp:cNvPr id="0" name=""/>
        <dsp:cNvSpPr/>
      </dsp:nvSpPr>
      <dsp:spPr>
        <a:xfrm>
          <a:off x="1879169" y="2836416"/>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Regional Access Points / Hub Sites</a:t>
          </a:r>
        </a:p>
      </dsp:txBody>
      <dsp:txXfrm>
        <a:off x="2000785" y="2958032"/>
        <a:ext cx="587215" cy="587215"/>
      </dsp:txXfrm>
    </dsp:sp>
    <dsp:sp modelId="{4FD091D9-A79E-4600-8CBE-0346B1ACF6F0}">
      <dsp:nvSpPr>
        <dsp:cNvPr id="0" name=""/>
        <dsp:cNvSpPr/>
      </dsp:nvSpPr>
      <dsp:spPr>
        <a:xfrm>
          <a:off x="1010061" y="1840815"/>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Connex Ontario</a:t>
          </a:r>
        </a:p>
      </dsp:txBody>
      <dsp:txXfrm>
        <a:off x="1131677" y="1962431"/>
        <a:ext cx="587215" cy="587215"/>
      </dsp:txXfrm>
    </dsp:sp>
    <dsp:sp modelId="{6ED64B7C-75FC-4DA3-A6FD-AE2CF1AE8909}">
      <dsp:nvSpPr>
        <dsp:cNvPr id="0" name=""/>
        <dsp:cNvSpPr/>
      </dsp:nvSpPr>
      <dsp:spPr>
        <a:xfrm>
          <a:off x="1324887" y="575954"/>
          <a:ext cx="830447" cy="8304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a:t>Digital Front Door</a:t>
          </a:r>
          <a:endParaRPr lang="en-US" sz="900" kern="1200">
            <a:latin typeface="Arial"/>
          </a:endParaRPr>
        </a:p>
        <a:p>
          <a:pPr marL="0" lvl="0" indent="0" algn="ctr" defTabSz="400050" rtl="0">
            <a:lnSpc>
              <a:spcPct val="90000"/>
            </a:lnSpc>
            <a:spcBef>
              <a:spcPct val="0"/>
            </a:spcBef>
            <a:spcAft>
              <a:spcPct val="35000"/>
            </a:spcAft>
            <a:buNone/>
          </a:pPr>
          <a:r>
            <a:rPr lang="en-US" sz="900" kern="1200">
              <a:solidFill>
                <a:schemeClr val="bg1"/>
              </a:solidFill>
              <a:latin typeface="Arial"/>
            </a:rPr>
            <a:t>Health811</a:t>
          </a:r>
        </a:p>
      </dsp:txBody>
      <dsp:txXfrm>
        <a:off x="1446503" y="697570"/>
        <a:ext cx="587215" cy="587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BB788-ACA2-4630-B499-9DDB07540A2F}">
      <dsp:nvSpPr>
        <dsp:cNvPr id="0" name=""/>
        <dsp:cNvSpPr/>
      </dsp:nvSpPr>
      <dsp:spPr>
        <a:xfrm>
          <a:off x="213040" y="1697"/>
          <a:ext cx="2449159" cy="14694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Literature review</a:t>
          </a:r>
        </a:p>
      </dsp:txBody>
      <dsp:txXfrm>
        <a:off x="213040" y="1697"/>
        <a:ext cx="2449159" cy="1469495"/>
      </dsp:txXfrm>
    </dsp:sp>
    <dsp:sp modelId="{FFAD86C2-7902-4359-BA7D-0A76F3185F49}">
      <dsp:nvSpPr>
        <dsp:cNvPr id="0" name=""/>
        <dsp:cNvSpPr/>
      </dsp:nvSpPr>
      <dsp:spPr>
        <a:xfrm>
          <a:off x="2907116" y="1697"/>
          <a:ext cx="2449159" cy="1469495"/>
        </a:xfrm>
        <a:prstGeom prst="rect">
          <a:avLst/>
        </a:prstGeom>
        <a:solidFill>
          <a:schemeClr val="accent3">
            <a:hueOff val="1873095"/>
            <a:satOff val="4668"/>
            <a:lumOff val="-26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Existing models in mental health and health sector  </a:t>
          </a:r>
        </a:p>
      </dsp:txBody>
      <dsp:txXfrm>
        <a:off x="2907116" y="1697"/>
        <a:ext cx="2449159" cy="1469495"/>
      </dsp:txXfrm>
    </dsp:sp>
    <dsp:sp modelId="{91CD1E1D-5586-4D6A-8E63-968E27841EB5}">
      <dsp:nvSpPr>
        <dsp:cNvPr id="0" name=""/>
        <dsp:cNvSpPr/>
      </dsp:nvSpPr>
      <dsp:spPr>
        <a:xfrm>
          <a:off x="5601192" y="1697"/>
          <a:ext cx="2449159" cy="1469495"/>
        </a:xfrm>
        <a:prstGeom prst="rect">
          <a:avLst/>
        </a:prstGeom>
        <a:solidFill>
          <a:schemeClr val="accent3">
            <a:hueOff val="3746190"/>
            <a:satOff val="9336"/>
            <a:lumOff val="-5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Current state assessment</a:t>
          </a:r>
        </a:p>
      </dsp:txBody>
      <dsp:txXfrm>
        <a:off x="5601192" y="1697"/>
        <a:ext cx="2449159" cy="1469495"/>
      </dsp:txXfrm>
    </dsp:sp>
    <dsp:sp modelId="{04092915-D452-44F2-BDB0-A9EE84D71A7F}">
      <dsp:nvSpPr>
        <dsp:cNvPr id="0" name=""/>
        <dsp:cNvSpPr/>
      </dsp:nvSpPr>
      <dsp:spPr>
        <a:xfrm>
          <a:off x="1560078" y="1716109"/>
          <a:ext cx="2449159" cy="1469495"/>
        </a:xfrm>
        <a:prstGeom prst="rect">
          <a:avLst/>
        </a:prstGeom>
        <a:solidFill>
          <a:schemeClr val="accent3">
            <a:hueOff val="5619284"/>
            <a:satOff val="14003"/>
            <a:lumOff val="-80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MOH reports </a:t>
          </a:r>
        </a:p>
      </dsp:txBody>
      <dsp:txXfrm>
        <a:off x="1560078" y="1716109"/>
        <a:ext cx="2449159" cy="1469495"/>
      </dsp:txXfrm>
    </dsp:sp>
    <dsp:sp modelId="{42B5665A-8DC4-4C0B-AB2E-296648E956B9}">
      <dsp:nvSpPr>
        <dsp:cNvPr id="0" name=""/>
        <dsp:cNvSpPr/>
      </dsp:nvSpPr>
      <dsp:spPr>
        <a:xfrm>
          <a:off x="4254154" y="1716109"/>
          <a:ext cx="2449159" cy="1469495"/>
        </a:xfrm>
        <a:prstGeom prst="rect">
          <a:avLst/>
        </a:prstGeom>
        <a:solidFill>
          <a:schemeClr val="accent3">
            <a:hueOff val="7492379"/>
            <a:satOff val="18671"/>
            <a:lumOff val="-10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err="1"/>
            <a:t>CoE</a:t>
          </a:r>
          <a:r>
            <a:rPr lang="en-US" sz="2400" kern="1200"/>
            <a:t> strategic priorities</a:t>
          </a:r>
        </a:p>
      </dsp:txBody>
      <dsp:txXfrm>
        <a:off x="4254154" y="1716109"/>
        <a:ext cx="2449159" cy="146949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4017963" cy="349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050" u="none">
                <a:latin typeface="Arial Narrow" pitchFamily="34" charset="0"/>
                <a:ea typeface="ＭＳ Ｐゴシック" pitchFamily="68" charset="-128"/>
                <a:cs typeface="+mn-cs"/>
              </a:defRPr>
            </a:lvl1pPr>
          </a:lstStyle>
          <a:p>
            <a:pPr>
              <a:defRPr/>
            </a:pPr>
            <a:endParaRPr lang="en-CA"/>
          </a:p>
        </p:txBody>
      </p:sp>
      <p:sp>
        <p:nvSpPr>
          <p:cNvPr id="234500" name="Rectangle 4"/>
          <p:cNvSpPr>
            <a:spLocks noGrp="1" noChangeArrowheads="1"/>
          </p:cNvSpPr>
          <p:nvPr>
            <p:ph type="ftr" sz="quarter" idx="2"/>
          </p:nvPr>
        </p:nvSpPr>
        <p:spPr bwMode="auto">
          <a:xfrm>
            <a:off x="0" y="6634163"/>
            <a:ext cx="5973763"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900" u="none">
                <a:latin typeface="Arial Narrow" pitchFamily="34" charset="0"/>
                <a:ea typeface="ＭＳ Ｐゴシック" pitchFamily="68" charset="-128"/>
                <a:cs typeface="+mn-cs"/>
              </a:defRPr>
            </a:lvl1pPr>
          </a:lstStyle>
          <a:p>
            <a:pPr>
              <a:defRPr/>
            </a:pPr>
            <a:endParaRPr lang="en-CA"/>
          </a:p>
        </p:txBody>
      </p:sp>
      <p:sp>
        <p:nvSpPr>
          <p:cNvPr id="234501" name="Rectangle 5"/>
          <p:cNvSpPr>
            <a:spLocks noGrp="1" noChangeArrowheads="1"/>
          </p:cNvSpPr>
          <p:nvPr>
            <p:ph type="sldNum" sz="quarter" idx="3"/>
          </p:nvPr>
        </p:nvSpPr>
        <p:spPr bwMode="auto">
          <a:xfrm>
            <a:off x="8267700" y="6634163"/>
            <a:ext cx="1001713"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u="none"/>
            </a:lvl1pPr>
          </a:lstStyle>
          <a:p>
            <a:fld id="{7E981981-9D94-4DEE-BB6F-8340CF993D55}" type="slidenum">
              <a:rPr lang="en-CA" altLang="en-US"/>
              <a:pPr/>
              <a:t>‹#›</a:t>
            </a:fld>
            <a:endParaRPr lang="en-CA" alt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4017963" cy="349250"/>
          </a:xfrm>
          <a:prstGeom prst="rect">
            <a:avLst/>
          </a:prstGeom>
          <a:noFill/>
          <a:ln w="9525">
            <a:noFill/>
            <a:miter lim="800000"/>
            <a:headEnd/>
            <a:tailEnd/>
          </a:ln>
        </p:spPr>
        <p:txBody>
          <a:bodyPr vert="horz" wrap="square" lIns="92879" tIns="46440" rIns="92879" bIns="46440" numCol="1" anchor="t" anchorCtr="0" compatLnSpc="1">
            <a:prstTxWarp prst="textNoShape">
              <a:avLst/>
            </a:prstTxWarp>
          </a:bodyPr>
          <a:lstStyle>
            <a:lvl1pPr defTabSz="463550"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1" name="Rectangle 3"/>
          <p:cNvSpPr>
            <a:spLocks noGrp="1" noChangeArrowheads="1"/>
          </p:cNvSpPr>
          <p:nvPr>
            <p:ph type="dt" idx="1"/>
          </p:nvPr>
        </p:nvSpPr>
        <p:spPr bwMode="auto">
          <a:xfrm>
            <a:off x="5251450" y="0"/>
            <a:ext cx="4017963" cy="349250"/>
          </a:xfrm>
          <a:prstGeom prst="rect">
            <a:avLst/>
          </a:prstGeom>
          <a:noFill/>
          <a:ln w="9525">
            <a:noFill/>
            <a:miter lim="800000"/>
            <a:headEnd/>
            <a:tailEnd/>
          </a:ln>
        </p:spPr>
        <p:txBody>
          <a:bodyPr vert="horz" wrap="square" lIns="92879" tIns="46440" rIns="92879" bIns="46440" numCol="1" anchor="t" anchorCtr="0" compatLnSpc="1">
            <a:prstTxWarp prst="textNoShape">
              <a:avLst/>
            </a:prstTxWarp>
          </a:bodyPr>
          <a:lstStyle>
            <a:lvl1pPr algn="r" defTabSz="463550" eaLnBrk="0" hangingPunct="0">
              <a:defRPr sz="1200" u="none"/>
            </a:lvl1pPr>
          </a:lstStyle>
          <a:p>
            <a:fld id="{24F56CF2-DCFE-4A13-AF35-E1D99AC3E997}" type="datetime1">
              <a:rPr lang="en-CA" altLang="en-US"/>
              <a:pPr/>
              <a:t>2023-10-26</a:t>
            </a:fld>
            <a:endParaRPr lang="en-CA" altLang="en-US"/>
          </a:p>
        </p:txBody>
      </p:sp>
      <p:sp>
        <p:nvSpPr>
          <p:cNvPr id="32772" name="Rectangle 4"/>
          <p:cNvSpPr>
            <a:spLocks noGrp="1" noRot="1" noChangeAspect="1" noChangeArrowheads="1" noTextEdit="1"/>
          </p:cNvSpPr>
          <p:nvPr>
            <p:ph type="sldImg" idx="2"/>
          </p:nvPr>
        </p:nvSpPr>
        <p:spPr bwMode="auto">
          <a:xfrm>
            <a:off x="2308225" y="523875"/>
            <a:ext cx="4654550" cy="26193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27100" y="3317875"/>
            <a:ext cx="7416800" cy="3143250"/>
          </a:xfrm>
          <a:prstGeom prst="rect">
            <a:avLst/>
          </a:prstGeom>
          <a:noFill/>
          <a:ln w="9525">
            <a:noFill/>
            <a:miter lim="800000"/>
            <a:headEnd/>
            <a:tailEnd/>
          </a:ln>
        </p:spPr>
        <p:txBody>
          <a:bodyPr vert="horz" wrap="square" lIns="92879" tIns="46440" rIns="92879" bIns="46440"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8374" name="Rectangle 6"/>
          <p:cNvSpPr>
            <a:spLocks noGrp="1" noChangeArrowheads="1"/>
          </p:cNvSpPr>
          <p:nvPr>
            <p:ph type="ftr" sz="quarter" idx="4"/>
          </p:nvPr>
        </p:nvSpPr>
        <p:spPr bwMode="auto">
          <a:xfrm>
            <a:off x="0" y="6634163"/>
            <a:ext cx="4017963" cy="349250"/>
          </a:xfrm>
          <a:prstGeom prst="rect">
            <a:avLst/>
          </a:prstGeom>
          <a:noFill/>
          <a:ln w="9525">
            <a:noFill/>
            <a:miter lim="800000"/>
            <a:headEnd/>
            <a:tailEnd/>
          </a:ln>
        </p:spPr>
        <p:txBody>
          <a:bodyPr vert="horz" wrap="square" lIns="92879" tIns="46440" rIns="92879" bIns="46440" numCol="1" anchor="b" anchorCtr="0" compatLnSpc="1">
            <a:prstTxWarp prst="textNoShape">
              <a:avLst/>
            </a:prstTxWarp>
          </a:bodyPr>
          <a:lstStyle>
            <a:lvl1pPr defTabSz="463550"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5" name="Rectangle 7"/>
          <p:cNvSpPr>
            <a:spLocks noGrp="1" noChangeArrowheads="1"/>
          </p:cNvSpPr>
          <p:nvPr>
            <p:ph type="sldNum" sz="quarter" idx="5"/>
          </p:nvPr>
        </p:nvSpPr>
        <p:spPr bwMode="auto">
          <a:xfrm>
            <a:off x="5251450" y="6634163"/>
            <a:ext cx="4017963" cy="349250"/>
          </a:xfrm>
          <a:prstGeom prst="rect">
            <a:avLst/>
          </a:prstGeom>
          <a:noFill/>
          <a:ln w="9525">
            <a:noFill/>
            <a:miter lim="800000"/>
            <a:headEnd/>
            <a:tailEnd/>
          </a:ln>
        </p:spPr>
        <p:txBody>
          <a:bodyPr vert="horz" wrap="square" lIns="92879" tIns="46440" rIns="92879" bIns="46440" numCol="1" anchor="b" anchorCtr="0" compatLnSpc="1">
            <a:prstTxWarp prst="textNoShape">
              <a:avLst/>
            </a:prstTxWarp>
          </a:bodyPr>
          <a:lstStyle>
            <a:lvl1pPr algn="r" defTabSz="463550" eaLnBrk="0" hangingPunct="0">
              <a:defRPr sz="1200" u="none"/>
            </a:lvl1pPr>
          </a:lstStyle>
          <a:p>
            <a:fld id="{0597D704-995A-451A-AAA2-B9462F0B3A37}" type="slidenum">
              <a:rPr lang="en-CA" altLang="en-US"/>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ＭＳ Ｐゴシック" pitchFamily="68" charset="-128"/>
      </a:defRPr>
    </a:lvl1pPr>
    <a:lvl2pPr marL="4572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8225" y="523875"/>
            <a:ext cx="4654550" cy="2619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0</a:t>
            </a:fld>
            <a:endParaRPr lang="en-CA" altLang="en-US"/>
          </a:p>
        </p:txBody>
      </p:sp>
    </p:spTree>
    <p:extLst>
      <p:ext uri="{BB962C8B-B14F-4D97-AF65-F5344CB8AC3E}">
        <p14:creationId xmlns:p14="http://schemas.microsoft.com/office/powerpoint/2010/main" val="396598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F52B6-B036-4EA5-B209-2513801CF6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61588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23</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1318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tabLst>
                <a:tab pos="457200" algn="l"/>
              </a:tabLst>
            </a:pPr>
            <a:endParaRPr lang="en-CA" sz="180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a:t>
            </a:fld>
            <a:endParaRPr lang="en-CA" altLang="en-US"/>
          </a:p>
        </p:txBody>
      </p:sp>
    </p:spTree>
    <p:extLst>
      <p:ext uri="{BB962C8B-B14F-4D97-AF65-F5344CB8AC3E}">
        <p14:creationId xmlns:p14="http://schemas.microsoft.com/office/powerpoint/2010/main" val="385790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13</a:t>
            </a:fld>
            <a:endParaRPr lang="en-CA" altLang="en-US"/>
          </a:p>
        </p:txBody>
      </p:sp>
    </p:spTree>
    <p:extLst>
      <p:ext uri="{BB962C8B-B14F-4D97-AF65-F5344CB8AC3E}">
        <p14:creationId xmlns:p14="http://schemas.microsoft.com/office/powerpoint/2010/main" val="208985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15</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683466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16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27997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17</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9453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i="1">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F52B6-B036-4EA5-B209-2513801CF61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018017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ctr">
              <a:buSzPts val="1000"/>
              <a:buFont typeface="Symbol" panose="05050102010706020507" pitchFamily="18" charset="2"/>
              <a:buNone/>
              <a:tabLst>
                <a:tab pos="1371600" algn="l"/>
              </a:tabLst>
            </a:pPr>
            <a:endParaRPr lang="en-CA"/>
          </a:p>
        </p:txBody>
      </p:sp>
      <p:sp>
        <p:nvSpPr>
          <p:cNvPr id="4" name="Slide Number Placeholder 3"/>
          <p:cNvSpPr>
            <a:spLocks noGrp="1"/>
          </p:cNvSpPr>
          <p:nvPr>
            <p:ph type="sldNum" sz="quarter" idx="5"/>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19</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8008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u="none" strike="noStrike">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63550"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3550" rtl="0" eaLnBrk="0" fontAlgn="base" latinLnBrk="0" hangingPunct="0">
                <a:lnSpc>
                  <a:spcPct val="100000"/>
                </a:lnSpc>
                <a:spcBef>
                  <a:spcPct val="0"/>
                </a:spcBef>
                <a:spcAft>
                  <a:spcPct val="0"/>
                </a:spcAft>
                <a:buClrTx/>
                <a:buSzTx/>
                <a:buFontTx/>
                <a:buNone/>
                <a:tabLst/>
                <a:defRPr/>
              </a:pPr>
              <a:t>20</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32090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0" y="4218596"/>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3"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45767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6" y="1359904"/>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862329486"/>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Pla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9B220-3ACD-417A-A277-ED0BABC3D348}"/>
              </a:ext>
            </a:extLst>
          </p:cNvPr>
          <p:cNvSpPr/>
          <p:nvPr userDrawn="1"/>
        </p:nvSpPr>
        <p:spPr bwMode="auto">
          <a:xfrm>
            <a:off x="5" y="0"/>
            <a:ext cx="423949" cy="1356972"/>
          </a:xfrm>
          <a:prstGeom prst="rect">
            <a:avLst/>
          </a:prstGeom>
          <a:gradFill>
            <a:gsLst>
              <a:gs pos="100000">
                <a:schemeClr val="bg1"/>
              </a:gs>
              <a:gs pos="0">
                <a:srgbClr val="92278F"/>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pic>
        <p:nvPicPr>
          <p:cNvPr id="4" name="Picture 3" descr="Ontario Health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7210344" y="4364548"/>
            <a:ext cx="1600583" cy="518670"/>
          </a:xfrm>
          <a:prstGeom prst="rect">
            <a:avLst/>
          </a:prstGeom>
        </p:spPr>
      </p:pic>
      <p:sp>
        <p:nvSpPr>
          <p:cNvPr id="5" name="Rectangle 4">
            <a:extLst>
              <a:ext uri="{FF2B5EF4-FFF2-40B4-BE49-F238E27FC236}">
                <a16:creationId xmlns:a16="http://schemas.microsoft.com/office/drawing/2014/main" id="{B4D06F2E-1418-4481-BA27-7E36F4C8E124}"/>
              </a:ext>
            </a:extLst>
          </p:cNvPr>
          <p:cNvSpPr/>
          <p:nvPr userDrawn="1"/>
        </p:nvSpPr>
        <p:spPr bwMode="auto">
          <a:xfrm>
            <a:off x="5"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7959506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6_Bullets">
    <p:spTree>
      <p:nvGrpSpPr>
        <p:cNvPr id="1" name=""/>
        <p:cNvGrpSpPr/>
        <p:nvPr/>
      </p:nvGrpSpPr>
      <p:grpSpPr>
        <a:xfrm>
          <a:off x="0" y="0"/>
          <a:ext cx="0" cy="0"/>
          <a:chOff x="0" y="0"/>
          <a:chExt cx="0" cy="0"/>
        </a:xfrm>
      </p:grpSpPr>
      <p:sp>
        <p:nvSpPr>
          <p:cNvPr id="4" name="TextBox 3"/>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60" y="4608490"/>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4469136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44" indent="0">
              <a:buClr>
                <a:srgbClr val="00B2E3"/>
              </a:buClr>
              <a:buFontTx/>
              <a:buNone/>
              <a:defRPr/>
            </a:lvl2pPr>
            <a:lvl3pPr marL="914286" indent="0">
              <a:buClr>
                <a:srgbClr val="00B2E3"/>
              </a:buClr>
              <a:buFontTx/>
              <a:buNone/>
              <a:defRPr/>
            </a:lvl3pPr>
            <a:lvl4pPr marL="1371430" indent="0">
              <a:buClr>
                <a:srgbClr val="00B2E3"/>
              </a:buClr>
              <a:buFontTx/>
              <a:buNone/>
              <a:defRPr/>
            </a:lvl4pPr>
            <a:lvl5pPr marL="1828572" indent="0">
              <a:buClr>
                <a:srgbClr val="00B2E3"/>
              </a:buClr>
              <a:buFontTx/>
              <a:buNone/>
              <a:defRPr/>
            </a:lvl5pPr>
          </a:lstStyle>
          <a:p>
            <a:pPr lvl="0"/>
            <a:r>
              <a:rPr lang="en-US"/>
              <a:t>Click to edit Master text styles</a:t>
            </a:r>
            <a:endParaRPr lang="en-CA"/>
          </a:p>
        </p:txBody>
      </p:sp>
    </p:spTree>
    <p:extLst>
      <p:ext uri="{BB962C8B-B14F-4D97-AF65-F5344CB8AC3E}">
        <p14:creationId xmlns:p14="http://schemas.microsoft.com/office/powerpoint/2010/main" val="19069836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0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95700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9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10157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6" y="1359904"/>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8623294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9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302218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9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688931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9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260020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9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143648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9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867260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9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9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84"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048751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24" y="135991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19"/>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9"/>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8885236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lide_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722315" y="1359904"/>
            <a:ext cx="6081935" cy="1477321"/>
          </a:xfrm>
        </p:spPr>
        <p:txBody>
          <a:bodyPr anchor="t"/>
          <a:lstStyle>
            <a:lvl1pPr algn="l">
              <a:defRPr sz="3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C1F5EF3-5E57-264A-A511-A63DF848DC61}"/>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bg1"/>
                </a:solidFill>
                <a:latin typeface="Arial"/>
                <a:cs typeface="Arial"/>
              </a:rPr>
              <a:pPr algn="r" eaLnBrk="1" hangingPunct="1">
                <a:spcBef>
                  <a:spcPct val="50000"/>
                </a:spcBef>
              </a:pPr>
              <a:t>‹#›</a:t>
            </a:fld>
            <a:endParaRPr lang="en-US" altLang="en-US" sz="825" b="0" u="none">
              <a:solidFill>
                <a:schemeClr val="bg1"/>
              </a:solidFill>
              <a:latin typeface="Arial"/>
              <a:cs typeface="Arial"/>
            </a:endParaRPr>
          </a:p>
        </p:txBody>
      </p:sp>
    </p:spTree>
    <p:extLst>
      <p:ext uri="{BB962C8B-B14F-4D97-AF65-F5344CB8AC3E}">
        <p14:creationId xmlns:p14="http://schemas.microsoft.com/office/powerpoint/2010/main" val="28111674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Image/Portflio Samples">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628650" y="1293359"/>
            <a:ext cx="1619250" cy="1234440"/>
          </a:xfrm>
          <a:prstGeom prst="ellipse">
            <a:avLst/>
          </a:prstGeom>
        </p:spPr>
        <p:txBody>
          <a:bodyPr/>
          <a:lstStyle>
            <a:lvl1pPr marL="0" indent="0" algn="ctr">
              <a:buNone/>
              <a:defRPr/>
            </a:lvl1pPr>
          </a:lstStyle>
          <a:p>
            <a:r>
              <a:rPr lang="en-US"/>
              <a:t>Image 1</a:t>
            </a:r>
          </a:p>
        </p:txBody>
      </p:sp>
      <p:sp>
        <p:nvSpPr>
          <p:cNvPr id="12" name="Picture Placeholder 10"/>
          <p:cNvSpPr>
            <a:spLocks noGrp="1"/>
          </p:cNvSpPr>
          <p:nvPr>
            <p:ph type="pic" sz="quarter" idx="14" hasCustomPrompt="1"/>
          </p:nvPr>
        </p:nvSpPr>
        <p:spPr>
          <a:xfrm>
            <a:off x="2776391" y="1293359"/>
            <a:ext cx="1619250" cy="1234440"/>
          </a:xfrm>
          <a:prstGeom prst="ellipse">
            <a:avLst/>
          </a:prstGeom>
        </p:spPr>
        <p:txBody>
          <a:bodyPr/>
          <a:lstStyle>
            <a:lvl1pPr marL="0" indent="0" algn="ctr">
              <a:buNone/>
              <a:defRPr/>
            </a:lvl1pPr>
          </a:lstStyle>
          <a:p>
            <a:r>
              <a:rPr lang="en-US"/>
              <a:t>Image 2</a:t>
            </a:r>
          </a:p>
        </p:txBody>
      </p:sp>
      <p:sp>
        <p:nvSpPr>
          <p:cNvPr id="13" name="Picture Placeholder 10"/>
          <p:cNvSpPr>
            <a:spLocks noGrp="1"/>
          </p:cNvSpPr>
          <p:nvPr>
            <p:ph type="pic" sz="quarter" idx="15" hasCustomPrompt="1"/>
          </p:nvPr>
        </p:nvSpPr>
        <p:spPr>
          <a:xfrm>
            <a:off x="4924131" y="1293359"/>
            <a:ext cx="1619250" cy="1234440"/>
          </a:xfrm>
          <a:prstGeom prst="ellipse">
            <a:avLst/>
          </a:prstGeom>
        </p:spPr>
        <p:txBody>
          <a:bodyPr/>
          <a:lstStyle>
            <a:lvl1pPr marL="0" indent="0" algn="ctr">
              <a:buNone/>
              <a:defRPr/>
            </a:lvl1pPr>
          </a:lstStyle>
          <a:p>
            <a:r>
              <a:rPr lang="en-US"/>
              <a:t>Image 3</a:t>
            </a:r>
          </a:p>
        </p:txBody>
      </p:sp>
      <p:sp>
        <p:nvSpPr>
          <p:cNvPr id="14" name="Picture Placeholder 10"/>
          <p:cNvSpPr>
            <a:spLocks noGrp="1"/>
          </p:cNvSpPr>
          <p:nvPr>
            <p:ph type="pic" sz="quarter" idx="16" hasCustomPrompt="1"/>
          </p:nvPr>
        </p:nvSpPr>
        <p:spPr>
          <a:xfrm>
            <a:off x="7071871" y="1293359"/>
            <a:ext cx="1619250" cy="1234440"/>
          </a:xfrm>
          <a:prstGeom prst="ellipse">
            <a:avLst/>
          </a:prstGeom>
        </p:spPr>
        <p:txBody>
          <a:bodyPr/>
          <a:lstStyle>
            <a:lvl1pPr marL="0" indent="0" algn="ctr">
              <a:buNone/>
              <a:defRPr/>
            </a:lvl1pPr>
          </a:lstStyle>
          <a:p>
            <a:r>
              <a:rPr lang="en-US"/>
              <a:t>Image 4</a:t>
            </a:r>
          </a:p>
        </p:txBody>
      </p:sp>
      <p:sp>
        <p:nvSpPr>
          <p:cNvPr id="33" name="Text Placeholder 32"/>
          <p:cNvSpPr>
            <a:spLocks noGrp="1"/>
          </p:cNvSpPr>
          <p:nvPr>
            <p:ph type="body" sz="quarter" idx="18" hasCustomPrompt="1"/>
          </p:nvPr>
        </p:nvSpPr>
        <p:spPr>
          <a:xfrm>
            <a:off x="628653" y="3121604"/>
            <a:ext cx="1619249" cy="1256021"/>
          </a:xfrm>
          <a:prstGeom prst="rect">
            <a:avLst/>
          </a:prstGeom>
        </p:spPr>
        <p:txBody>
          <a:bodyPr/>
          <a:lstStyle>
            <a:lvl1pPr marL="0" indent="0">
              <a:lnSpc>
                <a:spcPct val="150000"/>
              </a:lnSpc>
              <a:buNone/>
              <a:defRPr sz="675">
                <a:solidFill>
                  <a:schemeClr val="tx2">
                    <a:lumMod val="75000"/>
                  </a:schemeClr>
                </a:solidFill>
              </a:defRPr>
            </a:lvl1pPr>
          </a:lstStyle>
          <a:p>
            <a:pPr lvl="0"/>
            <a:r>
              <a:rPr lang="en-US"/>
              <a:t>Lorem Ipsum is simply dummy text of the printing and typesetting industry. Lorem Ipsum has been the industry's standard dummy text.</a:t>
            </a:r>
          </a:p>
        </p:txBody>
      </p:sp>
      <p:sp>
        <p:nvSpPr>
          <p:cNvPr id="35" name="Text Placeholder 34"/>
          <p:cNvSpPr>
            <a:spLocks noGrp="1"/>
          </p:cNvSpPr>
          <p:nvPr>
            <p:ph type="body" sz="quarter" idx="19" hasCustomPrompt="1"/>
          </p:nvPr>
        </p:nvSpPr>
        <p:spPr>
          <a:xfrm>
            <a:off x="628653" y="2760241"/>
            <a:ext cx="1619249" cy="307700"/>
          </a:xfrm>
          <a:prstGeom prst="rect">
            <a:avLst/>
          </a:prstGeom>
        </p:spPr>
        <p:txBody>
          <a:bodyPr/>
          <a:lstStyle>
            <a:lvl1pPr marL="0" indent="0" algn="ctr">
              <a:buNone/>
              <a:defRPr sz="1350" b="0">
                <a:solidFill>
                  <a:schemeClr val="accent2"/>
                </a:solidFill>
                <a:latin typeface="+mj-lt"/>
              </a:defRPr>
            </a:lvl1pPr>
            <a:lvl2pPr marL="257168" indent="0">
              <a:buNone/>
              <a:defRPr>
                <a:latin typeface="+mj-lt"/>
              </a:defRPr>
            </a:lvl2pPr>
            <a:lvl3pPr marL="514337" indent="0">
              <a:buNone/>
              <a:defRPr>
                <a:latin typeface="+mj-lt"/>
              </a:defRPr>
            </a:lvl3pPr>
            <a:lvl4pPr marL="771506" indent="0">
              <a:buNone/>
              <a:defRPr>
                <a:latin typeface="+mj-lt"/>
              </a:defRPr>
            </a:lvl4pPr>
            <a:lvl5pPr marL="1028675" indent="0">
              <a:buNone/>
              <a:defRPr>
                <a:latin typeface="+mj-lt"/>
              </a:defRPr>
            </a:lvl5pPr>
          </a:lstStyle>
          <a:p>
            <a:pPr lvl="0"/>
            <a:r>
              <a:rPr lang="en-US"/>
              <a:t>Image 1</a:t>
            </a:r>
          </a:p>
        </p:txBody>
      </p:sp>
      <p:sp>
        <p:nvSpPr>
          <p:cNvPr id="44" name="Date Placeholder 43"/>
          <p:cNvSpPr>
            <a:spLocks noGrp="1"/>
          </p:cNvSpPr>
          <p:nvPr>
            <p:ph type="dt" sz="half" idx="26"/>
          </p:nvPr>
        </p:nvSpPr>
        <p:spPr/>
        <p:txBody>
          <a:bodyPr/>
          <a:lstStyle/>
          <a:p>
            <a:fld id="{500BC8D4-639C-4EEF-A03B-A0F4F01C8734}" type="datetimeFigureOut">
              <a:rPr lang="en-US" smtClean="0"/>
              <a:t>10/26/23</a:t>
            </a:fld>
            <a:endParaRPr lang="en-US"/>
          </a:p>
        </p:txBody>
      </p:sp>
      <p:sp>
        <p:nvSpPr>
          <p:cNvPr id="45" name="Footer Placeholder 44"/>
          <p:cNvSpPr>
            <a:spLocks noGrp="1"/>
          </p:cNvSpPr>
          <p:nvPr>
            <p:ph type="ftr" sz="quarter" idx="27"/>
          </p:nvPr>
        </p:nvSpPr>
        <p:spPr/>
        <p:txBody>
          <a:bodyPr/>
          <a:lstStyle/>
          <a:p>
            <a:endParaRPr lang="en-US"/>
          </a:p>
        </p:txBody>
      </p:sp>
      <p:sp>
        <p:nvSpPr>
          <p:cNvPr id="46" name="Slide Number Placeholder 45"/>
          <p:cNvSpPr>
            <a:spLocks noGrp="1"/>
          </p:cNvSpPr>
          <p:nvPr>
            <p:ph type="sldNum" sz="quarter" idx="28"/>
          </p:nvPr>
        </p:nvSpPr>
        <p:spPr/>
        <p:txBody>
          <a:bodyPr/>
          <a:lstStyle/>
          <a:p>
            <a:fld id="{D7A0A5A0-BACD-4D5E-80EC-5B570C7D1447}" type="slidenum">
              <a:rPr lang="en-US" smtClean="0"/>
              <a:t>‹#›</a:t>
            </a:fld>
            <a:endParaRPr lang="en-US"/>
          </a:p>
        </p:txBody>
      </p:sp>
      <p:sp>
        <p:nvSpPr>
          <p:cNvPr id="47" name="Text Placeholder 32"/>
          <p:cNvSpPr>
            <a:spLocks noGrp="1"/>
          </p:cNvSpPr>
          <p:nvPr>
            <p:ph type="body" sz="quarter" idx="29" hasCustomPrompt="1"/>
          </p:nvPr>
        </p:nvSpPr>
        <p:spPr>
          <a:xfrm>
            <a:off x="2776394" y="3121604"/>
            <a:ext cx="1619249" cy="1256021"/>
          </a:xfrm>
          <a:prstGeom prst="rect">
            <a:avLst/>
          </a:prstGeom>
        </p:spPr>
        <p:txBody>
          <a:bodyPr/>
          <a:lstStyle>
            <a:lvl1pPr marL="0" indent="0">
              <a:lnSpc>
                <a:spcPct val="150000"/>
              </a:lnSpc>
              <a:buNone/>
              <a:defRPr sz="675">
                <a:solidFill>
                  <a:schemeClr val="tx2">
                    <a:lumMod val="75000"/>
                  </a:schemeClr>
                </a:solidFill>
              </a:defRPr>
            </a:lvl1pPr>
          </a:lstStyle>
          <a:p>
            <a:pPr lvl="0"/>
            <a:r>
              <a:rPr lang="en-US"/>
              <a:t>Lorem Ipsum is simply dummy text of the printing and typesetting industry. Lorem Ipsum has been the industry's standard dummy text.</a:t>
            </a:r>
          </a:p>
        </p:txBody>
      </p:sp>
      <p:sp>
        <p:nvSpPr>
          <p:cNvPr id="48" name="Text Placeholder 34"/>
          <p:cNvSpPr>
            <a:spLocks noGrp="1"/>
          </p:cNvSpPr>
          <p:nvPr>
            <p:ph type="body" sz="quarter" idx="30" hasCustomPrompt="1"/>
          </p:nvPr>
        </p:nvSpPr>
        <p:spPr>
          <a:xfrm>
            <a:off x="2776394" y="2760241"/>
            <a:ext cx="1619249" cy="307700"/>
          </a:xfrm>
          <a:prstGeom prst="rect">
            <a:avLst/>
          </a:prstGeom>
        </p:spPr>
        <p:txBody>
          <a:bodyPr/>
          <a:lstStyle>
            <a:lvl1pPr marL="0" indent="0" algn="ctr">
              <a:buNone/>
              <a:defRPr sz="1350" b="0">
                <a:solidFill>
                  <a:schemeClr val="accent3"/>
                </a:solidFill>
                <a:latin typeface="+mj-lt"/>
              </a:defRPr>
            </a:lvl1pPr>
            <a:lvl2pPr marL="257168" indent="0">
              <a:buNone/>
              <a:defRPr>
                <a:latin typeface="+mj-lt"/>
              </a:defRPr>
            </a:lvl2pPr>
            <a:lvl3pPr marL="514337" indent="0">
              <a:buNone/>
              <a:defRPr>
                <a:latin typeface="+mj-lt"/>
              </a:defRPr>
            </a:lvl3pPr>
            <a:lvl4pPr marL="771506" indent="0">
              <a:buNone/>
              <a:defRPr>
                <a:latin typeface="+mj-lt"/>
              </a:defRPr>
            </a:lvl4pPr>
            <a:lvl5pPr marL="1028675" indent="0">
              <a:buNone/>
              <a:defRPr>
                <a:latin typeface="+mj-lt"/>
              </a:defRPr>
            </a:lvl5pPr>
          </a:lstStyle>
          <a:p>
            <a:pPr lvl="0"/>
            <a:r>
              <a:rPr lang="en-US"/>
              <a:t>Image 2</a:t>
            </a:r>
          </a:p>
        </p:txBody>
      </p:sp>
      <p:sp>
        <p:nvSpPr>
          <p:cNvPr id="49" name="Text Placeholder 32"/>
          <p:cNvSpPr>
            <a:spLocks noGrp="1"/>
          </p:cNvSpPr>
          <p:nvPr>
            <p:ph type="body" sz="quarter" idx="31" hasCustomPrompt="1"/>
          </p:nvPr>
        </p:nvSpPr>
        <p:spPr>
          <a:xfrm>
            <a:off x="4924134" y="3121604"/>
            <a:ext cx="1619249" cy="1256021"/>
          </a:xfrm>
          <a:prstGeom prst="rect">
            <a:avLst/>
          </a:prstGeom>
        </p:spPr>
        <p:txBody>
          <a:bodyPr/>
          <a:lstStyle>
            <a:lvl1pPr marL="0" indent="0">
              <a:lnSpc>
                <a:spcPct val="150000"/>
              </a:lnSpc>
              <a:buNone/>
              <a:defRPr sz="675">
                <a:solidFill>
                  <a:schemeClr val="tx2">
                    <a:lumMod val="75000"/>
                  </a:schemeClr>
                </a:solidFill>
              </a:defRPr>
            </a:lvl1pPr>
          </a:lstStyle>
          <a:p>
            <a:pPr lvl="0"/>
            <a:r>
              <a:rPr lang="en-US"/>
              <a:t>Lorem Ipsum is simply dummy text of the printing and typesetting industry. Lorem Ipsum has been the industry's standard dummy text.</a:t>
            </a:r>
          </a:p>
        </p:txBody>
      </p:sp>
      <p:sp>
        <p:nvSpPr>
          <p:cNvPr id="50" name="Text Placeholder 34"/>
          <p:cNvSpPr>
            <a:spLocks noGrp="1"/>
          </p:cNvSpPr>
          <p:nvPr>
            <p:ph type="body" sz="quarter" idx="32" hasCustomPrompt="1"/>
          </p:nvPr>
        </p:nvSpPr>
        <p:spPr>
          <a:xfrm>
            <a:off x="4924134" y="2760241"/>
            <a:ext cx="1619249" cy="307700"/>
          </a:xfrm>
          <a:prstGeom prst="rect">
            <a:avLst/>
          </a:prstGeom>
        </p:spPr>
        <p:txBody>
          <a:bodyPr/>
          <a:lstStyle>
            <a:lvl1pPr marL="0" indent="0" algn="ctr">
              <a:buNone/>
              <a:defRPr sz="1350" b="0">
                <a:solidFill>
                  <a:schemeClr val="accent5"/>
                </a:solidFill>
                <a:latin typeface="+mj-lt"/>
              </a:defRPr>
            </a:lvl1pPr>
            <a:lvl2pPr marL="257168" indent="0">
              <a:buNone/>
              <a:defRPr>
                <a:latin typeface="+mj-lt"/>
              </a:defRPr>
            </a:lvl2pPr>
            <a:lvl3pPr marL="514337" indent="0">
              <a:buNone/>
              <a:defRPr>
                <a:latin typeface="+mj-lt"/>
              </a:defRPr>
            </a:lvl3pPr>
            <a:lvl4pPr marL="771506" indent="0">
              <a:buNone/>
              <a:defRPr>
                <a:latin typeface="+mj-lt"/>
              </a:defRPr>
            </a:lvl4pPr>
            <a:lvl5pPr marL="1028675" indent="0">
              <a:buNone/>
              <a:defRPr>
                <a:latin typeface="+mj-lt"/>
              </a:defRPr>
            </a:lvl5pPr>
          </a:lstStyle>
          <a:p>
            <a:pPr lvl="0"/>
            <a:r>
              <a:rPr lang="en-US"/>
              <a:t>Image 1</a:t>
            </a:r>
          </a:p>
        </p:txBody>
      </p:sp>
      <p:sp>
        <p:nvSpPr>
          <p:cNvPr id="51" name="Text Placeholder 32"/>
          <p:cNvSpPr>
            <a:spLocks noGrp="1"/>
          </p:cNvSpPr>
          <p:nvPr>
            <p:ph type="body" sz="quarter" idx="33" hasCustomPrompt="1"/>
          </p:nvPr>
        </p:nvSpPr>
        <p:spPr>
          <a:xfrm>
            <a:off x="7070785" y="3121604"/>
            <a:ext cx="1619249" cy="1256021"/>
          </a:xfrm>
          <a:prstGeom prst="rect">
            <a:avLst/>
          </a:prstGeom>
        </p:spPr>
        <p:txBody>
          <a:bodyPr/>
          <a:lstStyle>
            <a:lvl1pPr marL="0" indent="0">
              <a:lnSpc>
                <a:spcPct val="150000"/>
              </a:lnSpc>
              <a:buNone/>
              <a:defRPr sz="675">
                <a:solidFill>
                  <a:schemeClr val="tx2">
                    <a:lumMod val="75000"/>
                  </a:schemeClr>
                </a:solidFill>
              </a:defRPr>
            </a:lvl1pPr>
          </a:lstStyle>
          <a:p>
            <a:pPr lvl="0"/>
            <a:r>
              <a:rPr lang="en-US"/>
              <a:t>Lorem Ipsum is simply dummy text of the printing and typesetting industry. Lorem Ipsum has been the industry's standard dummy text.</a:t>
            </a:r>
          </a:p>
        </p:txBody>
      </p:sp>
      <p:sp>
        <p:nvSpPr>
          <p:cNvPr id="52" name="Text Placeholder 34"/>
          <p:cNvSpPr>
            <a:spLocks noGrp="1"/>
          </p:cNvSpPr>
          <p:nvPr>
            <p:ph type="body" sz="quarter" idx="34" hasCustomPrompt="1"/>
          </p:nvPr>
        </p:nvSpPr>
        <p:spPr>
          <a:xfrm>
            <a:off x="7070785" y="2760241"/>
            <a:ext cx="1619249" cy="307700"/>
          </a:xfrm>
          <a:prstGeom prst="rect">
            <a:avLst/>
          </a:prstGeom>
        </p:spPr>
        <p:txBody>
          <a:bodyPr/>
          <a:lstStyle>
            <a:lvl1pPr marL="0" indent="0" algn="ctr">
              <a:buNone/>
              <a:defRPr sz="1350" b="0">
                <a:solidFill>
                  <a:schemeClr val="accent6"/>
                </a:solidFill>
                <a:latin typeface="+mj-lt"/>
              </a:defRPr>
            </a:lvl1pPr>
            <a:lvl2pPr marL="257168" indent="0">
              <a:buNone/>
              <a:defRPr>
                <a:latin typeface="+mj-lt"/>
              </a:defRPr>
            </a:lvl2pPr>
            <a:lvl3pPr marL="514337" indent="0">
              <a:buNone/>
              <a:defRPr>
                <a:latin typeface="+mj-lt"/>
              </a:defRPr>
            </a:lvl3pPr>
            <a:lvl4pPr marL="771506" indent="0">
              <a:buNone/>
              <a:defRPr>
                <a:latin typeface="+mj-lt"/>
              </a:defRPr>
            </a:lvl4pPr>
            <a:lvl5pPr marL="1028675" indent="0">
              <a:buNone/>
              <a:defRPr>
                <a:latin typeface="+mj-lt"/>
              </a:defRPr>
            </a:lvl5pPr>
          </a:lstStyle>
          <a:p>
            <a:pPr lvl="0"/>
            <a:r>
              <a:rPr lang="en-US"/>
              <a:t>Image 1</a:t>
            </a:r>
          </a:p>
        </p:txBody>
      </p:sp>
      <p:sp>
        <p:nvSpPr>
          <p:cNvPr id="54" name="Text Placeholder 53"/>
          <p:cNvSpPr>
            <a:spLocks noGrp="1"/>
          </p:cNvSpPr>
          <p:nvPr>
            <p:ph type="body" sz="quarter" idx="35" hasCustomPrompt="1"/>
          </p:nvPr>
        </p:nvSpPr>
        <p:spPr>
          <a:xfrm>
            <a:off x="2486099" y="416720"/>
            <a:ext cx="4171803" cy="368063"/>
          </a:xfrm>
          <a:prstGeom prst="rect">
            <a:avLst/>
          </a:prstGeom>
        </p:spPr>
        <p:txBody>
          <a:bodyPr/>
          <a:lstStyle>
            <a:lvl1pPr marL="0" indent="0" algn="ctr">
              <a:buNone/>
              <a:defRPr>
                <a:latin typeface="+mj-lt"/>
              </a:defRPr>
            </a:lvl1pPr>
          </a:lstStyle>
          <a:p>
            <a:pPr algn="ctr"/>
            <a:r>
              <a:rPr lang="en-US" sz="1575" b="1">
                <a:latin typeface="Open Sans" panose="020B0606030504020204" pitchFamily="34" charset="0"/>
                <a:ea typeface="Open Sans" panose="020B0606030504020204" pitchFamily="34" charset="0"/>
                <a:cs typeface="Open Sans" panose="020B0606030504020204" pitchFamily="34" charset="0"/>
              </a:rPr>
              <a:t>Image/Portfolio Samples</a:t>
            </a:r>
          </a:p>
        </p:txBody>
      </p:sp>
    </p:spTree>
    <p:extLst>
      <p:ext uri="{BB962C8B-B14F-4D97-AF65-F5344CB8AC3E}">
        <p14:creationId xmlns:p14="http://schemas.microsoft.com/office/powerpoint/2010/main" val="35531081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Section Header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347295" y="1827705"/>
            <a:ext cx="5004000" cy="1687709"/>
          </a:xfrm>
        </p:spPr>
        <p:txBody>
          <a:bodyPr anchor="t">
            <a:normAutofit/>
          </a:bodyPr>
          <a:lstStyle>
            <a:lvl1pPr>
              <a:defRPr sz="27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AC742B2B-982C-AE48-83F7-36A593B3B401}"/>
              </a:ext>
            </a:extLst>
          </p:cNvPr>
          <p:cNvSpPr>
            <a:spLocks noGrp="1"/>
          </p:cNvSpPr>
          <p:nvPr>
            <p:ph type="body" idx="1"/>
          </p:nvPr>
        </p:nvSpPr>
        <p:spPr>
          <a:xfrm>
            <a:off x="347295" y="3780445"/>
            <a:ext cx="5004000" cy="927008"/>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790582B2-60B7-A246-AED8-153D513BEECA}"/>
              </a:ext>
            </a:extLst>
          </p:cNvPr>
          <p:cNvSpPr>
            <a:spLocks noGrp="1"/>
          </p:cNvSpPr>
          <p:nvPr>
            <p:ph type="sldNum" sz="quarter" idx="4"/>
          </p:nvPr>
        </p:nvSpPr>
        <p:spPr>
          <a:xfrm>
            <a:off x="347295" y="4707453"/>
            <a:ext cx="514800" cy="273844"/>
          </a:xfrm>
          <a:prstGeom prst="rect">
            <a:avLst/>
          </a:prstGeom>
        </p:spPr>
        <p:txBody>
          <a:bodyPr vert="horz" lIns="91440" tIns="45720" rIns="91440" bIns="45720" rtlCol="0" anchor="ctr"/>
          <a:lstStyle>
            <a:lvl1pPr algn="l">
              <a:defRPr sz="900">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93576CCF-518B-8943-AABA-2CBDF3B5C6B7}"/>
              </a:ext>
            </a:extLst>
          </p:cNvPr>
          <p:cNvSpPr>
            <a:spLocks noGrp="1"/>
          </p:cNvSpPr>
          <p:nvPr>
            <p:ph type="ftr" sz="quarter" idx="3"/>
          </p:nvPr>
        </p:nvSpPr>
        <p:spPr>
          <a:xfrm>
            <a:off x="861647" y="4707453"/>
            <a:ext cx="2518163" cy="273844"/>
          </a:xfrm>
          <a:prstGeom prst="rect">
            <a:avLst/>
          </a:prstGeom>
        </p:spPr>
        <p:txBody>
          <a:bodyPr anchor="ctr"/>
          <a:lstStyle>
            <a:lvl1pPr algn="r">
              <a:defRPr sz="900">
                <a:solidFill>
                  <a:schemeClr val="tx1"/>
                </a:solidFill>
              </a:defRPr>
            </a:lvl1pPr>
          </a:lstStyle>
          <a:p>
            <a:pPr algn="l"/>
            <a:r>
              <a:rPr lang="en-US"/>
              <a:t>Cataract QBPs Rate Update</a:t>
            </a:r>
          </a:p>
        </p:txBody>
      </p:sp>
    </p:spTree>
    <p:extLst>
      <p:ext uri="{BB962C8B-B14F-4D97-AF65-F5344CB8AC3E}">
        <p14:creationId xmlns:p14="http://schemas.microsoft.com/office/powerpoint/2010/main" val="2964714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8"/>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5"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7004083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2480899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2044902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877599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4_Bullets">
    <p:spTree>
      <p:nvGrpSpPr>
        <p:cNvPr id="1" name=""/>
        <p:cNvGrpSpPr/>
        <p:nvPr/>
      </p:nvGrpSpPr>
      <p:grpSpPr>
        <a:xfrm>
          <a:off x="0" y="0"/>
          <a:ext cx="0" cy="0"/>
          <a:chOff x="0" y="0"/>
          <a:chExt cx="0" cy="0"/>
        </a:xfrm>
      </p:grpSpPr>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pic>
        <p:nvPicPr>
          <p:cNvPr id="7" name="Picture 6" descr="Ontario Health (Mental Health and Addictions Centre of Excellence) logo">
            <a:extLst>
              <a:ext uri="{FF2B5EF4-FFF2-40B4-BE49-F238E27FC236}">
                <a16:creationId xmlns:a16="http://schemas.microsoft.com/office/drawing/2014/main" id="{6D345404-BF52-4A77-8302-FE9360D87AD1}"/>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0828403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602A1499-A202-4F0C-AE9F-894D7EE5F0B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8645784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9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72695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9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599465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9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818085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8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23815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8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9223507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8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299078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8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049531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8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3750453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8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207212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8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977051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8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7650814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8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84939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8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962189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7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172550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7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867168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7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402105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7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3870824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7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814771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7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827136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7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6413118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7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940677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7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228761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7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348330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6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4733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4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02F21EFA-4C3B-6F4D-FAB8-16BE1DC1787D}"/>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1955607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6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500196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6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5309902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6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314379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6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974330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46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2680574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6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807549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6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871309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6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468726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6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437014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5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3110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5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40362623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5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569254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5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039513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5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922812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5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22027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754282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3188163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349309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692543749"/>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201256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4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0" name="Picture 9" descr="Ontario Health (Mental Health and Addictions Centre of Excellence) logo">
            <a:extLst>
              <a:ext uri="{FF2B5EF4-FFF2-40B4-BE49-F238E27FC236}">
                <a16:creationId xmlns:a16="http://schemas.microsoft.com/office/drawing/2014/main" id="{E3AD0537-661F-4F35-9856-BCEDF5AA6387}"/>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588325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60" y="4608480"/>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185193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3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29002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844285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2510226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slide_graph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178" rtl="0" eaLnBrk="1" fontAlgn="base" latinLnBrk="0" hangingPunct="1">
              <a:lnSpc>
                <a:spcPct val="100000"/>
              </a:lnSpc>
              <a:spcBef>
                <a:spcPct val="50000"/>
              </a:spcBef>
              <a:spcAft>
                <a:spcPct val="0"/>
              </a:spcAft>
              <a:buClrTx/>
              <a:buSzTx/>
              <a:buFontTx/>
              <a:buNone/>
              <a:tabLst/>
              <a:defRPr/>
            </a:pPr>
            <a:endParaRPr kumimoji="0" lang="en-US" sz="140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marL="0" marR="0" lvl="0" indent="0" algn="r" defTabSz="457189" rtl="0" eaLnBrk="1" fontAlgn="base" latinLnBrk="0" hangingPunct="1">
              <a:lnSpc>
                <a:spcPct val="100000"/>
              </a:lnSpc>
              <a:spcBef>
                <a:spcPct val="50000"/>
              </a:spcBef>
              <a:spcAft>
                <a:spcPct val="0"/>
              </a:spcAft>
              <a:buClrTx/>
              <a:buSzTx/>
              <a:buFontTx/>
              <a:buNone/>
              <a:tabLst/>
              <a:defRPr/>
            </a:pPr>
            <a:fld id="{150CB991-94F8-4AE6-BDC9-2D81A3868D43}" type="slidenum">
              <a:rPr kumimoji="0" lang="en-US" altLang="en-US" sz="1100" b="0" i="0" u="none" strike="noStrike" kern="1200" cap="none" spc="0" normalizeH="0" baseline="0" noProof="0">
                <a:ln>
                  <a:noFill/>
                </a:ln>
                <a:solidFill>
                  <a:srgbClr val="000000"/>
                </a:solidFill>
                <a:effectLst/>
                <a:uLnTx/>
                <a:uFillTx/>
                <a:latin typeface="Arial"/>
                <a:ea typeface="MS PGothic" panose="020B0600070205080204" pitchFamily="34" charset="-128"/>
                <a:cs typeface="Arial"/>
              </a:rPr>
              <a:pPr marL="0" marR="0" lvl="0" indent="0" algn="r" defTabSz="457189" rtl="0" eaLnBrk="1" fontAlgn="base" latinLnBrk="0" hangingPunct="1">
                <a:lnSpc>
                  <a:spcPct val="100000"/>
                </a:lnSpc>
                <a:spcBef>
                  <a:spcPct val="50000"/>
                </a:spcBef>
                <a:spcAft>
                  <a:spcPct val="0"/>
                </a:spcAft>
                <a:buClrTx/>
                <a:buSzTx/>
                <a:buFontTx/>
                <a:buNone/>
                <a:tabLst/>
                <a:defRPr/>
              </a:pPr>
              <a:t>‹#›</a:t>
            </a:fld>
            <a:endParaRPr kumimoji="0" lang="en-US" altLang="en-US" sz="1100" b="0" i="0" u="none" strike="noStrike" kern="1200" cap="none" spc="0" normalizeH="0" baseline="0" noProof="0">
              <a:ln>
                <a:noFill/>
              </a:ln>
              <a:solidFill>
                <a:srgbClr val="000000"/>
              </a:solidFill>
              <a:effectLst/>
              <a:uLnTx/>
              <a:uFillTx/>
              <a:latin typeface="Arial"/>
              <a:ea typeface="MS PGothic" panose="020B0600070205080204" pitchFamily="34" charset="-128"/>
              <a:cs typeface="Arial"/>
            </a:endParaRPr>
          </a:p>
        </p:txBody>
      </p:sp>
      <p:pic>
        <p:nvPicPr>
          <p:cNvPr id="10" name="Picture 9">
            <a:extLst>
              <a:ext uri="{FF2B5EF4-FFF2-40B4-BE49-F238E27FC236}">
                <a16:creationId xmlns:a16="http://schemas.microsoft.com/office/drawing/2014/main" id="{CF9144E4-B00C-0642-8843-BEB96518A0CB}"/>
              </a:ext>
            </a:extLst>
          </p:cNvPr>
          <p:cNvPicPr>
            <a:picLocks noChangeAspect="1"/>
          </p:cNvPicPr>
          <p:nvPr userDrawn="1"/>
        </p:nvPicPr>
        <p:blipFill>
          <a:blip r:embed="rId2"/>
          <a:srcRect/>
          <a:stretch/>
        </p:blipFill>
        <p:spPr>
          <a:xfrm>
            <a:off x="285659" y="4612834"/>
            <a:ext cx="1728216" cy="297180"/>
          </a:xfrm>
          <a:prstGeom prst="rect">
            <a:avLst/>
          </a:prstGeom>
        </p:spPr>
      </p:pic>
    </p:spTree>
    <p:extLst>
      <p:ext uri="{BB962C8B-B14F-4D97-AF65-F5344CB8AC3E}">
        <p14:creationId xmlns:p14="http://schemas.microsoft.com/office/powerpoint/2010/main" val="7891692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33B5E-9037-414A-8A86-F525B4DCDDB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4">
            <a:extLst>
              <a:ext uri="{FF2B5EF4-FFF2-40B4-BE49-F238E27FC236}">
                <a16:creationId xmlns:a16="http://schemas.microsoft.com/office/drawing/2014/main" id="{8456D9CF-FF9D-5644-8393-2F0142CC5555}"/>
              </a:ext>
            </a:extLst>
          </p:cNvPr>
          <p:cNvSpPr>
            <a:spLocks noGrp="1"/>
          </p:cNvSpPr>
          <p:nvPr>
            <p:ph type="title" hasCustomPrompt="1"/>
          </p:nvPr>
        </p:nvSpPr>
        <p:spPr>
          <a:xfrm>
            <a:off x="647700" y="579976"/>
            <a:ext cx="7886700" cy="871562"/>
          </a:xfrm>
          <a:prstGeom prst="rect">
            <a:avLst/>
          </a:prstGeom>
        </p:spPr>
        <p:txBody>
          <a:bodyPr lIns="0" tIns="0" rIns="0" bIns="0" anchor="b" anchorCtr="0"/>
          <a:lstStyle>
            <a:lvl1pPr>
              <a:defRPr sz="3600" b="0" i="0">
                <a:solidFill>
                  <a:srgbClr val="001A72"/>
                </a:solidFill>
                <a:latin typeface="Arial" panose="020B0604020202020204" pitchFamily="34" charset="0"/>
                <a:cs typeface="Arial" panose="020B0604020202020204" pitchFamily="34" charset="0"/>
              </a:defRPr>
            </a:lvl1pPr>
          </a:lstStyle>
          <a:p>
            <a:r>
              <a:rPr lang="en-US"/>
              <a:t>Click to add title</a:t>
            </a:r>
          </a:p>
        </p:txBody>
      </p:sp>
      <p:sp>
        <p:nvSpPr>
          <p:cNvPr id="21" name="Content Placeholder 2">
            <a:extLst>
              <a:ext uri="{FF2B5EF4-FFF2-40B4-BE49-F238E27FC236}">
                <a16:creationId xmlns:a16="http://schemas.microsoft.com/office/drawing/2014/main" id="{505DD506-3173-414D-B5AF-0A4794957535}"/>
              </a:ext>
            </a:extLst>
          </p:cNvPr>
          <p:cNvSpPr>
            <a:spLocks noGrp="1"/>
          </p:cNvSpPr>
          <p:nvPr>
            <p:ph idx="13"/>
          </p:nvPr>
        </p:nvSpPr>
        <p:spPr>
          <a:xfrm>
            <a:off x="647700" y="1573773"/>
            <a:ext cx="7886700" cy="2590606"/>
          </a:xfrm>
          <a:prstGeom prst="rect">
            <a:avLst/>
          </a:prstGeom>
        </p:spPr>
        <p:txBody>
          <a:bodyPr lIns="0" tIns="0" rIns="0" bIns="0"/>
          <a:lstStyle>
            <a:lvl1pPr marL="0" indent="0">
              <a:buNone/>
              <a:defRPr sz="1650" b="1" i="0">
                <a:solidFill>
                  <a:srgbClr val="001A72"/>
                </a:solidFill>
                <a:latin typeface="Arial" panose="020B0604020202020204" pitchFamily="34" charset="0"/>
                <a:cs typeface="Arial" panose="020B0604020202020204" pitchFamily="34" charset="0"/>
              </a:defRPr>
            </a:lvl1pPr>
            <a:lvl2pPr marL="257150" indent="0">
              <a:buNone/>
              <a:defRPr b="1" i="0">
                <a:solidFill>
                  <a:srgbClr val="001A72"/>
                </a:solidFill>
                <a:latin typeface="Arial" panose="020B0604020202020204" pitchFamily="34" charset="0"/>
                <a:cs typeface="Arial" panose="020B0604020202020204" pitchFamily="34" charset="0"/>
              </a:defRPr>
            </a:lvl2pPr>
            <a:lvl3pPr marL="514301" indent="0">
              <a:buNone/>
              <a:defRPr b="1" i="0">
                <a:solidFill>
                  <a:srgbClr val="001A72"/>
                </a:solidFill>
                <a:latin typeface="Arial" panose="020B0604020202020204" pitchFamily="34" charset="0"/>
                <a:cs typeface="Arial" panose="020B0604020202020204" pitchFamily="34" charset="0"/>
              </a:defRPr>
            </a:lvl3pPr>
            <a:lvl4pPr marL="771449" indent="0">
              <a:buNone/>
              <a:defRPr b="1" i="0">
                <a:solidFill>
                  <a:srgbClr val="001A72"/>
                </a:solidFill>
                <a:latin typeface="Arial" panose="020B0604020202020204" pitchFamily="34" charset="0"/>
                <a:cs typeface="Arial" panose="020B0604020202020204" pitchFamily="34" charset="0"/>
              </a:defRPr>
            </a:lvl4pPr>
            <a:lvl5pPr marL="1028598" indent="0">
              <a:buNone/>
              <a:defRPr b="1" i="0">
                <a:solidFill>
                  <a:srgbClr val="001A7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3D7A62AD-9433-DD4E-BA6C-8A36CEF4A3F5}"/>
              </a:ext>
            </a:extLst>
          </p:cNvPr>
          <p:cNvSpPr>
            <a:spLocks noGrp="1"/>
          </p:cNvSpPr>
          <p:nvPr>
            <p:ph type="sldNum" sz="quarter" idx="4"/>
          </p:nvPr>
        </p:nvSpPr>
        <p:spPr>
          <a:xfrm>
            <a:off x="6438900" y="4788492"/>
            <a:ext cx="2057400" cy="273844"/>
          </a:xfrm>
          <a:prstGeom prst="rect">
            <a:avLst/>
          </a:prstGeom>
        </p:spPr>
        <p:txBody>
          <a:bodyPr/>
          <a:lstStyle>
            <a:lvl1pPr algn="r">
              <a:defRPr sz="1125">
                <a:solidFill>
                  <a:schemeClr val="accent1"/>
                </a:solidFill>
              </a:defRPr>
            </a:lvl1pPr>
          </a:lstStyle>
          <a:p>
            <a:fld id="{0CDDB6BA-E87E-1349-9CC4-4CC3DC49F59E}" type="slidenum">
              <a:rPr lang="en-US" smtClean="0"/>
              <a:pPr/>
              <a:t>‹#›</a:t>
            </a:fld>
            <a:endParaRPr lang="en-US"/>
          </a:p>
        </p:txBody>
      </p:sp>
    </p:spTree>
    <p:extLst>
      <p:ext uri="{BB962C8B-B14F-4D97-AF65-F5344CB8AC3E}">
        <p14:creationId xmlns:p14="http://schemas.microsoft.com/office/powerpoint/2010/main" val="40724200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Tree>
    <p:extLst>
      <p:ext uri="{BB962C8B-B14F-4D97-AF65-F5344CB8AC3E}">
        <p14:creationId xmlns:p14="http://schemas.microsoft.com/office/powerpoint/2010/main" val="21425281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2149841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5" name="Holder 4"/>
          <p:cNvSpPr>
            <a:spLocks noGrp="1"/>
          </p:cNvSpPr>
          <p:nvPr>
            <p:ph type="ftr" sz="quarter" idx="5"/>
          </p:nvPr>
        </p:nvSpPr>
        <p:spPr>
          <a:xfrm>
            <a:off x="7578180" y="4774457"/>
            <a:ext cx="1102132" cy="102592"/>
          </a:xfrm>
          <a:prstGeom prst="rect">
            <a:avLst/>
          </a:prstGeom>
        </p:spPr>
        <p:txBody>
          <a:bodyPr wrap="square" lIns="0" tIns="0" rIns="0" bIns="0">
            <a:spAutoFit/>
          </a:bodyPr>
          <a:lstStyle>
            <a:lvl1pPr>
              <a:defRPr sz="751" b="0" i="0">
                <a:solidFill>
                  <a:srgbClr val="7F7F7F"/>
                </a:solidFill>
                <a:latin typeface="Calibri"/>
                <a:cs typeface="Calibri"/>
              </a:defRPr>
            </a:lvl1pPr>
          </a:lstStyle>
          <a:p>
            <a:pPr marL="4332">
              <a:lnSpc>
                <a:spcPts val="803"/>
              </a:lnSpc>
            </a:pPr>
            <a:endParaRPr lang="en-US" spc="-2"/>
          </a:p>
        </p:txBody>
      </p:sp>
      <p:sp>
        <p:nvSpPr>
          <p:cNvPr id="6" name="Holder 6"/>
          <p:cNvSpPr>
            <a:spLocks noGrp="1"/>
          </p:cNvSpPr>
          <p:nvPr>
            <p:ph type="sldNum" sz="quarter" idx="7"/>
          </p:nvPr>
        </p:nvSpPr>
        <p:spPr>
          <a:xfrm>
            <a:off x="8741885" y="4763560"/>
            <a:ext cx="129101" cy="106856"/>
          </a:xfrm>
          <a:prstGeom prst="rect">
            <a:avLst/>
          </a:prstGeom>
        </p:spPr>
        <p:txBody>
          <a:bodyPr wrap="square" lIns="0" tIns="0" rIns="0" bIns="0">
            <a:noAutofit/>
          </a:bodyPr>
          <a:lstStyle>
            <a:lvl1pPr marL="0">
              <a:lnSpc>
                <a:spcPct val="100000"/>
              </a:lnSpc>
              <a:defRPr sz="751" b="1" i="0">
                <a:solidFill>
                  <a:schemeClr val="accent2"/>
                </a:solidFill>
                <a:latin typeface="Calibri"/>
                <a:cs typeface="Calibri"/>
              </a:defRPr>
            </a:lvl1pPr>
          </a:lstStyle>
          <a:p>
            <a:fld id="{81D60167-4931-47E6-BA6A-407CBD079E47}" type="slidenum">
              <a:rPr lang="en-US" spc="-2" smtClean="0">
                <a:solidFill>
                  <a:srgbClr val="326295"/>
                </a:solidFill>
              </a:rPr>
              <a:pPr/>
              <a:t>‹#›</a:t>
            </a:fld>
            <a:endParaRPr lang="en-US" spc="-2">
              <a:solidFill>
                <a:srgbClr val="326295"/>
              </a:solidFill>
            </a:endParaRPr>
          </a:p>
        </p:txBody>
      </p:sp>
    </p:spTree>
    <p:extLst>
      <p:ext uri="{BB962C8B-B14F-4D97-AF65-F5344CB8AC3E}">
        <p14:creationId xmlns:p14="http://schemas.microsoft.com/office/powerpoint/2010/main" val="338957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bwMode="ltGray">
          <a:xfrm>
            <a:off x="0" y="2"/>
            <a:ext cx="8858358" cy="783510"/>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sz="819">
              <a:solidFill>
                <a:prstClr val="black"/>
              </a:solidFill>
            </a:endParaRPr>
          </a:p>
        </p:txBody>
      </p:sp>
      <p:sp>
        <p:nvSpPr>
          <p:cNvPr id="2" name="Holder 2"/>
          <p:cNvSpPr>
            <a:spLocks noGrp="1"/>
          </p:cNvSpPr>
          <p:nvPr>
            <p:ph type="title"/>
          </p:nvPr>
        </p:nvSpPr>
        <p:spPr>
          <a:xfrm>
            <a:off x="279976" y="272601"/>
            <a:ext cx="8584052" cy="356378"/>
          </a:xfrm>
          <a:prstGeom prst="rect">
            <a:avLst/>
          </a:prstGeom>
        </p:spPr>
        <p:txBody>
          <a:bodyPr lIns="0" tIns="0" rIns="0" bIns="0"/>
          <a:lstStyle>
            <a:lvl1pPr>
              <a:defRPr sz="2320" b="0" i="0">
                <a:solidFill>
                  <a:schemeClr val="bg1"/>
                </a:solidFill>
                <a:latin typeface="Calibri"/>
                <a:cs typeface="Calibri"/>
              </a:defRPr>
            </a:lvl1pPr>
          </a:lstStyle>
          <a:p>
            <a:endParaRPr/>
          </a:p>
        </p:txBody>
      </p:sp>
      <p:sp>
        <p:nvSpPr>
          <p:cNvPr id="7" name="Holder 4"/>
          <p:cNvSpPr>
            <a:spLocks noGrp="1"/>
          </p:cNvSpPr>
          <p:nvPr>
            <p:ph type="ftr" sz="quarter" idx="5"/>
          </p:nvPr>
        </p:nvSpPr>
        <p:spPr>
          <a:xfrm>
            <a:off x="7578180" y="4774457"/>
            <a:ext cx="1102132" cy="102592"/>
          </a:xfrm>
          <a:prstGeom prst="rect">
            <a:avLst/>
          </a:prstGeom>
        </p:spPr>
        <p:txBody>
          <a:bodyPr wrap="square" lIns="0" tIns="0" rIns="0" bIns="0">
            <a:spAutoFit/>
          </a:bodyPr>
          <a:lstStyle>
            <a:lvl1pPr>
              <a:defRPr sz="751" b="0" i="0">
                <a:solidFill>
                  <a:srgbClr val="7F7F7F"/>
                </a:solidFill>
                <a:latin typeface="Calibri"/>
                <a:cs typeface="Calibri"/>
              </a:defRPr>
            </a:lvl1pPr>
          </a:lstStyle>
          <a:p>
            <a:pPr marL="4332">
              <a:lnSpc>
                <a:spcPts val="803"/>
              </a:lnSpc>
            </a:pPr>
            <a:endParaRPr lang="en-US" spc="-2"/>
          </a:p>
        </p:txBody>
      </p:sp>
      <p:sp>
        <p:nvSpPr>
          <p:cNvPr id="8" name="Holder 6"/>
          <p:cNvSpPr>
            <a:spLocks noGrp="1"/>
          </p:cNvSpPr>
          <p:nvPr>
            <p:ph type="sldNum" sz="quarter" idx="7"/>
          </p:nvPr>
        </p:nvSpPr>
        <p:spPr>
          <a:xfrm>
            <a:off x="8741885" y="4763560"/>
            <a:ext cx="129101" cy="106856"/>
          </a:xfrm>
          <a:prstGeom prst="rect">
            <a:avLst/>
          </a:prstGeom>
        </p:spPr>
        <p:txBody>
          <a:bodyPr wrap="square" lIns="0" tIns="0" rIns="0" bIns="0">
            <a:noAutofit/>
          </a:bodyPr>
          <a:lstStyle>
            <a:lvl1pPr marL="0">
              <a:lnSpc>
                <a:spcPct val="100000"/>
              </a:lnSpc>
              <a:defRPr sz="751" b="1" i="0">
                <a:solidFill>
                  <a:schemeClr val="accent2"/>
                </a:solidFill>
                <a:latin typeface="Calibri"/>
                <a:cs typeface="Calibri"/>
              </a:defRPr>
            </a:lvl1pPr>
          </a:lstStyle>
          <a:p>
            <a:fld id="{81D60167-4931-47E6-BA6A-407CBD079E47}" type="slidenum">
              <a:rPr lang="en-US" spc="-2" smtClean="0">
                <a:solidFill>
                  <a:srgbClr val="326295"/>
                </a:solidFill>
              </a:rPr>
              <a:pPr/>
              <a:t>‹#›</a:t>
            </a:fld>
            <a:endParaRPr lang="en-US" spc="-2">
              <a:solidFill>
                <a:srgbClr val="326295"/>
              </a:solidFill>
            </a:endParaRPr>
          </a:p>
        </p:txBody>
      </p:sp>
      <p:pic>
        <p:nvPicPr>
          <p:cNvPr id="10" name="Picture 9" descr="CCO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378" y="4477821"/>
            <a:ext cx="1425810" cy="359554"/>
          </a:xfrm>
          <a:prstGeom prst="rect">
            <a:avLst/>
          </a:prstGeom>
        </p:spPr>
      </p:pic>
    </p:spTree>
    <p:extLst>
      <p:ext uri="{BB962C8B-B14F-4D97-AF65-F5344CB8AC3E}">
        <p14:creationId xmlns:p14="http://schemas.microsoft.com/office/powerpoint/2010/main" val="204005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Bullet: 1 column">
    <p:spTree>
      <p:nvGrpSpPr>
        <p:cNvPr id="1" name=""/>
        <p:cNvGrpSpPr/>
        <p:nvPr/>
      </p:nvGrpSpPr>
      <p:grpSpPr>
        <a:xfrm>
          <a:off x="0" y="0"/>
          <a:ext cx="0" cy="0"/>
          <a:chOff x="0" y="0"/>
          <a:chExt cx="0" cy="0"/>
        </a:xfrm>
      </p:grpSpPr>
      <p:sp>
        <p:nvSpPr>
          <p:cNvPr id="9" name="bk object 16"/>
          <p:cNvSpPr/>
          <p:nvPr userDrawn="1"/>
        </p:nvSpPr>
        <p:spPr bwMode="ltGray">
          <a:xfrm>
            <a:off x="0" y="2"/>
            <a:ext cx="8858358" cy="783510"/>
          </a:xfrm>
          <a:custGeom>
            <a:avLst/>
            <a:gdLst/>
            <a:ahLst/>
            <a:cxnLst/>
            <a:rect l="l" t="t" r="r" b="b"/>
            <a:pathLst>
              <a:path w="19476085" h="1722755">
                <a:moveTo>
                  <a:pt x="19475846" y="0"/>
                </a:moveTo>
                <a:lnTo>
                  <a:pt x="0" y="0"/>
                </a:lnTo>
                <a:lnTo>
                  <a:pt x="0" y="1722376"/>
                </a:lnTo>
                <a:lnTo>
                  <a:pt x="18971480" y="1721818"/>
                </a:lnTo>
                <a:lnTo>
                  <a:pt x="19021878" y="1721053"/>
                </a:lnTo>
                <a:lnTo>
                  <a:pt x="19068801" y="1719791"/>
                </a:lnTo>
                <a:lnTo>
                  <a:pt x="19112374" y="1717909"/>
                </a:lnTo>
                <a:lnTo>
                  <a:pt x="19152720" y="1715283"/>
                </a:lnTo>
                <a:lnTo>
                  <a:pt x="19224232" y="1707301"/>
                </a:lnTo>
                <a:lnTo>
                  <a:pt x="19284328" y="1694851"/>
                </a:lnTo>
                <a:lnTo>
                  <a:pt x="19334002" y="1676942"/>
                </a:lnTo>
                <a:lnTo>
                  <a:pt x="19374245" y="1652581"/>
                </a:lnTo>
                <a:lnTo>
                  <a:pt x="19406051" y="1620775"/>
                </a:lnTo>
                <a:lnTo>
                  <a:pt x="19430412" y="1580532"/>
                </a:lnTo>
                <a:lnTo>
                  <a:pt x="19448321" y="1530858"/>
                </a:lnTo>
                <a:lnTo>
                  <a:pt x="19460771" y="1470762"/>
                </a:lnTo>
                <a:lnTo>
                  <a:pt x="19468753" y="1399250"/>
                </a:lnTo>
                <a:lnTo>
                  <a:pt x="19471379" y="1358904"/>
                </a:lnTo>
                <a:lnTo>
                  <a:pt x="19473261" y="1315331"/>
                </a:lnTo>
                <a:lnTo>
                  <a:pt x="19474523" y="1268408"/>
                </a:lnTo>
                <a:lnTo>
                  <a:pt x="19475288" y="1218010"/>
                </a:lnTo>
                <a:lnTo>
                  <a:pt x="19475681" y="1164015"/>
                </a:lnTo>
                <a:lnTo>
                  <a:pt x="19475826" y="1106297"/>
                </a:lnTo>
                <a:lnTo>
                  <a:pt x="19475846" y="0"/>
                </a:lnTo>
                <a:close/>
              </a:path>
            </a:pathLst>
          </a:custGeom>
          <a:solidFill>
            <a:schemeClr val="accent1"/>
          </a:solidFill>
        </p:spPr>
        <p:txBody>
          <a:bodyPr wrap="square" lIns="0" tIns="0" rIns="0" bIns="0" rtlCol="0"/>
          <a:lstStyle/>
          <a:p>
            <a:endParaRPr sz="819">
              <a:solidFill>
                <a:prstClr val="black"/>
              </a:solidFill>
            </a:endParaRPr>
          </a:p>
        </p:txBody>
      </p:sp>
      <p:sp>
        <p:nvSpPr>
          <p:cNvPr id="2" name="Holder 2"/>
          <p:cNvSpPr>
            <a:spLocks noGrp="1"/>
          </p:cNvSpPr>
          <p:nvPr>
            <p:ph type="title"/>
          </p:nvPr>
        </p:nvSpPr>
        <p:spPr>
          <a:xfrm>
            <a:off x="279976" y="272601"/>
            <a:ext cx="8584052" cy="356378"/>
          </a:xfrm>
          <a:prstGeom prst="rect">
            <a:avLst/>
          </a:prstGeom>
        </p:spPr>
        <p:txBody>
          <a:bodyPr lIns="0" tIns="0" rIns="0" bIns="0"/>
          <a:lstStyle>
            <a:lvl1pPr>
              <a:defRPr sz="2320" b="0" i="0">
                <a:solidFill>
                  <a:schemeClr val="bg1"/>
                </a:solidFill>
                <a:latin typeface="Calibri"/>
                <a:cs typeface="Calibri"/>
              </a:defRPr>
            </a:lvl1pPr>
          </a:lstStyle>
          <a:p>
            <a:endParaRPr/>
          </a:p>
        </p:txBody>
      </p:sp>
      <p:sp>
        <p:nvSpPr>
          <p:cNvPr id="7" name="Holder 4"/>
          <p:cNvSpPr>
            <a:spLocks noGrp="1"/>
          </p:cNvSpPr>
          <p:nvPr>
            <p:ph type="ftr" sz="quarter" idx="5"/>
          </p:nvPr>
        </p:nvSpPr>
        <p:spPr>
          <a:xfrm>
            <a:off x="7578180" y="4774457"/>
            <a:ext cx="1102132" cy="102592"/>
          </a:xfrm>
          <a:prstGeom prst="rect">
            <a:avLst/>
          </a:prstGeom>
        </p:spPr>
        <p:txBody>
          <a:bodyPr wrap="square" lIns="0" tIns="0" rIns="0" bIns="0">
            <a:spAutoFit/>
          </a:bodyPr>
          <a:lstStyle>
            <a:lvl1pPr>
              <a:defRPr sz="751" b="0" i="0">
                <a:solidFill>
                  <a:srgbClr val="7F7F7F"/>
                </a:solidFill>
                <a:latin typeface="Calibri"/>
                <a:cs typeface="Calibri"/>
              </a:defRPr>
            </a:lvl1pPr>
          </a:lstStyle>
          <a:p>
            <a:pPr marL="4332">
              <a:lnSpc>
                <a:spcPts val="803"/>
              </a:lnSpc>
            </a:pPr>
            <a:endParaRPr lang="en-US" spc="-2"/>
          </a:p>
        </p:txBody>
      </p:sp>
      <p:sp>
        <p:nvSpPr>
          <p:cNvPr id="8" name="Holder 6"/>
          <p:cNvSpPr>
            <a:spLocks noGrp="1"/>
          </p:cNvSpPr>
          <p:nvPr>
            <p:ph type="sldNum" sz="quarter" idx="7"/>
          </p:nvPr>
        </p:nvSpPr>
        <p:spPr>
          <a:xfrm>
            <a:off x="8741885" y="4763560"/>
            <a:ext cx="129101" cy="106856"/>
          </a:xfrm>
          <a:prstGeom prst="rect">
            <a:avLst/>
          </a:prstGeom>
        </p:spPr>
        <p:txBody>
          <a:bodyPr wrap="square" lIns="0" tIns="0" rIns="0" bIns="0">
            <a:noAutofit/>
          </a:bodyPr>
          <a:lstStyle>
            <a:lvl1pPr marL="0">
              <a:lnSpc>
                <a:spcPct val="100000"/>
              </a:lnSpc>
              <a:defRPr sz="751" b="1" i="0">
                <a:solidFill>
                  <a:schemeClr val="accent2"/>
                </a:solidFill>
                <a:latin typeface="Calibri"/>
                <a:cs typeface="Calibri"/>
              </a:defRPr>
            </a:lvl1pPr>
          </a:lstStyle>
          <a:p>
            <a:fld id="{81D60167-4931-47E6-BA6A-407CBD079E47}" type="slidenum">
              <a:rPr lang="en-US" spc="-2" smtClean="0">
                <a:solidFill>
                  <a:srgbClr val="326295"/>
                </a:solidFill>
              </a:rPr>
              <a:pPr/>
              <a:t>‹#›</a:t>
            </a:fld>
            <a:endParaRPr lang="en-US" spc="-2">
              <a:solidFill>
                <a:srgbClr val="326295"/>
              </a:solidFill>
            </a:endParaRPr>
          </a:p>
        </p:txBody>
      </p:sp>
      <p:sp>
        <p:nvSpPr>
          <p:cNvPr id="5" name="Text Placeholder 4"/>
          <p:cNvSpPr>
            <a:spLocks noGrp="1"/>
          </p:cNvSpPr>
          <p:nvPr>
            <p:ph type="body" sz="quarter" idx="10" hasCustomPrompt="1"/>
          </p:nvPr>
        </p:nvSpPr>
        <p:spPr>
          <a:xfrm>
            <a:off x="274378" y="1012240"/>
            <a:ext cx="8525928" cy="276455"/>
          </a:xfrm>
          <a:prstGeom prst="rect">
            <a:avLst/>
          </a:prstGeom>
        </p:spPr>
        <p:txBody>
          <a:bodyPr vert="horz"/>
          <a:lstStyle>
            <a:lvl1pPr>
              <a:lnSpc>
                <a:spcPct val="100000"/>
              </a:lnSpc>
              <a:defRPr sz="1774" b="1">
                <a:solidFill>
                  <a:schemeClr val="accent2"/>
                </a:solidFill>
                <a:latin typeface="Calibri"/>
                <a:cs typeface="Calibri"/>
              </a:defRPr>
            </a:lvl1pPr>
            <a:lvl2pPr marL="0" algn="l">
              <a:defRPr sz="1501"/>
            </a:lvl2pPr>
            <a:lvl3pPr marL="0" indent="-207930" algn="l">
              <a:buFont typeface="Arial"/>
              <a:buChar char="•"/>
              <a:defRPr sz="1501"/>
            </a:lvl3pPr>
            <a:lvl4pPr marL="442055" indent="-207930" algn="l">
              <a:buSzPct val="57000"/>
              <a:buFont typeface="Courier New"/>
              <a:buChar char="o"/>
              <a:defRPr sz="1501"/>
            </a:lvl4pPr>
            <a:lvl5pPr marL="638524" indent="-207930" algn="l">
              <a:buFont typeface="Arial"/>
              <a:buChar char="•"/>
              <a:defRPr sz="1501"/>
            </a:lvl5pPr>
          </a:lstStyle>
          <a:p>
            <a:pPr lvl="0"/>
            <a:r>
              <a:rPr lang="en-CA"/>
              <a:t>Subhead</a:t>
            </a:r>
          </a:p>
        </p:txBody>
      </p:sp>
      <p:sp>
        <p:nvSpPr>
          <p:cNvPr id="47" name="Text Placeholder 46"/>
          <p:cNvSpPr>
            <a:spLocks noGrp="1"/>
          </p:cNvSpPr>
          <p:nvPr>
            <p:ph type="body" sz="quarter" idx="13"/>
          </p:nvPr>
        </p:nvSpPr>
        <p:spPr>
          <a:xfrm>
            <a:off x="274378" y="1324142"/>
            <a:ext cx="8525928" cy="1428745"/>
          </a:xfrm>
          <a:prstGeom prst="rect">
            <a:avLst/>
          </a:prstGeom>
        </p:spPr>
        <p:txBody>
          <a:bodyPr vert="horz" numCol="1" spcCol="540000"/>
          <a:lstStyle>
            <a:lvl1pPr marL="207930" indent="-207930">
              <a:lnSpc>
                <a:spcPct val="112000"/>
              </a:lnSpc>
              <a:spcAft>
                <a:spcPts val="273"/>
              </a:spcAft>
              <a:buFont typeface="Wingdings" panose="05000000000000000000" pitchFamily="2" charset="2"/>
              <a:buChar char="Ø"/>
              <a:defRPr sz="1501" b="0" i="0">
                <a:solidFill>
                  <a:srgbClr val="141313"/>
                </a:solidFill>
                <a:latin typeface="+mn-lt"/>
                <a:cs typeface="Calibri"/>
              </a:defRPr>
            </a:lvl1pPr>
            <a:lvl2pPr marL="442055" indent="-207930" algn="l">
              <a:lnSpc>
                <a:spcPct val="112000"/>
              </a:lnSpc>
              <a:spcAft>
                <a:spcPts val="273"/>
              </a:spcAft>
              <a:buSzPct val="60000"/>
              <a:buFont typeface="Courier New"/>
              <a:buChar char="o"/>
              <a:defRPr sz="1501" b="0" i="0">
                <a:solidFill>
                  <a:srgbClr val="141313"/>
                </a:solidFill>
                <a:latin typeface="+mn-lt"/>
              </a:defRPr>
            </a:lvl2pPr>
            <a:lvl3pPr marL="654896" indent="-207930" algn="l">
              <a:lnSpc>
                <a:spcPct val="112000"/>
              </a:lnSpc>
              <a:spcAft>
                <a:spcPts val="273"/>
              </a:spcAft>
              <a:buSzPct val="100000"/>
              <a:buFont typeface="Arial"/>
              <a:buChar char="•"/>
              <a:defRPr sz="1501" b="0" i="0">
                <a:solidFill>
                  <a:srgbClr val="141313"/>
                </a:solidFill>
                <a:latin typeface="+mn-lt"/>
              </a:defRPr>
            </a:lvl3pPr>
            <a:lvl4pPr marL="884110" indent="-207930" algn="l">
              <a:lnSpc>
                <a:spcPct val="112000"/>
              </a:lnSpc>
              <a:spcAft>
                <a:spcPts val="273"/>
              </a:spcAft>
              <a:buSzPct val="60000"/>
              <a:buFont typeface="Courier New"/>
              <a:buChar char="o"/>
              <a:defRPr sz="1501" b="0" i="0">
                <a:solidFill>
                  <a:srgbClr val="141313"/>
                </a:solidFill>
                <a:latin typeface="+mn-lt"/>
              </a:defRPr>
            </a:lvl4pPr>
            <a:lvl5pPr marL="1096951" indent="-207930" algn="l">
              <a:lnSpc>
                <a:spcPct val="112000"/>
              </a:lnSpc>
              <a:spcAft>
                <a:spcPts val="273"/>
              </a:spcAft>
              <a:buSzPct val="100000"/>
              <a:buFont typeface="Arial"/>
              <a:buChar char="•"/>
              <a:defRPr sz="1501" b="0" i="0">
                <a:solidFill>
                  <a:srgbClr val="141313"/>
                </a:solidFill>
                <a:latin typeface="+mn-lt"/>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51842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33B5E-9037-414A-8A86-F525B4DCDDB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4">
            <a:extLst>
              <a:ext uri="{FF2B5EF4-FFF2-40B4-BE49-F238E27FC236}">
                <a16:creationId xmlns:a16="http://schemas.microsoft.com/office/drawing/2014/main" id="{8456D9CF-FF9D-5644-8393-2F0142CC5555}"/>
              </a:ext>
            </a:extLst>
          </p:cNvPr>
          <p:cNvSpPr>
            <a:spLocks noGrp="1"/>
          </p:cNvSpPr>
          <p:nvPr>
            <p:ph type="title" hasCustomPrompt="1"/>
          </p:nvPr>
        </p:nvSpPr>
        <p:spPr>
          <a:xfrm>
            <a:off x="647700" y="579976"/>
            <a:ext cx="7886700" cy="871562"/>
          </a:xfrm>
          <a:prstGeom prst="rect">
            <a:avLst/>
          </a:prstGeom>
        </p:spPr>
        <p:txBody>
          <a:bodyPr lIns="0" tIns="0" rIns="0" bIns="0" anchor="b" anchorCtr="0"/>
          <a:lstStyle>
            <a:lvl1pPr>
              <a:defRPr sz="3600" b="0" i="0">
                <a:solidFill>
                  <a:srgbClr val="001A72"/>
                </a:solidFill>
                <a:latin typeface="Arial" panose="020B0604020202020204" pitchFamily="34" charset="0"/>
                <a:cs typeface="Arial" panose="020B0604020202020204" pitchFamily="34" charset="0"/>
              </a:defRPr>
            </a:lvl1pPr>
          </a:lstStyle>
          <a:p>
            <a:r>
              <a:rPr lang="en-US"/>
              <a:t>Click to add title</a:t>
            </a:r>
          </a:p>
        </p:txBody>
      </p:sp>
      <p:sp>
        <p:nvSpPr>
          <p:cNvPr id="21" name="Content Placeholder 2">
            <a:extLst>
              <a:ext uri="{FF2B5EF4-FFF2-40B4-BE49-F238E27FC236}">
                <a16:creationId xmlns:a16="http://schemas.microsoft.com/office/drawing/2014/main" id="{505DD506-3173-414D-B5AF-0A4794957535}"/>
              </a:ext>
            </a:extLst>
          </p:cNvPr>
          <p:cNvSpPr>
            <a:spLocks noGrp="1"/>
          </p:cNvSpPr>
          <p:nvPr>
            <p:ph idx="13"/>
          </p:nvPr>
        </p:nvSpPr>
        <p:spPr>
          <a:xfrm>
            <a:off x="647700" y="1573773"/>
            <a:ext cx="7886700" cy="2590606"/>
          </a:xfrm>
          <a:prstGeom prst="rect">
            <a:avLst/>
          </a:prstGeom>
        </p:spPr>
        <p:txBody>
          <a:bodyPr lIns="0" tIns="0" rIns="0" bIns="0"/>
          <a:lstStyle>
            <a:lvl1pPr marL="0" indent="0">
              <a:buNone/>
              <a:defRPr sz="1650" b="1" i="0">
                <a:solidFill>
                  <a:srgbClr val="001A72"/>
                </a:solidFill>
                <a:latin typeface="Arial" panose="020B0604020202020204" pitchFamily="34" charset="0"/>
                <a:cs typeface="Arial" panose="020B0604020202020204" pitchFamily="34" charset="0"/>
              </a:defRPr>
            </a:lvl1pPr>
            <a:lvl2pPr marL="257156" indent="0">
              <a:buNone/>
              <a:defRPr b="1" i="0">
                <a:solidFill>
                  <a:srgbClr val="001A72"/>
                </a:solidFill>
                <a:latin typeface="Arial" panose="020B0604020202020204" pitchFamily="34" charset="0"/>
                <a:cs typeface="Arial" panose="020B0604020202020204" pitchFamily="34" charset="0"/>
              </a:defRPr>
            </a:lvl2pPr>
            <a:lvl3pPr marL="514313" indent="0">
              <a:buNone/>
              <a:defRPr b="1" i="0">
                <a:solidFill>
                  <a:srgbClr val="001A72"/>
                </a:solidFill>
                <a:latin typeface="Arial" panose="020B0604020202020204" pitchFamily="34" charset="0"/>
                <a:cs typeface="Arial" panose="020B0604020202020204" pitchFamily="34" charset="0"/>
              </a:defRPr>
            </a:lvl3pPr>
            <a:lvl4pPr marL="771468" indent="0">
              <a:buNone/>
              <a:defRPr b="1" i="0">
                <a:solidFill>
                  <a:srgbClr val="001A72"/>
                </a:solidFill>
                <a:latin typeface="Arial" panose="020B0604020202020204" pitchFamily="34" charset="0"/>
                <a:cs typeface="Arial" panose="020B0604020202020204" pitchFamily="34" charset="0"/>
              </a:defRPr>
            </a:lvl4pPr>
            <a:lvl5pPr marL="1028624" indent="0">
              <a:buNone/>
              <a:defRPr b="1" i="0">
                <a:solidFill>
                  <a:srgbClr val="001A7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3D7A62AD-9433-DD4E-BA6C-8A36CEF4A3F5}"/>
              </a:ext>
            </a:extLst>
          </p:cNvPr>
          <p:cNvSpPr>
            <a:spLocks noGrp="1"/>
          </p:cNvSpPr>
          <p:nvPr>
            <p:ph type="sldNum" sz="quarter" idx="4"/>
          </p:nvPr>
        </p:nvSpPr>
        <p:spPr>
          <a:xfrm>
            <a:off x="6438900" y="4788492"/>
            <a:ext cx="2057400" cy="273844"/>
          </a:xfrm>
          <a:prstGeom prst="rect">
            <a:avLst/>
          </a:prstGeom>
        </p:spPr>
        <p:txBody>
          <a:bodyPr/>
          <a:lstStyle>
            <a:lvl1pPr algn="r">
              <a:defRPr sz="1125">
                <a:solidFill>
                  <a:schemeClr val="accent1"/>
                </a:solidFill>
              </a:defRPr>
            </a:lvl1pPr>
          </a:lstStyle>
          <a:p>
            <a:fld id="{0CDDB6BA-E87E-1349-9CC4-4CC3DC49F59E}" type="slidenum">
              <a:rPr lang="en-US" smtClean="0"/>
              <a:pPr/>
              <a:t>‹#›</a:t>
            </a:fld>
            <a:endParaRPr lang="en-US"/>
          </a:p>
        </p:txBody>
      </p:sp>
    </p:spTree>
    <p:extLst>
      <p:ext uri="{BB962C8B-B14F-4D97-AF65-F5344CB8AC3E}">
        <p14:creationId xmlns:p14="http://schemas.microsoft.com/office/powerpoint/2010/main" val="29532704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3448515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2_Bullets">
    <p:spTree>
      <p:nvGrpSpPr>
        <p:cNvPr id="1" name=""/>
        <p:cNvGrpSpPr/>
        <p:nvPr/>
      </p:nvGrpSpPr>
      <p:grpSpPr>
        <a:xfrm>
          <a:off x="0" y="0"/>
          <a:ext cx="0" cy="0"/>
          <a:chOff x="0" y="0"/>
          <a:chExt cx="0" cy="0"/>
        </a:xfrm>
      </p:grpSpPr>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60" y="4608480"/>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8806896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1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210418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9B220-3ACD-417A-A277-ED0BABC3D348}"/>
              </a:ext>
            </a:extLst>
          </p:cNvPr>
          <p:cNvSpPr/>
          <p:nvPr userDrawn="1"/>
        </p:nvSpPr>
        <p:spPr bwMode="auto">
          <a:xfrm>
            <a:off x="4" y="0"/>
            <a:ext cx="423949" cy="1356972"/>
          </a:xfrm>
          <a:prstGeom prst="rect">
            <a:avLst/>
          </a:prstGeom>
          <a:gradFill>
            <a:gsLst>
              <a:gs pos="100000">
                <a:schemeClr val="bg1"/>
              </a:gs>
              <a:gs pos="0">
                <a:srgbClr val="92278F"/>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pic>
        <p:nvPicPr>
          <p:cNvPr id="4" name="Picture 3" descr="Ontario Health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7210338" y="4364548"/>
            <a:ext cx="1600583" cy="518670"/>
          </a:xfrm>
          <a:prstGeom prst="rect">
            <a:avLst/>
          </a:prstGeom>
        </p:spPr>
      </p:pic>
      <p:sp>
        <p:nvSpPr>
          <p:cNvPr id="5" name="Rectangle 4">
            <a:extLst>
              <a:ext uri="{FF2B5EF4-FFF2-40B4-BE49-F238E27FC236}">
                <a16:creationId xmlns:a16="http://schemas.microsoft.com/office/drawing/2014/main" id="{B4D06F2E-1418-4481-BA27-7E36F4C8E124}"/>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2576874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919928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457462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719084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53316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415956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912907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549926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088631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6393220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684712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723858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776882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9368468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7508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789738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092076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581127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438135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742629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225236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265999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778543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131272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1001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4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211560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5450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457941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658186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094509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946826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145943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5832072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4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143305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19965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572128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781907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660739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4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759692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726671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0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370803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40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447831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0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572797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0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208920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40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37810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0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33851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0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596077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0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824481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0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2823899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0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056451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9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489939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9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350968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9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1548493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9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890478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9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26691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9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386830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9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9177418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9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699077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9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739318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9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2155000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8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6212791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8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798037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8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440800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8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866786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8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9243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780686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8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351994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8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5872949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8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079953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8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5354909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8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372835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7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426507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7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533358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7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025692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7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654297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7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6130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7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018788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7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473732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7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8063734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7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96154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7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374760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6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408013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6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105789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6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927959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6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97230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6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51996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6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2536786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6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117069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6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335639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36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19398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6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2313327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5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009266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5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9523436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35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174367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5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3666290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5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95723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5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531448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16787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172941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935725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3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957728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470581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16295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8384983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0339209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3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7663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3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7378957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209870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407299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3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3818892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3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3225510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351898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3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3264837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3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266930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2237207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3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86300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3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22807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3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190931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692039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2019803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6841908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910505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0361351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102122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3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325611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18515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0058718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146699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511157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687623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4917563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2386420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018042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3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461532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3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146145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73154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5272641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250081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0873133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5625219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904513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30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629972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0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7162027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0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416693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30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588326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0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96222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0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819520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30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776733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30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7028423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30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088282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30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439694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29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761071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9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7243959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9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123599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29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872203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9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4469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29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680765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29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3314411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9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3582761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9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642856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9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7581317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8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5687051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8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779742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28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2495191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8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4692673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28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9185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4"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7"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5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429469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8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390430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28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369251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8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7819912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28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0877891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8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261219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7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028483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7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0054859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27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5253874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7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939090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7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63370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7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7781912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7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8238610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7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9256309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7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33564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7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9629157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26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920668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6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2459548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6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424099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26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038427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6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11669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26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943501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26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3800408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26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7403625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26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9019240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6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41824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25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901352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25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7337874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25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408692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25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6465256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25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9346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5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460459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2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8483732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2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629782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7444996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2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3743645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609583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2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2959856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2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849243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2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9037752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12057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2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0485155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2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9173365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2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0591402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2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137064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2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9000624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2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55519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2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1549563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338090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1679901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49850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2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9846166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2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442280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058945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8860119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2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111171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2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1798747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2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514146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2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0166221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2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0080721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56337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4982543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2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7814654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2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5522209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6118008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2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0399066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7871614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2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1535975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2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1575893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2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54138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2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5853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2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9759644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2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754839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988881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2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2454884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2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31103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0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9449331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20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6220994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20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3502887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20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7306132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20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92607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20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3803863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20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3845525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0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190402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20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465884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20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735140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9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6181855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9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9803381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9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5311626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9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9641218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9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96266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9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1588407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9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245678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9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6719108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9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270189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9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57681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8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6768869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8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45859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8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1688599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8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1330509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8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8715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
        <p:nvSpPr>
          <p:cNvPr id="2" name="TextBox 1">
            <a:extLst>
              <a:ext uri="{FF2B5EF4-FFF2-40B4-BE49-F238E27FC236}">
                <a16:creationId xmlns:a16="http://schemas.microsoft.com/office/drawing/2014/main" id="{72184547-C4BD-FFEC-47C1-8FF108BB4B9F}"/>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2780686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
        <p:nvSpPr>
          <p:cNvPr id="2" name="TextBox 1">
            <a:extLst>
              <a:ext uri="{FF2B5EF4-FFF2-40B4-BE49-F238E27FC236}">
                <a16:creationId xmlns:a16="http://schemas.microsoft.com/office/drawing/2014/main" id="{BC9C1A25-3CD9-DB30-2B57-E53DC074E3BF}"/>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6147595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8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8833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8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6118094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8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7158039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8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5900190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8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7840546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17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7865081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7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1216458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17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2328124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7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1550802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7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15363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Tree>
    <p:extLst>
      <p:ext uri="{BB962C8B-B14F-4D97-AF65-F5344CB8AC3E}">
        <p14:creationId xmlns:p14="http://schemas.microsoft.com/office/powerpoint/2010/main" val="25549634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7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797575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7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3004880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7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116832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7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1921472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7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8213090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6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9803993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6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330268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6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3068323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6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6041879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6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94956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25" y="1359916"/>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19"/>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33"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5137273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6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6222024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6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551270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6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9907661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6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152036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6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7505479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5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30129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5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1817597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15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999012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5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9734577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15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35703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3"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24166488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5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3766048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91562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1578518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9305375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3175508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5910364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5654129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1640814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1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7541545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59902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41177012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5673506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8906668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400615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1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9448931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1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705972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1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042185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1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9002067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1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2596256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8023664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46649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9288680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605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0135439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2513652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1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0771424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1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6116329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1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7320549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6382577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5915170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332181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91952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50832186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1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7949053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9237614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1955724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1470700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6356522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3514888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251436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3594088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1176540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97782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883843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1176943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5262924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1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3307865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1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5729067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7147693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0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063308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2483689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0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8435300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0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0819432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0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04514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3624816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10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0174076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10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6148592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0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6072170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0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3794308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0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3244469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9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3194760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9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7557395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9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6074664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9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4693768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9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26500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6366120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9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4584375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9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3321036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9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6149930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9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3061053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9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5652684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8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55501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8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9746973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8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5712155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8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5155306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8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5715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1687083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8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5932173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8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9550140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8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3518041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8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5811706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8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3555074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7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3463528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7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40133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7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2321866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7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8289544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7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10808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1726895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7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0756347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7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2358252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7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0429501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7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7230903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7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6796205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6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33938754"/>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6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5761125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6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248038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6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3660781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6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4945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6414481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6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5722971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6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2866978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6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4585912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6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62697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6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8217765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5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3131599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5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90648503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5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416588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5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6769032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5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86971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362481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5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2265337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8207475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6874435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1891964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6715486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61471217"/>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4109715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0210398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610900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5130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6366120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0042664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2234533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1098107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61849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0107197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1151582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7259138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1225703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9820477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35987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1687083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1279180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2792645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8483379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5577367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591458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0450958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57714007"/>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018076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0068345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43270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1726895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0524336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9078238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6046818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60430646"/>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1981618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4337522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0690262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038059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6555529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53584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6414481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599893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9725190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0439197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3463191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5343295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2400871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5551058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5235609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9063550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824261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3624816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5525208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8771573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3989848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56825899"/>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169424389"/>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9B220-3ACD-417A-A277-ED0BABC3D348}"/>
              </a:ext>
            </a:extLst>
          </p:cNvPr>
          <p:cNvSpPr/>
          <p:nvPr userDrawn="1"/>
        </p:nvSpPr>
        <p:spPr bwMode="auto">
          <a:xfrm>
            <a:off x="3" y="0"/>
            <a:ext cx="423949" cy="1356972"/>
          </a:xfrm>
          <a:prstGeom prst="rect">
            <a:avLst/>
          </a:prstGeom>
          <a:gradFill>
            <a:gsLst>
              <a:gs pos="100000">
                <a:schemeClr val="bg1"/>
              </a:gs>
              <a:gs pos="0">
                <a:srgbClr val="92278F"/>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pic>
        <p:nvPicPr>
          <p:cNvPr id="4" name="Picture 3" descr="Ontario Health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7210337" y="4364548"/>
            <a:ext cx="1600583" cy="518670"/>
          </a:xfrm>
          <a:prstGeom prst="rect">
            <a:avLst/>
          </a:prstGeom>
        </p:spPr>
      </p:pic>
      <p:sp>
        <p:nvSpPr>
          <p:cNvPr id="5" name="Rectangle 4">
            <a:extLst>
              <a:ext uri="{FF2B5EF4-FFF2-40B4-BE49-F238E27FC236}">
                <a16:creationId xmlns:a16="http://schemas.microsoft.com/office/drawing/2014/main" id="{B4D06F2E-1418-4481-BA27-7E36F4C8E124}"/>
              </a:ext>
            </a:extLst>
          </p:cNvPr>
          <p:cNvSpPr/>
          <p:nvPr userDrawn="1"/>
        </p:nvSpPr>
        <p:spPr bwMode="auto">
          <a:xfrm>
            <a:off x="3"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73851597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263120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646178"/>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59" y="4608479"/>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35075072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667129"/>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59" y="4608479"/>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200" indent="0">
              <a:buClr>
                <a:srgbClr val="00B2E3"/>
              </a:buClr>
              <a:buFontTx/>
              <a:buNone/>
              <a:defRPr/>
            </a:lvl2pPr>
            <a:lvl3pPr marL="914400" indent="0">
              <a:buClr>
                <a:srgbClr val="00B2E3"/>
              </a:buClr>
              <a:buFontTx/>
              <a:buNone/>
              <a:defRPr/>
            </a:lvl3pPr>
            <a:lvl4pPr marL="1371600" indent="0">
              <a:buClr>
                <a:srgbClr val="00B2E3"/>
              </a:buClr>
              <a:buFontTx/>
              <a:buNone/>
              <a:defRPr/>
            </a:lvl4pPr>
            <a:lvl5pPr marL="1828800" indent="0">
              <a:buClr>
                <a:srgbClr val="00B2E3"/>
              </a:buClr>
              <a:buFontTx/>
              <a:buNone/>
              <a:defRPr/>
            </a:lvl5pPr>
          </a:lstStyle>
          <a:p>
            <a:pPr lvl="0"/>
            <a:r>
              <a:rPr lang="en-US"/>
              <a:t>Click to edit Master text styles</a:t>
            </a:r>
            <a:endParaRPr lang="en-CA"/>
          </a:p>
        </p:txBody>
      </p:sp>
    </p:spTree>
    <p:extLst>
      <p:ext uri="{BB962C8B-B14F-4D97-AF65-F5344CB8AC3E}">
        <p14:creationId xmlns:p14="http://schemas.microsoft.com/office/powerpoint/2010/main" val="47147415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pic>
        <p:nvPicPr>
          <p:cNvPr id="9" name="Picture 8" descr="Ontario Health logo">
            <a:extLst>
              <a:ext uri="{FF2B5EF4-FFF2-40B4-BE49-F238E27FC236}">
                <a16:creationId xmlns:a16="http://schemas.microsoft.com/office/drawing/2014/main" id="{E7FCCC11-16C8-1B49-9691-633F70EE7C80}"/>
              </a:ext>
            </a:extLst>
          </p:cNvPr>
          <p:cNvPicPr>
            <a:picLocks noChangeAspect="1"/>
          </p:cNvPicPr>
          <p:nvPr userDrawn="1"/>
        </p:nvPicPr>
        <p:blipFill>
          <a:blip r:embed="rId2"/>
          <a:srcRect/>
          <a:stretch/>
        </p:blipFill>
        <p:spPr>
          <a:xfrm>
            <a:off x="285659" y="4608479"/>
            <a:ext cx="926524" cy="300241"/>
          </a:xfrm>
          <a:prstGeom prst="rect">
            <a:avLst/>
          </a:prstGeom>
        </p:spPr>
      </p:pic>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1208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6366120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6" y="1359904"/>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42884991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7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4"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7"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5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58396178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3"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05595932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63750654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640718055"/>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908137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1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660570149"/>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26293809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27065786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526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Bullets">
    <p:spTree>
      <p:nvGrpSpPr>
        <p:cNvPr id="1" name=""/>
        <p:cNvGrpSpPr/>
        <p:nvPr/>
      </p:nvGrpSpPr>
      <p:grpSpPr>
        <a:xfrm>
          <a:off x="0" y="0"/>
          <a:ext cx="0" cy="0"/>
          <a:chOff x="0" y="0"/>
          <a:chExt cx="0" cy="0"/>
        </a:xfrm>
      </p:grpSpPr>
      <p:sp>
        <p:nvSpPr>
          <p:cNvPr id="4" name="TextBox 3"/>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60" y="4608490"/>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1687083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Milestone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CD46E6-90C9-5A94-5A35-1C98F051F60F}"/>
              </a:ext>
            </a:extLst>
          </p:cNvPr>
          <p:cNvSpPr>
            <a:spLocks noGrp="1"/>
          </p:cNvSpPr>
          <p:nvPr>
            <p:ph type="title" hasCustomPrompt="1"/>
          </p:nvPr>
        </p:nvSpPr>
        <p:spPr>
          <a:xfrm>
            <a:off x="593267" y="803407"/>
            <a:ext cx="7982712" cy="537959"/>
          </a:xfrm>
          <a:prstGeom prst="rect">
            <a:avLst/>
          </a:prstGeom>
        </p:spPr>
        <p:txBody>
          <a:bodyPr>
            <a:normAutofit/>
          </a:bodyPr>
          <a:lstStyle>
            <a:lvl1pPr>
              <a:defRPr sz="2700"/>
            </a:lvl1pPr>
          </a:lstStyle>
          <a:p>
            <a:pPr algn="ctr"/>
            <a:r>
              <a:rPr lang="en-US">
                <a:solidFill>
                  <a:srgbClr val="4D5BE2"/>
                </a:solidFill>
              </a:rPr>
              <a:t>ADD TITLE HERE</a:t>
            </a:r>
          </a:p>
        </p:txBody>
      </p:sp>
      <p:cxnSp>
        <p:nvCxnSpPr>
          <p:cNvPr id="41" name="Straight Connector 40">
            <a:extLst>
              <a:ext uri="{FF2B5EF4-FFF2-40B4-BE49-F238E27FC236}">
                <a16:creationId xmlns:a16="http://schemas.microsoft.com/office/drawing/2014/main" id="{79A330AA-5878-8D5D-D42E-8AD48FB27915}"/>
              </a:ext>
            </a:extLst>
          </p:cNvPr>
          <p:cNvCxnSpPr>
            <a:cxnSpLocks/>
          </p:cNvCxnSpPr>
          <p:nvPr userDrawn="1"/>
        </p:nvCxnSpPr>
        <p:spPr>
          <a:xfrm>
            <a:off x="598963" y="2450550"/>
            <a:ext cx="798133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81950AF-9F44-8F79-3672-CDC47B01BFD7}"/>
              </a:ext>
            </a:extLst>
          </p:cNvPr>
          <p:cNvSpPr/>
          <p:nvPr userDrawn="1"/>
        </p:nvSpPr>
        <p:spPr>
          <a:xfrm>
            <a:off x="533325" y="2374778"/>
            <a:ext cx="149087" cy="1490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Oval 42">
            <a:extLst>
              <a:ext uri="{FF2B5EF4-FFF2-40B4-BE49-F238E27FC236}">
                <a16:creationId xmlns:a16="http://schemas.microsoft.com/office/drawing/2014/main" id="{E03206E1-A4ED-C18D-1A9F-4C775CC6D06E}"/>
              </a:ext>
            </a:extLst>
          </p:cNvPr>
          <p:cNvSpPr/>
          <p:nvPr userDrawn="1"/>
        </p:nvSpPr>
        <p:spPr>
          <a:xfrm>
            <a:off x="8504254" y="2381680"/>
            <a:ext cx="149087" cy="14908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 Placeholder 1">
            <a:extLst>
              <a:ext uri="{FF2B5EF4-FFF2-40B4-BE49-F238E27FC236}">
                <a16:creationId xmlns:a16="http://schemas.microsoft.com/office/drawing/2014/main" id="{76D407CB-B80D-99CA-DDDE-268370F5B364}"/>
              </a:ext>
            </a:extLst>
          </p:cNvPr>
          <p:cNvSpPr>
            <a:spLocks noGrp="1"/>
          </p:cNvSpPr>
          <p:nvPr userDrawn="1">
            <p:ph type="body" sz="quarter" idx="21" hasCustomPrompt="1"/>
          </p:nvPr>
        </p:nvSpPr>
        <p:spPr>
          <a:xfrm>
            <a:off x="1489841" y="1934718"/>
            <a:ext cx="1028700" cy="10287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wrap="square" lIns="0" tIns="91440" rIns="0" anchor="ctr">
            <a:noAutofit/>
          </a:bodyPr>
          <a:lstStyle>
            <a:lvl1pPr marL="0" indent="0" algn="ctr">
              <a:buNone/>
              <a:defRPr sz="4050" b="1" cap="all" baseline="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X</a:t>
            </a:r>
          </a:p>
        </p:txBody>
      </p:sp>
      <p:sp>
        <p:nvSpPr>
          <p:cNvPr id="9" name="Text Placeholder 10">
            <a:extLst>
              <a:ext uri="{FF2B5EF4-FFF2-40B4-BE49-F238E27FC236}">
                <a16:creationId xmlns:a16="http://schemas.microsoft.com/office/drawing/2014/main" id="{D4A68BDE-729F-6ACA-C709-13AAD3F9E232}"/>
              </a:ext>
            </a:extLst>
          </p:cNvPr>
          <p:cNvSpPr>
            <a:spLocks noGrp="1"/>
          </p:cNvSpPr>
          <p:nvPr userDrawn="1">
            <p:ph type="body" sz="quarter" idx="13" hasCustomPrompt="1"/>
          </p:nvPr>
        </p:nvSpPr>
        <p:spPr>
          <a:xfrm>
            <a:off x="1720133" y="2054573"/>
            <a:ext cx="564408" cy="228600"/>
          </a:xfrm>
        </p:spPr>
        <p:txBody>
          <a:bodyPr>
            <a:noAutofit/>
          </a:bodyPr>
          <a:lstStyle>
            <a:lvl1pPr marL="0" indent="0" algn="ctr">
              <a:buNone/>
              <a:defRPr sz="1050" b="1" cap="all" baseline="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TEXT</a:t>
            </a:r>
          </a:p>
        </p:txBody>
      </p:sp>
      <p:sp>
        <p:nvSpPr>
          <p:cNvPr id="26" name="Text Placeholder 25">
            <a:extLst>
              <a:ext uri="{FF2B5EF4-FFF2-40B4-BE49-F238E27FC236}">
                <a16:creationId xmlns:a16="http://schemas.microsoft.com/office/drawing/2014/main" id="{012715B7-52DD-7F3A-75F5-06C1119DF716}"/>
              </a:ext>
            </a:extLst>
          </p:cNvPr>
          <p:cNvSpPr>
            <a:spLocks noGrp="1"/>
          </p:cNvSpPr>
          <p:nvPr>
            <p:ph type="body" sz="quarter" idx="39" hasCustomPrompt="1"/>
          </p:nvPr>
        </p:nvSpPr>
        <p:spPr>
          <a:xfrm>
            <a:off x="1582134" y="2659693"/>
            <a:ext cx="844117" cy="430474"/>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600">
                <a:noFill/>
              </a:defRPr>
            </a:lvl1pPr>
          </a:lstStyle>
          <a:p>
            <a:pPr lvl="0"/>
            <a:r>
              <a:rPr lang="en-US"/>
              <a:t>N/A</a:t>
            </a:r>
          </a:p>
        </p:txBody>
      </p:sp>
      <p:sp>
        <p:nvSpPr>
          <p:cNvPr id="13" name="Text Placeholder 10">
            <a:extLst>
              <a:ext uri="{FF2B5EF4-FFF2-40B4-BE49-F238E27FC236}">
                <a16:creationId xmlns:a16="http://schemas.microsoft.com/office/drawing/2014/main" id="{0DFDD86D-A319-8E15-DEEF-F1A74BFC931B}"/>
              </a:ext>
            </a:extLst>
          </p:cNvPr>
          <p:cNvSpPr>
            <a:spLocks noGrp="1"/>
          </p:cNvSpPr>
          <p:nvPr userDrawn="1">
            <p:ph type="body" sz="quarter" idx="30" hasCustomPrompt="1"/>
          </p:nvPr>
        </p:nvSpPr>
        <p:spPr>
          <a:xfrm>
            <a:off x="1315752" y="3384610"/>
            <a:ext cx="1373170" cy="215840"/>
          </a:xfrm>
        </p:spPr>
        <p:txBody>
          <a:bodyPr>
            <a:noAutofit/>
          </a:bodyPr>
          <a:lstStyle>
            <a:lvl1pPr marL="0" indent="0" algn="ctr">
              <a:buNone/>
              <a:defRPr sz="1050" b="1" cap="all" baseline="0">
                <a:solidFill>
                  <a:schemeClr val="tx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21" name="Text Placeholder 10">
            <a:extLst>
              <a:ext uri="{FF2B5EF4-FFF2-40B4-BE49-F238E27FC236}">
                <a16:creationId xmlns:a16="http://schemas.microsoft.com/office/drawing/2014/main" id="{86A4BBA9-4A8A-DFC1-5462-3C7B1D7B7B24}"/>
              </a:ext>
            </a:extLst>
          </p:cNvPr>
          <p:cNvSpPr>
            <a:spLocks noGrp="1"/>
          </p:cNvSpPr>
          <p:nvPr userDrawn="1">
            <p:ph type="body" sz="quarter" idx="38" hasCustomPrompt="1"/>
          </p:nvPr>
        </p:nvSpPr>
        <p:spPr>
          <a:xfrm>
            <a:off x="1315752" y="3590059"/>
            <a:ext cx="1373170" cy="462395"/>
          </a:xfrm>
        </p:spPr>
        <p:txBody>
          <a:bodyPr>
            <a:noAutofit/>
          </a:bodyPr>
          <a:lstStyle>
            <a:lvl1pPr marL="0" indent="0" algn="ctr">
              <a:lnSpc>
                <a:spcPct val="100000"/>
              </a:lnSpc>
              <a:buNone/>
              <a:defRPr sz="900" b="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3" name="Text Placeholder 2">
            <a:extLst>
              <a:ext uri="{FF2B5EF4-FFF2-40B4-BE49-F238E27FC236}">
                <a16:creationId xmlns:a16="http://schemas.microsoft.com/office/drawing/2014/main" id="{9EF40F9D-972B-E196-BEFF-34E20BAC0F86}"/>
              </a:ext>
            </a:extLst>
          </p:cNvPr>
          <p:cNvSpPr>
            <a:spLocks noGrp="1"/>
          </p:cNvSpPr>
          <p:nvPr userDrawn="1">
            <p:ph type="body" sz="quarter" idx="22" hasCustomPrompt="1"/>
          </p:nvPr>
        </p:nvSpPr>
        <p:spPr>
          <a:xfrm>
            <a:off x="3214703" y="1933603"/>
            <a:ext cx="1028700" cy="10287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vert="horz" wrap="square" lIns="0" tIns="91440" rIns="0" bIns="45720" rtlCol="0" anchor="ctr">
            <a:noAutofit/>
          </a:bodyPr>
          <a:lstStyle>
            <a:lvl1pPr marL="0" indent="0" algn="ctr">
              <a:buNone/>
              <a:defRPr lang="en-US" sz="4050" b="1" cap="all" baseline="0" dirty="0">
                <a:solidFill>
                  <a:schemeClr val="tx2"/>
                </a:solidFill>
              </a:defRPr>
            </a:lvl1pPr>
          </a:lstStyle>
          <a:p>
            <a:pPr marL="171450" lvl="0" indent="-171450" algn="ctr"/>
            <a:r>
              <a:rPr lang="en-US"/>
              <a:t>X</a:t>
            </a:r>
          </a:p>
        </p:txBody>
      </p:sp>
      <p:sp>
        <p:nvSpPr>
          <p:cNvPr id="10" name="Text Placeholder 10">
            <a:extLst>
              <a:ext uri="{FF2B5EF4-FFF2-40B4-BE49-F238E27FC236}">
                <a16:creationId xmlns:a16="http://schemas.microsoft.com/office/drawing/2014/main" id="{2AF715E5-429E-2966-2302-1D9698B1853F}"/>
              </a:ext>
            </a:extLst>
          </p:cNvPr>
          <p:cNvSpPr>
            <a:spLocks noGrp="1"/>
          </p:cNvSpPr>
          <p:nvPr userDrawn="1">
            <p:ph type="body" sz="quarter" idx="27" hasCustomPrompt="1"/>
          </p:nvPr>
        </p:nvSpPr>
        <p:spPr>
          <a:xfrm>
            <a:off x="3445023" y="2059768"/>
            <a:ext cx="564408" cy="228600"/>
          </a:xfrm>
        </p:spPr>
        <p:txBody>
          <a:bodyPr>
            <a:noAutofit/>
          </a:bodyPr>
          <a:lstStyle>
            <a:lvl1pPr marL="0" indent="0" algn="ctr">
              <a:buNone/>
              <a:defRPr sz="1050" b="1" cap="all" baseline="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TEXT</a:t>
            </a:r>
          </a:p>
        </p:txBody>
      </p:sp>
      <p:sp>
        <p:nvSpPr>
          <p:cNvPr id="28" name="Text Placeholder 27">
            <a:extLst>
              <a:ext uri="{FF2B5EF4-FFF2-40B4-BE49-F238E27FC236}">
                <a16:creationId xmlns:a16="http://schemas.microsoft.com/office/drawing/2014/main" id="{514E574E-1D17-CA27-73EB-8C1330B3FBA3}"/>
              </a:ext>
            </a:extLst>
          </p:cNvPr>
          <p:cNvSpPr>
            <a:spLocks noGrp="1"/>
          </p:cNvSpPr>
          <p:nvPr>
            <p:ph type="body" sz="quarter" idx="40" hasCustomPrompt="1"/>
          </p:nvPr>
        </p:nvSpPr>
        <p:spPr>
          <a:xfrm>
            <a:off x="3306996" y="2659693"/>
            <a:ext cx="844117" cy="430474"/>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600">
                <a:noFill/>
              </a:defRPr>
            </a:lvl1pPr>
          </a:lstStyle>
          <a:p>
            <a:pPr lvl="0"/>
            <a:r>
              <a:rPr lang="en-US"/>
              <a:t>N/A</a:t>
            </a:r>
          </a:p>
        </p:txBody>
      </p:sp>
      <p:sp>
        <p:nvSpPr>
          <p:cNvPr id="14" name="Text Placeholder 10">
            <a:extLst>
              <a:ext uri="{FF2B5EF4-FFF2-40B4-BE49-F238E27FC236}">
                <a16:creationId xmlns:a16="http://schemas.microsoft.com/office/drawing/2014/main" id="{536E95F6-AF3B-48BC-9D1E-76681AA30643}"/>
              </a:ext>
            </a:extLst>
          </p:cNvPr>
          <p:cNvSpPr>
            <a:spLocks noGrp="1"/>
          </p:cNvSpPr>
          <p:nvPr userDrawn="1">
            <p:ph type="body" sz="quarter" idx="31" hasCustomPrompt="1"/>
          </p:nvPr>
        </p:nvSpPr>
        <p:spPr>
          <a:xfrm>
            <a:off x="3040643" y="3384610"/>
            <a:ext cx="1373170" cy="215840"/>
          </a:xfrm>
        </p:spPr>
        <p:txBody>
          <a:bodyPr>
            <a:noAutofit/>
          </a:bodyPr>
          <a:lstStyle>
            <a:lvl1pPr marL="0" indent="0" algn="ctr">
              <a:buNone/>
              <a:defRPr sz="1050" b="1" cap="all" baseline="0">
                <a:solidFill>
                  <a:schemeClr val="tx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18" name="Text Placeholder 10">
            <a:extLst>
              <a:ext uri="{FF2B5EF4-FFF2-40B4-BE49-F238E27FC236}">
                <a16:creationId xmlns:a16="http://schemas.microsoft.com/office/drawing/2014/main" id="{01BF7226-47B1-B42E-D7BF-768B7C2CA215}"/>
              </a:ext>
            </a:extLst>
          </p:cNvPr>
          <p:cNvSpPr>
            <a:spLocks noGrp="1"/>
          </p:cNvSpPr>
          <p:nvPr userDrawn="1">
            <p:ph type="body" sz="quarter" idx="35" hasCustomPrompt="1"/>
          </p:nvPr>
        </p:nvSpPr>
        <p:spPr>
          <a:xfrm>
            <a:off x="3040643" y="3590059"/>
            <a:ext cx="1373170" cy="462395"/>
          </a:xfrm>
        </p:spPr>
        <p:txBody>
          <a:bodyPr>
            <a:noAutofit/>
          </a:bodyPr>
          <a:lstStyle>
            <a:lvl1pPr marL="0" indent="0" algn="ctr">
              <a:lnSpc>
                <a:spcPct val="100000"/>
              </a:lnSpc>
              <a:buNone/>
              <a:defRPr sz="900" b="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17" name="Text Placeholder 16">
            <a:extLst>
              <a:ext uri="{FF2B5EF4-FFF2-40B4-BE49-F238E27FC236}">
                <a16:creationId xmlns:a16="http://schemas.microsoft.com/office/drawing/2014/main" id="{574EF984-2E1F-2EBD-43C0-9C2A5A8359E7}"/>
              </a:ext>
            </a:extLst>
          </p:cNvPr>
          <p:cNvSpPr>
            <a:spLocks noGrp="1"/>
          </p:cNvSpPr>
          <p:nvPr userDrawn="1">
            <p:ph type="body" sz="quarter" idx="23" hasCustomPrompt="1"/>
          </p:nvPr>
        </p:nvSpPr>
        <p:spPr>
          <a:xfrm>
            <a:off x="4923979" y="1932487"/>
            <a:ext cx="1028700" cy="10287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vert="horz" wrap="square" lIns="0" tIns="91440" rIns="0" bIns="45720" rtlCol="0" anchor="ctr">
            <a:noAutofit/>
          </a:bodyPr>
          <a:lstStyle>
            <a:lvl1pPr marL="0" indent="0" algn="ctr">
              <a:buNone/>
              <a:defRPr lang="en-US" sz="4050" b="1" cap="all" baseline="0" dirty="0">
                <a:solidFill>
                  <a:schemeClr val="tx2"/>
                </a:solidFill>
              </a:defRPr>
            </a:lvl1pPr>
          </a:lstStyle>
          <a:p>
            <a:pPr marL="171450" lvl="0" indent="-171450" algn="ctr"/>
            <a:r>
              <a:rPr lang="en-US"/>
              <a:t>X</a:t>
            </a:r>
          </a:p>
        </p:txBody>
      </p:sp>
      <p:sp>
        <p:nvSpPr>
          <p:cNvPr id="11" name="Text Placeholder 10">
            <a:extLst>
              <a:ext uri="{FF2B5EF4-FFF2-40B4-BE49-F238E27FC236}">
                <a16:creationId xmlns:a16="http://schemas.microsoft.com/office/drawing/2014/main" id="{1FF871F4-0EA0-DADA-3643-4A75A73170CB}"/>
              </a:ext>
            </a:extLst>
          </p:cNvPr>
          <p:cNvSpPr>
            <a:spLocks noGrp="1"/>
          </p:cNvSpPr>
          <p:nvPr userDrawn="1">
            <p:ph type="body" sz="quarter" idx="28" hasCustomPrompt="1"/>
          </p:nvPr>
        </p:nvSpPr>
        <p:spPr>
          <a:xfrm>
            <a:off x="5156138" y="2059768"/>
            <a:ext cx="564408" cy="228600"/>
          </a:xfrm>
        </p:spPr>
        <p:txBody>
          <a:bodyPr>
            <a:noAutofit/>
          </a:bodyPr>
          <a:lstStyle>
            <a:lvl1pPr marL="0" indent="0" algn="ctr">
              <a:buNone/>
              <a:defRPr sz="1050" b="1" cap="all" baseline="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TEXT</a:t>
            </a:r>
          </a:p>
        </p:txBody>
      </p:sp>
      <p:sp>
        <p:nvSpPr>
          <p:cNvPr id="29" name="Text Placeholder 28">
            <a:extLst>
              <a:ext uri="{FF2B5EF4-FFF2-40B4-BE49-F238E27FC236}">
                <a16:creationId xmlns:a16="http://schemas.microsoft.com/office/drawing/2014/main" id="{B245BB00-C503-A47B-71E5-9FD143CEAE08}"/>
              </a:ext>
            </a:extLst>
          </p:cNvPr>
          <p:cNvSpPr>
            <a:spLocks noGrp="1"/>
          </p:cNvSpPr>
          <p:nvPr>
            <p:ph type="body" sz="quarter" idx="41" hasCustomPrompt="1"/>
          </p:nvPr>
        </p:nvSpPr>
        <p:spPr>
          <a:xfrm>
            <a:off x="5016271" y="2659693"/>
            <a:ext cx="844117" cy="430474"/>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600">
                <a:noFill/>
              </a:defRPr>
            </a:lvl1pPr>
          </a:lstStyle>
          <a:p>
            <a:pPr lvl="0"/>
            <a:r>
              <a:rPr lang="en-US"/>
              <a:t>N/A</a:t>
            </a:r>
          </a:p>
        </p:txBody>
      </p:sp>
      <p:sp>
        <p:nvSpPr>
          <p:cNvPr id="15" name="Text Placeholder 10">
            <a:extLst>
              <a:ext uri="{FF2B5EF4-FFF2-40B4-BE49-F238E27FC236}">
                <a16:creationId xmlns:a16="http://schemas.microsoft.com/office/drawing/2014/main" id="{3572CB72-265B-1A6E-CB4B-1D54DCA3C9E4}"/>
              </a:ext>
            </a:extLst>
          </p:cNvPr>
          <p:cNvSpPr>
            <a:spLocks noGrp="1"/>
          </p:cNvSpPr>
          <p:nvPr userDrawn="1">
            <p:ph type="body" sz="quarter" idx="32" hasCustomPrompt="1"/>
          </p:nvPr>
        </p:nvSpPr>
        <p:spPr>
          <a:xfrm>
            <a:off x="4751758" y="3384610"/>
            <a:ext cx="1373170" cy="215840"/>
          </a:xfrm>
        </p:spPr>
        <p:txBody>
          <a:bodyPr>
            <a:noAutofit/>
          </a:bodyPr>
          <a:lstStyle>
            <a:lvl1pPr marL="0" indent="0" algn="ctr">
              <a:buNone/>
              <a:defRPr sz="1050" b="1" cap="all" baseline="0">
                <a:solidFill>
                  <a:schemeClr val="tx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19" name="Text Placeholder 10">
            <a:extLst>
              <a:ext uri="{FF2B5EF4-FFF2-40B4-BE49-F238E27FC236}">
                <a16:creationId xmlns:a16="http://schemas.microsoft.com/office/drawing/2014/main" id="{AD6653FC-DD0E-D272-9249-E5BC7F66D4A6}"/>
              </a:ext>
            </a:extLst>
          </p:cNvPr>
          <p:cNvSpPr>
            <a:spLocks noGrp="1"/>
          </p:cNvSpPr>
          <p:nvPr userDrawn="1">
            <p:ph type="body" sz="quarter" idx="36" hasCustomPrompt="1"/>
          </p:nvPr>
        </p:nvSpPr>
        <p:spPr>
          <a:xfrm>
            <a:off x="4681105" y="3590059"/>
            <a:ext cx="1514474" cy="462395"/>
          </a:xfrm>
        </p:spPr>
        <p:txBody>
          <a:bodyPr>
            <a:noAutofit/>
          </a:bodyPr>
          <a:lstStyle>
            <a:lvl1pPr marL="0" indent="0" algn="ctr">
              <a:lnSpc>
                <a:spcPct val="100000"/>
              </a:lnSpc>
              <a:buNone/>
              <a:defRPr sz="900" b="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22" name="Text Placeholder 21">
            <a:extLst>
              <a:ext uri="{FF2B5EF4-FFF2-40B4-BE49-F238E27FC236}">
                <a16:creationId xmlns:a16="http://schemas.microsoft.com/office/drawing/2014/main" id="{C59D9FE5-B2E1-8F66-399D-12509D16150D}"/>
              </a:ext>
            </a:extLst>
          </p:cNvPr>
          <p:cNvSpPr>
            <a:spLocks noGrp="1"/>
          </p:cNvSpPr>
          <p:nvPr userDrawn="1">
            <p:ph type="body" sz="quarter" idx="24" hasCustomPrompt="1"/>
          </p:nvPr>
        </p:nvSpPr>
        <p:spPr>
          <a:xfrm>
            <a:off x="6641047" y="1930400"/>
            <a:ext cx="1028700" cy="10287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5"/>
          </a:solidFill>
          <a:ln w="19050">
            <a:solidFill>
              <a:schemeClr val="tx2"/>
            </a:solidFill>
          </a:ln>
        </p:spPr>
        <p:txBody>
          <a:bodyPr vert="horz" wrap="square" lIns="0" tIns="91440" rIns="0" bIns="45720" rtlCol="0" anchor="ctr">
            <a:noAutofit/>
          </a:bodyPr>
          <a:lstStyle>
            <a:lvl1pPr marL="0" indent="0" algn="ctr">
              <a:buNone/>
              <a:defRPr lang="en-US" sz="4050" b="1" cap="all" baseline="0" dirty="0">
                <a:solidFill>
                  <a:schemeClr val="tx2"/>
                </a:solidFill>
              </a:defRPr>
            </a:lvl1pPr>
          </a:lstStyle>
          <a:p>
            <a:pPr marL="171450" lvl="0" indent="-171450" algn="ctr"/>
            <a:r>
              <a:rPr lang="en-US"/>
              <a:t>X</a:t>
            </a:r>
          </a:p>
        </p:txBody>
      </p:sp>
      <p:sp>
        <p:nvSpPr>
          <p:cNvPr id="12" name="Text Placeholder 10">
            <a:extLst>
              <a:ext uri="{FF2B5EF4-FFF2-40B4-BE49-F238E27FC236}">
                <a16:creationId xmlns:a16="http://schemas.microsoft.com/office/drawing/2014/main" id="{555E618A-EFFF-E485-8AD1-1D28C8E2CAD8}"/>
              </a:ext>
            </a:extLst>
          </p:cNvPr>
          <p:cNvSpPr>
            <a:spLocks noGrp="1"/>
          </p:cNvSpPr>
          <p:nvPr userDrawn="1">
            <p:ph type="body" sz="quarter" idx="29" hasCustomPrompt="1"/>
          </p:nvPr>
        </p:nvSpPr>
        <p:spPr>
          <a:xfrm>
            <a:off x="6871424" y="2064962"/>
            <a:ext cx="564408" cy="228600"/>
          </a:xfrm>
        </p:spPr>
        <p:txBody>
          <a:bodyPr>
            <a:noAutofit/>
          </a:bodyPr>
          <a:lstStyle>
            <a:lvl1pPr marL="0" indent="0" algn="ctr">
              <a:buNone/>
              <a:defRPr sz="1050" b="1" cap="all" baseline="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TEXT</a:t>
            </a:r>
          </a:p>
        </p:txBody>
      </p:sp>
      <p:sp>
        <p:nvSpPr>
          <p:cNvPr id="30" name="Text Placeholder 29">
            <a:extLst>
              <a:ext uri="{FF2B5EF4-FFF2-40B4-BE49-F238E27FC236}">
                <a16:creationId xmlns:a16="http://schemas.microsoft.com/office/drawing/2014/main" id="{0D27FCF8-D283-7038-1C0F-0082367663DA}"/>
              </a:ext>
            </a:extLst>
          </p:cNvPr>
          <p:cNvSpPr>
            <a:spLocks noGrp="1"/>
          </p:cNvSpPr>
          <p:nvPr>
            <p:ph type="body" sz="quarter" idx="42" hasCustomPrompt="1"/>
          </p:nvPr>
        </p:nvSpPr>
        <p:spPr>
          <a:xfrm>
            <a:off x="6733339" y="2659693"/>
            <a:ext cx="844117" cy="430474"/>
          </a:xfrm>
          <a:custGeom>
            <a:avLst/>
            <a:gdLst>
              <a:gd name="connsiteX0" fmla="*/ 431268 w 1125489"/>
              <a:gd name="connsiteY0" fmla="*/ 0 h 573965"/>
              <a:gd name="connsiteX1" fmla="*/ 546201 w 1125489"/>
              <a:gd name="connsiteY1" fmla="*/ 39030 h 573965"/>
              <a:gd name="connsiteX2" fmla="*/ 563677 w 1125489"/>
              <a:gd name="connsiteY2" fmla="*/ 57502 h 573965"/>
              <a:gd name="connsiteX3" fmla="*/ 579289 w 1125489"/>
              <a:gd name="connsiteY3" fmla="*/ 41000 h 573965"/>
              <a:gd name="connsiteX4" fmla="*/ 694222 w 1125489"/>
              <a:gd name="connsiteY4" fmla="*/ 1970 h 573965"/>
              <a:gd name="connsiteX5" fmla="*/ 883529 w 1125489"/>
              <a:gd name="connsiteY5" fmla="*/ 186438 h 573965"/>
              <a:gd name="connsiteX6" fmla="*/ 929627 w 1125489"/>
              <a:gd name="connsiteY6" fmla="*/ 180718 h 573965"/>
              <a:gd name="connsiteX7" fmla="*/ 1125489 w 1125489"/>
              <a:gd name="connsiteY7" fmla="*/ 377342 h 573965"/>
              <a:gd name="connsiteX8" fmla="*/ 929556 w 1125489"/>
              <a:gd name="connsiteY8" fmla="*/ 573965 h 573965"/>
              <a:gd name="connsiteX9" fmla="*/ 203106 w 1125489"/>
              <a:gd name="connsiteY9" fmla="*/ 573965 h 573965"/>
              <a:gd name="connsiteX10" fmla="*/ 190843 w 1125489"/>
              <a:gd name="connsiteY10" fmla="*/ 571480 h 573965"/>
              <a:gd name="connsiteX11" fmla="*/ 156442 w 1125489"/>
              <a:gd name="connsiteY11" fmla="*/ 568001 h 573965"/>
              <a:gd name="connsiteX12" fmla="*/ 1 w 1125489"/>
              <a:gd name="connsiteY12" fmla="*/ 375372 h 573965"/>
              <a:gd name="connsiteX13" fmla="*/ 195863 w 1125489"/>
              <a:gd name="connsiteY13" fmla="*/ 178748 h 573965"/>
              <a:gd name="connsiteX14" fmla="*/ 241961 w 1125489"/>
              <a:gd name="connsiteY14" fmla="*/ 184468 h 573965"/>
              <a:gd name="connsiteX15" fmla="*/ 431268 w 1125489"/>
              <a:gd name="connsiteY15" fmla="*/ 0 h 57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5489" h="573965">
                <a:moveTo>
                  <a:pt x="431268" y="0"/>
                </a:moveTo>
                <a:cubicBezTo>
                  <a:pt x="474516" y="0"/>
                  <a:pt x="514344" y="14550"/>
                  <a:pt x="546201" y="39030"/>
                </a:cubicBezTo>
                <a:lnTo>
                  <a:pt x="563677" y="57502"/>
                </a:lnTo>
                <a:lnTo>
                  <a:pt x="579289" y="41000"/>
                </a:lnTo>
                <a:cubicBezTo>
                  <a:pt x="611146" y="16520"/>
                  <a:pt x="650974" y="1970"/>
                  <a:pt x="694222" y="1970"/>
                </a:cubicBezTo>
                <a:cubicBezTo>
                  <a:pt x="796962" y="1970"/>
                  <a:pt x="880465" y="84051"/>
                  <a:pt x="883529" y="186438"/>
                </a:cubicBezTo>
                <a:cubicBezTo>
                  <a:pt x="898349" y="182792"/>
                  <a:pt x="913738" y="180718"/>
                  <a:pt x="929627" y="180718"/>
                </a:cubicBezTo>
                <a:cubicBezTo>
                  <a:pt x="1037853" y="180718"/>
                  <a:pt x="1125560" y="268734"/>
                  <a:pt x="1125489" y="377342"/>
                </a:cubicBezTo>
                <a:cubicBezTo>
                  <a:pt x="1125489" y="485949"/>
                  <a:pt x="1037782" y="573965"/>
                  <a:pt x="929556" y="573965"/>
                </a:cubicBezTo>
                <a:lnTo>
                  <a:pt x="203106" y="573965"/>
                </a:lnTo>
                <a:lnTo>
                  <a:pt x="190843" y="571480"/>
                </a:lnTo>
                <a:lnTo>
                  <a:pt x="156442" y="568001"/>
                </a:lnTo>
                <a:cubicBezTo>
                  <a:pt x="67152" y="549669"/>
                  <a:pt x="1" y="470403"/>
                  <a:pt x="1" y="375372"/>
                </a:cubicBezTo>
                <a:cubicBezTo>
                  <a:pt x="-70" y="266764"/>
                  <a:pt x="87637" y="178748"/>
                  <a:pt x="195863" y="178748"/>
                </a:cubicBezTo>
                <a:cubicBezTo>
                  <a:pt x="211752" y="178748"/>
                  <a:pt x="227141" y="180822"/>
                  <a:pt x="241961" y="184468"/>
                </a:cubicBezTo>
                <a:cubicBezTo>
                  <a:pt x="245025" y="82081"/>
                  <a:pt x="328528" y="0"/>
                  <a:pt x="431268" y="0"/>
                </a:cubicBezTo>
                <a:close/>
              </a:path>
            </a:pathLst>
          </a:custGeom>
          <a:solidFill>
            <a:schemeClr val="accent3">
              <a:lumMod val="40000"/>
              <a:lumOff val="60000"/>
            </a:schemeClr>
          </a:solidFill>
          <a:ln w="19050">
            <a:solidFill>
              <a:schemeClr val="accent3"/>
            </a:solidFill>
          </a:ln>
        </p:spPr>
        <p:txBody>
          <a:bodyPr wrap="square" anchor="ctr">
            <a:noAutofit/>
          </a:bodyPr>
          <a:lstStyle>
            <a:lvl1pPr marL="0" indent="0" algn="ctr">
              <a:buNone/>
              <a:defRPr sz="600">
                <a:noFill/>
              </a:defRPr>
            </a:lvl1pPr>
          </a:lstStyle>
          <a:p>
            <a:pPr lvl="0"/>
            <a:r>
              <a:rPr lang="en-US"/>
              <a:t>N/A</a:t>
            </a:r>
          </a:p>
        </p:txBody>
      </p:sp>
      <p:sp>
        <p:nvSpPr>
          <p:cNvPr id="16" name="Text Placeholder 10">
            <a:extLst>
              <a:ext uri="{FF2B5EF4-FFF2-40B4-BE49-F238E27FC236}">
                <a16:creationId xmlns:a16="http://schemas.microsoft.com/office/drawing/2014/main" id="{91520171-76AD-DCF6-B7F6-35E395BDFA85}"/>
              </a:ext>
            </a:extLst>
          </p:cNvPr>
          <p:cNvSpPr>
            <a:spLocks noGrp="1"/>
          </p:cNvSpPr>
          <p:nvPr userDrawn="1">
            <p:ph type="body" sz="quarter" idx="33" hasCustomPrompt="1"/>
          </p:nvPr>
        </p:nvSpPr>
        <p:spPr>
          <a:xfrm>
            <a:off x="6467044" y="3384610"/>
            <a:ext cx="1373170" cy="215840"/>
          </a:xfrm>
        </p:spPr>
        <p:txBody>
          <a:bodyPr>
            <a:noAutofit/>
          </a:bodyPr>
          <a:lstStyle>
            <a:lvl1pPr marL="0" indent="0" algn="ctr">
              <a:buNone/>
              <a:defRPr sz="1050" b="1" cap="all" baseline="0">
                <a:solidFill>
                  <a:schemeClr val="tx1"/>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
        <p:nvSpPr>
          <p:cNvPr id="20" name="Text Placeholder 10">
            <a:extLst>
              <a:ext uri="{FF2B5EF4-FFF2-40B4-BE49-F238E27FC236}">
                <a16:creationId xmlns:a16="http://schemas.microsoft.com/office/drawing/2014/main" id="{08CFEF0A-F0F7-3357-5C21-B15CE89D0CB8}"/>
              </a:ext>
            </a:extLst>
          </p:cNvPr>
          <p:cNvSpPr>
            <a:spLocks noGrp="1"/>
          </p:cNvSpPr>
          <p:nvPr userDrawn="1">
            <p:ph type="body" sz="quarter" idx="37" hasCustomPrompt="1"/>
          </p:nvPr>
        </p:nvSpPr>
        <p:spPr>
          <a:xfrm>
            <a:off x="6467044" y="3590059"/>
            <a:ext cx="1373170" cy="462395"/>
          </a:xfrm>
        </p:spPr>
        <p:txBody>
          <a:bodyPr>
            <a:noAutofit/>
          </a:bodyPr>
          <a:lstStyle>
            <a:lvl1pPr marL="0" indent="0" algn="ctr">
              <a:lnSpc>
                <a:spcPct val="100000"/>
              </a:lnSpc>
              <a:buNone/>
              <a:defRPr sz="900" b="0">
                <a:solidFill>
                  <a:schemeClr val="tx2"/>
                </a:solidFill>
              </a:defRPr>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Add text here</a:t>
            </a:r>
          </a:p>
        </p:txBody>
      </p:sp>
    </p:spTree>
    <p:extLst>
      <p:ext uri="{BB962C8B-B14F-4D97-AF65-F5344CB8AC3E}">
        <p14:creationId xmlns:p14="http://schemas.microsoft.com/office/powerpoint/2010/main" val="1609317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eight">
    <p:spTree>
      <p:nvGrpSpPr>
        <p:cNvPr id="1" name=""/>
        <p:cNvGrpSpPr/>
        <p:nvPr/>
      </p:nvGrpSpPr>
      <p:grpSpPr>
        <a:xfrm>
          <a:off x="0" y="0"/>
          <a:ext cx="0" cy="0"/>
          <a:chOff x="0" y="0"/>
          <a:chExt cx="0" cy="0"/>
        </a:xfrm>
      </p:grpSpPr>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6491675" y="1840293"/>
            <a:ext cx="665560" cy="666750"/>
          </a:xfrm>
        </p:spPr>
        <p:txBody>
          <a:bodyPr>
            <a:normAutofit/>
          </a:bodyPr>
          <a:lstStyle>
            <a:lvl1pPr marL="0" indent="0">
              <a:buNone/>
              <a:defRPr sz="750"/>
            </a:lvl1pPr>
          </a:lstStyle>
          <a:p>
            <a:r>
              <a:rPr lang="en-US"/>
              <a:t>ICON</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p:nvPr>
        </p:nvSpPr>
        <p:spPr>
          <a:xfrm>
            <a:off x="7283071" y="3481116"/>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7283071" y="3180646"/>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3827599" y="1840293"/>
            <a:ext cx="665560" cy="666750"/>
          </a:xfrm>
        </p:spPr>
        <p:txBody>
          <a:bodyPr>
            <a:normAutofit/>
          </a:bodyPr>
          <a:lstStyle>
            <a:lvl1pPr marL="0" indent="0">
              <a:buNone/>
              <a:defRPr sz="750"/>
            </a:lvl1pPr>
          </a:lstStyle>
          <a:p>
            <a:r>
              <a:rPr lang="en-US"/>
              <a:t>ICON</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163523" y="1840293"/>
            <a:ext cx="665560" cy="666750"/>
          </a:xfrm>
        </p:spPr>
        <p:txBody>
          <a:bodyPr>
            <a:normAutofit/>
          </a:bodyPr>
          <a:lstStyle>
            <a:lvl1pPr marL="0" indent="0">
              <a:buNone/>
              <a:defRPr sz="750"/>
            </a:lvl1pPr>
          </a:lstStyle>
          <a:p>
            <a:r>
              <a:rPr lang="en-US"/>
              <a:t>ICON</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6491675" y="3140123"/>
            <a:ext cx="665560" cy="666750"/>
          </a:xfrm>
        </p:spPr>
        <p:txBody>
          <a:bodyPr>
            <a:normAutofit/>
          </a:bodyPr>
          <a:lstStyle>
            <a:lvl1pPr marL="0" indent="0">
              <a:buNone/>
              <a:defRPr sz="750"/>
            </a:lvl1pPr>
          </a:lstStyle>
          <a:p>
            <a:r>
              <a:rPr lang="en-US"/>
              <a:t>ICON</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3827599" y="3140123"/>
            <a:ext cx="665560" cy="666750"/>
          </a:xfrm>
        </p:spPr>
        <p:txBody>
          <a:bodyPr>
            <a:normAutofit/>
          </a:bodyPr>
          <a:lstStyle>
            <a:lvl1pPr marL="0" indent="0">
              <a:buNone/>
              <a:defRPr sz="750"/>
            </a:lvl1pPr>
          </a:lstStyle>
          <a:p>
            <a:r>
              <a:rPr lang="en-US"/>
              <a:t>ICON</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163523" y="3140123"/>
            <a:ext cx="665560" cy="666750"/>
          </a:xfrm>
        </p:spPr>
        <p:txBody>
          <a:bodyPr>
            <a:normAutofit/>
          </a:bodyPr>
          <a:lstStyle>
            <a:lvl1pPr marL="0" indent="0">
              <a:buNone/>
              <a:defRPr sz="750"/>
            </a:lvl1pPr>
          </a:lstStyle>
          <a:p>
            <a:r>
              <a:rPr lang="en-US"/>
              <a:t>ICON</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571876" y="229540"/>
            <a:ext cx="665560" cy="666750"/>
          </a:xfrm>
        </p:spPr>
        <p:txBody>
          <a:bodyPr>
            <a:normAutofit/>
          </a:bodyPr>
          <a:lstStyle>
            <a:lvl1pPr marL="0" indent="0">
              <a:buNone/>
              <a:defRPr sz="750"/>
            </a:lvl1pPr>
          </a:lstStyle>
          <a:p>
            <a:r>
              <a:rPr lang="en-US"/>
              <a:t>ICON</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3827599" y="4312363"/>
            <a:ext cx="665560" cy="666750"/>
          </a:xfrm>
        </p:spPr>
        <p:txBody>
          <a:bodyPr>
            <a:normAutofit/>
          </a:bodyPr>
          <a:lstStyle>
            <a:lvl1pPr marL="0" indent="0">
              <a:buNone/>
              <a:defRPr sz="750"/>
            </a:lvl1pPr>
          </a:lstStyle>
          <a:p>
            <a:r>
              <a:rPr lang="en-US"/>
              <a:t>ICON</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p:nvPr>
        </p:nvSpPr>
        <p:spPr>
          <a:xfrm>
            <a:off x="7283071" y="2158226"/>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7283071" y="1857757"/>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p:nvPr>
        </p:nvSpPr>
        <p:spPr>
          <a:xfrm>
            <a:off x="4587718" y="3481116"/>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4587718" y="3180646"/>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p:nvPr>
        </p:nvSpPr>
        <p:spPr>
          <a:xfrm>
            <a:off x="4587718" y="2158226"/>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4587718" y="1857757"/>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p:nvPr>
        </p:nvSpPr>
        <p:spPr>
          <a:xfrm>
            <a:off x="4587718" y="4603711"/>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4587718" y="4312813"/>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p:nvPr>
        </p:nvSpPr>
        <p:spPr>
          <a:xfrm>
            <a:off x="1915031" y="2158226"/>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1915031" y="1857757"/>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p:nvPr>
        </p:nvSpPr>
        <p:spPr>
          <a:xfrm>
            <a:off x="1915031" y="3481116"/>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1915031" y="3180646"/>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p:nvPr>
        </p:nvSpPr>
        <p:spPr>
          <a:xfrm>
            <a:off x="1312270" y="611189"/>
            <a:ext cx="1603754" cy="451247"/>
          </a:xfrm>
        </p:spPr>
        <p:txBody>
          <a:bodyPr>
            <a:noAutofit/>
          </a:bodyPr>
          <a:lstStyle>
            <a:lvl1pPr marL="0" indent="0" algn="l">
              <a:buNone/>
              <a:defRPr sz="825">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312270" y="308982"/>
            <a:ext cx="1603754" cy="224825"/>
          </a:xfrm>
        </p:spPr>
        <p:txBody>
          <a:bodyPr>
            <a:noAutofit/>
          </a:bodyPr>
          <a:lstStyle>
            <a:lvl1pPr marL="0" indent="0" algn="l">
              <a:lnSpc>
                <a:spcPct val="100000"/>
              </a:lnSpc>
              <a:spcBef>
                <a:spcPts val="0"/>
              </a:spcBef>
              <a:buNone/>
              <a:defRPr sz="1350" b="1">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Click To Edit</a:t>
            </a:r>
          </a:p>
        </p:txBody>
      </p:sp>
      <p:sp>
        <p:nvSpPr>
          <p:cNvPr id="2" name="Title 1">
            <a:extLst>
              <a:ext uri="{FF2B5EF4-FFF2-40B4-BE49-F238E27FC236}">
                <a16:creationId xmlns:a16="http://schemas.microsoft.com/office/drawing/2014/main" id="{AA017577-965B-4F93-A2EE-44D638A8C60A}"/>
              </a:ext>
            </a:extLst>
          </p:cNvPr>
          <p:cNvSpPr>
            <a:spLocks noGrp="1"/>
          </p:cNvSpPr>
          <p:nvPr>
            <p:ph type="title"/>
          </p:nvPr>
        </p:nvSpPr>
        <p:spPr>
          <a:xfrm>
            <a:off x="4314824" y="342900"/>
            <a:ext cx="4572001" cy="451247"/>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189529769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4" name="Picture 3" descr="Ontario Health (Mental Health and Addictions Centre of Excellence)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6371303" y="4235336"/>
            <a:ext cx="2534158" cy="811259"/>
          </a:xfrm>
          <a:prstGeom prst="rect">
            <a:avLst/>
          </a:prstGeom>
        </p:spPr>
      </p:pic>
      <p:sp>
        <p:nvSpPr>
          <p:cNvPr id="6" name="Rectangle 5">
            <a:extLst>
              <a:ext uri="{FF2B5EF4-FFF2-40B4-BE49-F238E27FC236}">
                <a16:creationId xmlns:a16="http://schemas.microsoft.com/office/drawing/2014/main" id="{04E49367-B145-194B-BFD1-2AFDD9464898}"/>
              </a:ext>
            </a:extLst>
          </p:cNvPr>
          <p:cNvSpPr/>
          <p:nvPr userDrawn="1"/>
        </p:nvSpPr>
        <p:spPr bwMode="auto">
          <a:xfrm>
            <a:off x="2"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15157446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4A5A30AC-3B6B-1B4E-A041-89131049344B}"/>
              </a:ext>
            </a:extLst>
          </p:cNvPr>
          <p:cNvPicPr>
            <a:picLocks noChangeAspect="1"/>
          </p:cNvPicPr>
          <p:nvPr userDrawn="1"/>
        </p:nvPicPr>
        <p:blipFill>
          <a:blip r:embed="rId2"/>
          <a:srcRect/>
          <a:stretch/>
        </p:blipFill>
        <p:spPr>
          <a:xfrm>
            <a:off x="2" y="4600034"/>
            <a:ext cx="1777179" cy="543467"/>
          </a:xfrm>
          <a:prstGeom prst="rect">
            <a:avLst/>
          </a:prstGeom>
        </p:spPr>
      </p:pic>
      <p:sp>
        <p:nvSpPr>
          <p:cNvPr id="4" name="TextBox 3"/>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2" name="Title 1"/>
          <p:cNvSpPr>
            <a:spLocks noGrp="1"/>
          </p:cNvSpPr>
          <p:nvPr>
            <p:ph type="title"/>
          </p:nvPr>
        </p:nvSpPr>
        <p:spPr>
          <a:xfrm>
            <a:off x="457200" y="135639"/>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19273073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35642"/>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7" name="Content Placeholder 2">
            <a:extLst>
              <a:ext uri="{FF2B5EF4-FFF2-40B4-BE49-F238E27FC236}">
                <a16:creationId xmlns:a16="http://schemas.microsoft.com/office/drawing/2014/main" id="{A9612BE2-2A24-CC42-A1CE-5453B004BF3B}"/>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342892" indent="0">
              <a:buClr>
                <a:srgbClr val="00B2E3"/>
              </a:buClr>
              <a:buFontTx/>
              <a:buNone/>
              <a:defRPr/>
            </a:lvl2pPr>
            <a:lvl3pPr marL="685783" indent="0">
              <a:buClr>
                <a:srgbClr val="00B2E3"/>
              </a:buClr>
              <a:buFontTx/>
              <a:buNone/>
              <a:defRPr/>
            </a:lvl3pPr>
            <a:lvl4pPr marL="1028675" indent="0">
              <a:buClr>
                <a:srgbClr val="00B2E3"/>
              </a:buClr>
              <a:buFontTx/>
              <a:buNone/>
              <a:defRPr/>
            </a:lvl4pPr>
            <a:lvl5pPr marL="1371566" indent="0">
              <a:buClr>
                <a:srgbClr val="00B2E3"/>
              </a:buClr>
              <a:buFontTx/>
              <a:buNone/>
              <a:defRPr/>
            </a:lvl5pPr>
          </a:lstStyle>
          <a:p>
            <a:pPr lvl="0"/>
            <a:r>
              <a:rPr lang="en-US"/>
              <a:t>Click to edit Master text styles</a:t>
            </a:r>
            <a:endParaRPr lang="en-CA"/>
          </a:p>
        </p:txBody>
      </p:sp>
      <p:pic>
        <p:nvPicPr>
          <p:cNvPr id="9" name="Picture 8" descr="Ontario Health (Mental Health and Addictions Centre of Excellence) logo">
            <a:extLst>
              <a:ext uri="{FF2B5EF4-FFF2-40B4-BE49-F238E27FC236}">
                <a16:creationId xmlns:a16="http://schemas.microsoft.com/office/drawing/2014/main" id="{FDDF7AA6-A041-2240-8254-3DD60A8526C5}"/>
              </a:ext>
            </a:extLst>
          </p:cNvPr>
          <p:cNvPicPr>
            <a:picLocks noChangeAspect="1"/>
          </p:cNvPicPr>
          <p:nvPr userDrawn="1"/>
        </p:nvPicPr>
        <p:blipFill>
          <a:blip r:embed="rId2"/>
          <a:srcRect/>
          <a:stretch/>
        </p:blipFill>
        <p:spPr>
          <a:xfrm>
            <a:off x="2" y="4600034"/>
            <a:ext cx="1725560" cy="543467"/>
          </a:xfrm>
          <a:prstGeom prst="rect">
            <a:avLst/>
          </a:prstGeom>
        </p:spPr>
      </p:pic>
    </p:spTree>
    <p:extLst>
      <p:ext uri="{BB962C8B-B14F-4D97-AF65-F5344CB8AC3E}">
        <p14:creationId xmlns:p14="http://schemas.microsoft.com/office/powerpoint/2010/main" val="142751649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35642"/>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graphicFrame>
        <p:nvGraphicFramePr>
          <p:cNvPr id="9" name="Table 8">
            <a:extLst>
              <a:ext uri="{FF2B5EF4-FFF2-40B4-BE49-F238E27FC236}">
                <a16:creationId xmlns:a16="http://schemas.microsoft.com/office/drawing/2014/main" id="{A0AA7DBD-EF3C-004C-BD76-9E1972AB5A19}"/>
              </a:ext>
            </a:extLst>
          </p:cNvPr>
          <p:cNvGraphicFramePr>
            <a:graphicFrameLocks noGrp="1"/>
          </p:cNvGraphicFramePr>
          <p:nvPr userDrawn="1">
            <p:extLst>
              <p:ext uri="{D42A27DB-BD31-4B8C-83A1-F6EECF244321}">
                <p14:modId xmlns:p14="http://schemas.microsoft.com/office/powerpoint/2010/main" val="2614666453"/>
              </p:ext>
            </p:extLst>
          </p:nvPr>
        </p:nvGraphicFramePr>
        <p:xfrm>
          <a:off x="571479" y="1473895"/>
          <a:ext cx="8109839" cy="27813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9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marT="34290" marB="34290"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7" name="Picture 6" descr="Ontario Health (Mental Health and Addictions Centre of Excellence) logo">
            <a:extLst>
              <a:ext uri="{FF2B5EF4-FFF2-40B4-BE49-F238E27FC236}">
                <a16:creationId xmlns:a16="http://schemas.microsoft.com/office/drawing/2014/main" id="{10827D35-368D-C940-831B-17D3CF2FBD78}"/>
              </a:ext>
            </a:extLst>
          </p:cNvPr>
          <p:cNvPicPr>
            <a:picLocks noChangeAspect="1"/>
          </p:cNvPicPr>
          <p:nvPr userDrawn="1"/>
        </p:nvPicPr>
        <p:blipFill>
          <a:blip r:embed="rId2"/>
          <a:srcRect/>
          <a:stretch/>
        </p:blipFill>
        <p:spPr>
          <a:xfrm>
            <a:off x="2" y="4600034"/>
            <a:ext cx="1725560" cy="543467"/>
          </a:xfrm>
          <a:prstGeom prst="rect">
            <a:avLst/>
          </a:prstGeom>
        </p:spPr>
      </p:pic>
    </p:spTree>
    <p:extLst>
      <p:ext uri="{BB962C8B-B14F-4D97-AF65-F5344CB8AC3E}">
        <p14:creationId xmlns:p14="http://schemas.microsoft.com/office/powerpoint/2010/main" val="399249175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5" y="1359904"/>
            <a:ext cx="6081935" cy="1477321"/>
          </a:xfrm>
        </p:spPr>
        <p:txBody>
          <a:bodyPr anchor="t"/>
          <a:lstStyle>
            <a:lvl1pPr algn="l">
              <a:defRPr sz="3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C1F5EF3-5E57-264A-A511-A63DF848DC61}"/>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bg1"/>
                </a:solidFill>
                <a:latin typeface="Arial"/>
                <a:cs typeface="Arial"/>
              </a:rPr>
              <a:pPr algn="r" eaLnBrk="1" hangingPunct="1">
                <a:spcBef>
                  <a:spcPct val="50000"/>
                </a:spcBef>
              </a:pPr>
              <a:t>‹#›</a:t>
            </a:fld>
            <a:endParaRPr lang="en-US" altLang="en-US" sz="825" b="0" u="none">
              <a:solidFill>
                <a:schemeClr val="bg1"/>
              </a:solidFill>
              <a:latin typeface="Arial"/>
              <a:cs typeface="Arial"/>
            </a:endParaRPr>
          </a:p>
        </p:txBody>
      </p:sp>
    </p:spTree>
    <p:extLst>
      <p:ext uri="{BB962C8B-B14F-4D97-AF65-F5344CB8AC3E}">
        <p14:creationId xmlns:p14="http://schemas.microsoft.com/office/powerpoint/2010/main" val="323004113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8"/>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5"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62545354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9342286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278020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1726895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36306262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8" y="1359906"/>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8338494"/>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9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
        <p:nvSpPr>
          <p:cNvPr id="2" name="TextBox 1">
            <a:extLst>
              <a:ext uri="{FF2B5EF4-FFF2-40B4-BE49-F238E27FC236}">
                <a16:creationId xmlns:a16="http://schemas.microsoft.com/office/drawing/2014/main" id="{BC9C1A25-3CD9-DB30-2B57-E53DC074E3BF}"/>
              </a:ext>
            </a:extLst>
          </p:cNvPr>
          <p:cNvSpPr txBox="1"/>
          <p:nvPr userDrawn="1"/>
        </p:nvSpPr>
        <p:spPr>
          <a:xfrm>
            <a:off x="2113169" y="4757319"/>
            <a:ext cx="6677890" cy="25391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299153372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36659894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8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1828056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24" y="135991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19"/>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43337574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32599958"/>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3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15299625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0" y="4218596"/>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3"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29492756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0" y="4520079"/>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85913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64144819"/>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200" indent="0">
              <a:buClr>
                <a:srgbClr val="00B2E3"/>
              </a:buClr>
              <a:buFontTx/>
              <a:buNone/>
              <a:defRPr/>
            </a:lvl2pPr>
            <a:lvl3pPr marL="914400" indent="0">
              <a:buClr>
                <a:srgbClr val="00B2E3"/>
              </a:buClr>
              <a:buFontTx/>
              <a:buNone/>
              <a:defRPr/>
            </a:lvl3pPr>
            <a:lvl4pPr marL="1371600" indent="0">
              <a:buClr>
                <a:srgbClr val="00B2E3"/>
              </a:buClr>
              <a:buFontTx/>
              <a:buNone/>
              <a:defRPr/>
            </a:lvl4pPr>
            <a:lvl5pPr marL="1828800"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63839820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01231183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52052543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7649211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12190788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849094980"/>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6" y="1359904"/>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56505153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1568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4" name="Picture 3" descr="Ontario Health (Mental Health and Addictions Centre of Excellence)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6371303" y="4235336"/>
            <a:ext cx="2534158" cy="811259"/>
          </a:xfrm>
          <a:prstGeom prst="rect">
            <a:avLst/>
          </a:prstGeom>
        </p:spPr>
      </p:pic>
      <p:sp>
        <p:nvSpPr>
          <p:cNvPr id="6" name="Rectangle 5">
            <a:extLst>
              <a:ext uri="{FF2B5EF4-FFF2-40B4-BE49-F238E27FC236}">
                <a16:creationId xmlns:a16="http://schemas.microsoft.com/office/drawing/2014/main" id="{04E49367-B145-194B-BFD1-2AFDD9464898}"/>
              </a:ext>
            </a:extLst>
          </p:cNvPr>
          <p:cNvSpPr/>
          <p:nvPr userDrawn="1"/>
        </p:nvSpPr>
        <p:spPr bwMode="auto">
          <a:xfrm>
            <a:off x="2"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847238756"/>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4A5A30AC-3B6B-1B4E-A041-89131049344B}"/>
              </a:ext>
            </a:extLst>
          </p:cNvPr>
          <p:cNvPicPr>
            <a:picLocks noChangeAspect="1"/>
          </p:cNvPicPr>
          <p:nvPr userDrawn="1"/>
        </p:nvPicPr>
        <p:blipFill>
          <a:blip r:embed="rId2"/>
          <a:srcRect/>
          <a:stretch/>
        </p:blipFill>
        <p:spPr>
          <a:xfrm>
            <a:off x="2" y="4600034"/>
            <a:ext cx="1777179" cy="543467"/>
          </a:xfrm>
          <a:prstGeom prst="rect">
            <a:avLst/>
          </a:prstGeom>
        </p:spPr>
      </p:pic>
      <p:sp>
        <p:nvSpPr>
          <p:cNvPr id="4" name="TextBox 3"/>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2" name="Title 1"/>
          <p:cNvSpPr>
            <a:spLocks noGrp="1"/>
          </p:cNvSpPr>
          <p:nvPr>
            <p:ph type="title"/>
          </p:nvPr>
        </p:nvSpPr>
        <p:spPr>
          <a:xfrm>
            <a:off x="457200" y="135639"/>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212563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259707279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35642"/>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7" name="Content Placeholder 2">
            <a:extLst>
              <a:ext uri="{FF2B5EF4-FFF2-40B4-BE49-F238E27FC236}">
                <a16:creationId xmlns:a16="http://schemas.microsoft.com/office/drawing/2014/main" id="{A9612BE2-2A24-CC42-A1CE-5453B004BF3B}"/>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342892" indent="0">
              <a:buClr>
                <a:srgbClr val="00B2E3"/>
              </a:buClr>
              <a:buFontTx/>
              <a:buNone/>
              <a:defRPr/>
            </a:lvl2pPr>
            <a:lvl3pPr marL="685783" indent="0">
              <a:buClr>
                <a:srgbClr val="00B2E3"/>
              </a:buClr>
              <a:buFontTx/>
              <a:buNone/>
              <a:defRPr/>
            </a:lvl3pPr>
            <a:lvl4pPr marL="1028675" indent="0">
              <a:buClr>
                <a:srgbClr val="00B2E3"/>
              </a:buClr>
              <a:buFontTx/>
              <a:buNone/>
              <a:defRPr/>
            </a:lvl4pPr>
            <a:lvl5pPr marL="1371566" indent="0">
              <a:buClr>
                <a:srgbClr val="00B2E3"/>
              </a:buClr>
              <a:buFontTx/>
              <a:buNone/>
              <a:defRPr/>
            </a:lvl5pPr>
          </a:lstStyle>
          <a:p>
            <a:pPr lvl="0"/>
            <a:r>
              <a:rPr lang="en-US"/>
              <a:t>Click to edit Master text styles</a:t>
            </a:r>
            <a:endParaRPr lang="en-CA"/>
          </a:p>
        </p:txBody>
      </p:sp>
      <p:pic>
        <p:nvPicPr>
          <p:cNvPr id="9" name="Picture 8" descr="Ontario Health (Mental Health and Addictions Centre of Excellence) logo">
            <a:extLst>
              <a:ext uri="{FF2B5EF4-FFF2-40B4-BE49-F238E27FC236}">
                <a16:creationId xmlns:a16="http://schemas.microsoft.com/office/drawing/2014/main" id="{FDDF7AA6-A041-2240-8254-3DD60A8526C5}"/>
              </a:ext>
            </a:extLst>
          </p:cNvPr>
          <p:cNvPicPr>
            <a:picLocks noChangeAspect="1"/>
          </p:cNvPicPr>
          <p:nvPr userDrawn="1"/>
        </p:nvPicPr>
        <p:blipFill>
          <a:blip r:embed="rId2"/>
          <a:srcRect/>
          <a:stretch/>
        </p:blipFill>
        <p:spPr>
          <a:xfrm>
            <a:off x="2" y="4600034"/>
            <a:ext cx="1725560" cy="543467"/>
          </a:xfrm>
          <a:prstGeom prst="rect">
            <a:avLst/>
          </a:prstGeom>
        </p:spPr>
      </p:pic>
    </p:spTree>
    <p:extLst>
      <p:ext uri="{BB962C8B-B14F-4D97-AF65-F5344CB8AC3E}">
        <p14:creationId xmlns:p14="http://schemas.microsoft.com/office/powerpoint/2010/main" val="44490404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35642"/>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graphicFrame>
        <p:nvGraphicFramePr>
          <p:cNvPr id="9" name="Table 8">
            <a:extLst>
              <a:ext uri="{FF2B5EF4-FFF2-40B4-BE49-F238E27FC236}">
                <a16:creationId xmlns:a16="http://schemas.microsoft.com/office/drawing/2014/main" id="{A0AA7DBD-EF3C-004C-BD76-9E1972AB5A19}"/>
              </a:ext>
            </a:extLst>
          </p:cNvPr>
          <p:cNvGraphicFramePr>
            <a:graphicFrameLocks noGrp="1"/>
          </p:cNvGraphicFramePr>
          <p:nvPr userDrawn="1">
            <p:extLst>
              <p:ext uri="{D42A27DB-BD31-4B8C-83A1-F6EECF244321}">
                <p14:modId xmlns:p14="http://schemas.microsoft.com/office/powerpoint/2010/main" val="2614666453"/>
              </p:ext>
            </p:extLst>
          </p:nvPr>
        </p:nvGraphicFramePr>
        <p:xfrm>
          <a:off x="571479" y="1473895"/>
          <a:ext cx="8109839" cy="27813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9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marT="34290" marB="34290"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7" name="Picture 6" descr="Ontario Health (Mental Health and Addictions Centre of Excellence) logo">
            <a:extLst>
              <a:ext uri="{FF2B5EF4-FFF2-40B4-BE49-F238E27FC236}">
                <a16:creationId xmlns:a16="http://schemas.microsoft.com/office/drawing/2014/main" id="{10827D35-368D-C940-831B-17D3CF2FBD78}"/>
              </a:ext>
            </a:extLst>
          </p:cNvPr>
          <p:cNvPicPr>
            <a:picLocks noChangeAspect="1"/>
          </p:cNvPicPr>
          <p:nvPr userDrawn="1"/>
        </p:nvPicPr>
        <p:blipFill>
          <a:blip r:embed="rId2"/>
          <a:srcRect/>
          <a:stretch/>
        </p:blipFill>
        <p:spPr>
          <a:xfrm>
            <a:off x="2" y="4600034"/>
            <a:ext cx="1725560" cy="543467"/>
          </a:xfrm>
          <a:prstGeom prst="rect">
            <a:avLst/>
          </a:prstGeom>
        </p:spPr>
      </p:pic>
    </p:spTree>
    <p:extLst>
      <p:ext uri="{BB962C8B-B14F-4D97-AF65-F5344CB8AC3E}">
        <p14:creationId xmlns:p14="http://schemas.microsoft.com/office/powerpoint/2010/main" val="61583275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5" y="1359904"/>
            <a:ext cx="6081935" cy="1477321"/>
          </a:xfrm>
        </p:spPr>
        <p:txBody>
          <a:bodyPr anchor="t"/>
          <a:lstStyle>
            <a:lvl1pPr algn="l">
              <a:defRPr sz="3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C1F5EF3-5E57-264A-A511-A63DF848DC61}"/>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bg1"/>
                </a:solidFill>
                <a:latin typeface="Arial"/>
                <a:cs typeface="Arial"/>
              </a:rPr>
              <a:pPr algn="r" eaLnBrk="1" hangingPunct="1">
                <a:spcBef>
                  <a:spcPct val="50000"/>
                </a:spcBef>
              </a:pPr>
              <a:t>‹#›</a:t>
            </a:fld>
            <a:endParaRPr lang="en-US" altLang="en-US" sz="825" b="0" u="none">
              <a:solidFill>
                <a:schemeClr val="bg1"/>
              </a:solidFill>
              <a:latin typeface="Arial"/>
              <a:cs typeface="Arial"/>
            </a:endParaRPr>
          </a:p>
        </p:txBody>
      </p:sp>
    </p:spTree>
    <p:extLst>
      <p:ext uri="{BB962C8B-B14F-4D97-AF65-F5344CB8AC3E}">
        <p14:creationId xmlns:p14="http://schemas.microsoft.com/office/powerpoint/2010/main" val="256791516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0" y="4218596"/>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3"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784430981"/>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14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60051008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8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418777632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 preserve="1">
  <p:cSld name="8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4"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7"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5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79868768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 preserve="1">
  <p:cSld name="7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0139894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6_Bullets">
    <p:spTree>
      <p:nvGrpSpPr>
        <p:cNvPr id="1" name=""/>
        <p:cNvGrpSpPr/>
        <p:nvPr/>
      </p:nvGrpSpPr>
      <p:grpSpPr>
        <a:xfrm>
          <a:off x="0" y="0"/>
          <a:ext cx="0" cy="0"/>
          <a:chOff x="0" y="0"/>
          <a:chExt cx="0" cy="0"/>
        </a:xfrm>
      </p:grpSpPr>
      <p:sp>
        <p:nvSpPr>
          <p:cNvPr id="4" name="TextBox 3"/>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60" y="4608490"/>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pic>
        <p:nvPicPr>
          <p:cNvPr id="7" name="Picture 6" descr="Ontario Health (Mental Health and Addictions Centre of Excellence) logo">
            <a:extLst>
              <a:ext uri="{FF2B5EF4-FFF2-40B4-BE49-F238E27FC236}">
                <a16:creationId xmlns:a16="http://schemas.microsoft.com/office/drawing/2014/main" id="{09A82EF3-9395-72C9-3598-02D38087B40F}"/>
              </a:ext>
            </a:extLst>
          </p:cNvPr>
          <p:cNvPicPr>
            <a:picLocks noChangeAspect="1"/>
          </p:cNvPicPr>
          <p:nvPr userDrawn="1"/>
        </p:nvPicPr>
        <p:blipFill>
          <a:blip r:embed="rId3"/>
          <a:srcRect/>
          <a:stretch/>
        </p:blipFill>
        <p:spPr>
          <a:xfrm>
            <a:off x="0" y="4527223"/>
            <a:ext cx="1821365" cy="623420"/>
          </a:xfrm>
          <a:prstGeom prst="rect">
            <a:avLst/>
          </a:prstGeom>
        </p:spPr>
      </p:pic>
    </p:spTree>
    <p:extLst>
      <p:ext uri="{BB962C8B-B14F-4D97-AF65-F5344CB8AC3E}">
        <p14:creationId xmlns:p14="http://schemas.microsoft.com/office/powerpoint/2010/main" val="396598679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1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0" y="4520079"/>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873046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387721"/>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200" indent="0">
              <a:buClr>
                <a:srgbClr val="00B2E3"/>
              </a:buClr>
              <a:buFontTx/>
              <a:buNone/>
              <a:defRPr/>
            </a:lvl2pPr>
            <a:lvl3pPr marL="914400" indent="0">
              <a:buClr>
                <a:srgbClr val="00B2E3"/>
              </a:buClr>
              <a:buFontTx/>
              <a:buNone/>
              <a:defRPr/>
            </a:lvl3pPr>
            <a:lvl4pPr marL="1371600" indent="0">
              <a:buClr>
                <a:srgbClr val="00B2E3"/>
              </a:buClr>
              <a:buFontTx/>
              <a:buNone/>
              <a:defRPr/>
            </a:lvl4pPr>
            <a:lvl5pPr marL="1828800"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704700320"/>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14554269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98594351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6246767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81974642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56457617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2248270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6" y="1359904"/>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88814573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991644153"/>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5035908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
        <p:nvSpPr>
          <p:cNvPr id="2" name="TextBox 1">
            <a:extLst>
              <a:ext uri="{FF2B5EF4-FFF2-40B4-BE49-F238E27FC236}">
                <a16:creationId xmlns:a16="http://schemas.microsoft.com/office/drawing/2014/main" id="{72184547-C4BD-FFEC-47C1-8FF108BB4B9F}"/>
              </a:ext>
            </a:extLst>
          </p:cNvPr>
          <p:cNvSpPr txBox="1"/>
          <p:nvPr userDrawn="1"/>
        </p:nvSpPr>
        <p:spPr>
          <a:xfrm>
            <a:off x="2113169" y="4757319"/>
            <a:ext cx="6677890" cy="25391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2780686861"/>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25890131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45983435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32454364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7223367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2880839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87933581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92128681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534017977"/>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839469808"/>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8583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
        <p:nvSpPr>
          <p:cNvPr id="2" name="TextBox 1">
            <a:extLst>
              <a:ext uri="{FF2B5EF4-FFF2-40B4-BE49-F238E27FC236}">
                <a16:creationId xmlns:a16="http://schemas.microsoft.com/office/drawing/2014/main" id="{BC9C1A25-3CD9-DB30-2B57-E53DC074E3BF}"/>
              </a:ext>
            </a:extLst>
          </p:cNvPr>
          <p:cNvSpPr txBox="1"/>
          <p:nvPr userDrawn="1"/>
        </p:nvSpPr>
        <p:spPr>
          <a:xfrm>
            <a:off x="2113169" y="4757319"/>
            <a:ext cx="6677890" cy="25391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3942003179"/>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4290495204"/>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90215134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56790616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320465779"/>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34525017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3772165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766246857"/>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03845280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222726731"/>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546949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94200317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56325292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04421756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103353491"/>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375986119"/>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8482743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324453078"/>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24835701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710542316"/>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406885570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14579289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4200317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419331780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9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
        <p:nvSpPr>
          <p:cNvPr id="2" name="TextBox 1">
            <a:extLst>
              <a:ext uri="{FF2B5EF4-FFF2-40B4-BE49-F238E27FC236}">
                <a16:creationId xmlns:a16="http://schemas.microsoft.com/office/drawing/2014/main" id="{BC9C1A25-3CD9-DB30-2B57-E53DC074E3BF}"/>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290554932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Tree>
    <p:extLst>
      <p:ext uri="{BB962C8B-B14F-4D97-AF65-F5344CB8AC3E}">
        <p14:creationId xmlns:p14="http://schemas.microsoft.com/office/powerpoint/2010/main" val="24072847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25" y="1359916"/>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19"/>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33"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256848914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3"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530606189"/>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3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332054250"/>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922394965"/>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52401978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6615833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065063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24" y="135991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19"/>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862329486"/>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881522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4772081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0320466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preserve="1" userDrawn="1">
  <p:cSld name="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8619319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6970958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8265381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8854970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4395186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9352838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3778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0" y="4520079"/>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3056853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5814204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56060377"/>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92560945"/>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62087153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075791"/>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4" name="Picture 3" descr="Ontario Health (Mental Health and Addictions Centre of Excellence) logo">
            <a:extLst>
              <a:ext uri="{FF2B5EF4-FFF2-40B4-BE49-F238E27FC236}">
                <a16:creationId xmlns:a16="http://schemas.microsoft.com/office/drawing/2014/main" id="{F1D1804F-62D7-40D8-A044-1EE428B8A5EB}"/>
              </a:ext>
            </a:extLst>
          </p:cNvPr>
          <p:cNvPicPr>
            <a:picLocks noChangeAspect="1"/>
          </p:cNvPicPr>
          <p:nvPr userDrawn="1"/>
        </p:nvPicPr>
        <p:blipFill>
          <a:blip r:embed="rId2"/>
          <a:srcRect/>
          <a:stretch/>
        </p:blipFill>
        <p:spPr>
          <a:xfrm>
            <a:off x="6371303" y="4235336"/>
            <a:ext cx="2534158" cy="811259"/>
          </a:xfrm>
          <a:prstGeom prst="rect">
            <a:avLst/>
          </a:prstGeom>
        </p:spPr>
      </p:pic>
      <p:sp>
        <p:nvSpPr>
          <p:cNvPr id="6" name="Rectangle 5">
            <a:extLst>
              <a:ext uri="{FF2B5EF4-FFF2-40B4-BE49-F238E27FC236}">
                <a16:creationId xmlns:a16="http://schemas.microsoft.com/office/drawing/2014/main" id="{04E49367-B145-194B-BFD1-2AFDD9464898}"/>
              </a:ext>
            </a:extLst>
          </p:cNvPr>
          <p:cNvSpPr/>
          <p:nvPr userDrawn="1"/>
        </p:nvSpPr>
        <p:spPr bwMode="auto">
          <a:xfrm>
            <a:off x="2"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65467891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4A5A30AC-3B6B-1B4E-A041-89131049344B}"/>
              </a:ext>
            </a:extLst>
          </p:cNvPr>
          <p:cNvPicPr>
            <a:picLocks noChangeAspect="1"/>
          </p:cNvPicPr>
          <p:nvPr userDrawn="1"/>
        </p:nvPicPr>
        <p:blipFill>
          <a:blip r:embed="rId2"/>
          <a:srcRect/>
          <a:stretch/>
        </p:blipFill>
        <p:spPr>
          <a:xfrm>
            <a:off x="2" y="4600034"/>
            <a:ext cx="1777179" cy="543467"/>
          </a:xfrm>
          <a:prstGeom prst="rect">
            <a:avLst/>
          </a:prstGeom>
        </p:spPr>
      </p:pic>
      <p:sp>
        <p:nvSpPr>
          <p:cNvPr id="4" name="TextBox 3"/>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2" name="Title 1"/>
          <p:cNvSpPr>
            <a:spLocks noGrp="1"/>
          </p:cNvSpPr>
          <p:nvPr>
            <p:ph type="title"/>
          </p:nvPr>
        </p:nvSpPr>
        <p:spPr>
          <a:xfrm>
            <a:off x="457200" y="135639"/>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73256480"/>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35642"/>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sp>
        <p:nvSpPr>
          <p:cNvPr id="7" name="Content Placeholder 2">
            <a:extLst>
              <a:ext uri="{FF2B5EF4-FFF2-40B4-BE49-F238E27FC236}">
                <a16:creationId xmlns:a16="http://schemas.microsoft.com/office/drawing/2014/main" id="{A9612BE2-2A24-CC42-A1CE-5453B004BF3B}"/>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342892" indent="0">
              <a:buClr>
                <a:srgbClr val="00B2E3"/>
              </a:buClr>
              <a:buFontTx/>
              <a:buNone/>
              <a:defRPr/>
            </a:lvl2pPr>
            <a:lvl3pPr marL="685783" indent="0">
              <a:buClr>
                <a:srgbClr val="00B2E3"/>
              </a:buClr>
              <a:buFontTx/>
              <a:buNone/>
              <a:defRPr/>
            </a:lvl3pPr>
            <a:lvl4pPr marL="1028675" indent="0">
              <a:buClr>
                <a:srgbClr val="00B2E3"/>
              </a:buClr>
              <a:buFontTx/>
              <a:buNone/>
              <a:defRPr/>
            </a:lvl4pPr>
            <a:lvl5pPr marL="1371566" indent="0">
              <a:buClr>
                <a:srgbClr val="00B2E3"/>
              </a:buClr>
              <a:buFontTx/>
              <a:buNone/>
              <a:defRPr/>
            </a:lvl5pPr>
          </a:lstStyle>
          <a:p>
            <a:pPr lvl="0"/>
            <a:r>
              <a:rPr lang="en-US"/>
              <a:t>Click to edit Master text styles</a:t>
            </a:r>
            <a:endParaRPr lang="en-CA"/>
          </a:p>
        </p:txBody>
      </p:sp>
      <p:pic>
        <p:nvPicPr>
          <p:cNvPr id="9" name="Picture 8" descr="Ontario Health (Mental Health and Addictions Centre of Excellence) logo">
            <a:extLst>
              <a:ext uri="{FF2B5EF4-FFF2-40B4-BE49-F238E27FC236}">
                <a16:creationId xmlns:a16="http://schemas.microsoft.com/office/drawing/2014/main" id="{FDDF7AA6-A041-2240-8254-3DD60A8526C5}"/>
              </a:ext>
            </a:extLst>
          </p:cNvPr>
          <p:cNvPicPr>
            <a:picLocks noChangeAspect="1"/>
          </p:cNvPicPr>
          <p:nvPr userDrawn="1"/>
        </p:nvPicPr>
        <p:blipFill>
          <a:blip r:embed="rId2"/>
          <a:srcRect/>
          <a:stretch/>
        </p:blipFill>
        <p:spPr>
          <a:xfrm>
            <a:off x="2" y="4600034"/>
            <a:ext cx="1725560" cy="543467"/>
          </a:xfrm>
          <a:prstGeom prst="rect">
            <a:avLst/>
          </a:prstGeom>
        </p:spPr>
      </p:pic>
      <p:sp>
        <p:nvSpPr>
          <p:cNvPr id="2" name="Slide Number Placeholder 1">
            <a:extLst>
              <a:ext uri="{FF2B5EF4-FFF2-40B4-BE49-F238E27FC236}">
                <a16:creationId xmlns:a16="http://schemas.microsoft.com/office/drawing/2014/main" id="{28F2BABC-ABE5-0D81-46CB-C569796F2091}"/>
              </a:ext>
            </a:extLst>
          </p:cNvPr>
          <p:cNvSpPr>
            <a:spLocks noGrp="1"/>
          </p:cNvSpPr>
          <p:nvPr>
            <p:ph type="sldNum" sz="quarter" idx="10"/>
          </p:nvPr>
        </p:nvSpPr>
        <p:spPr/>
        <p:txBody>
          <a:body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124481919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2"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35642"/>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5B34939-D16E-7241-8648-2BC928FA5F3F}"/>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tx1"/>
                </a:solidFill>
                <a:latin typeface="Arial"/>
                <a:cs typeface="Arial"/>
              </a:rPr>
              <a:pPr algn="r" eaLnBrk="1" hangingPunct="1">
                <a:spcBef>
                  <a:spcPct val="50000"/>
                </a:spcBef>
              </a:pPr>
              <a:t>‹#›</a:t>
            </a:fld>
            <a:endParaRPr lang="en-US" altLang="en-US" sz="825" b="0" u="none">
              <a:solidFill>
                <a:schemeClr val="tx1"/>
              </a:solidFill>
              <a:latin typeface="Arial"/>
              <a:cs typeface="Arial"/>
            </a:endParaRPr>
          </a:p>
        </p:txBody>
      </p:sp>
      <p:graphicFrame>
        <p:nvGraphicFramePr>
          <p:cNvPr id="9" name="Table 8">
            <a:extLst>
              <a:ext uri="{FF2B5EF4-FFF2-40B4-BE49-F238E27FC236}">
                <a16:creationId xmlns:a16="http://schemas.microsoft.com/office/drawing/2014/main" id="{A0AA7DBD-EF3C-004C-BD76-9E1972AB5A19}"/>
              </a:ext>
            </a:extLst>
          </p:cNvPr>
          <p:cNvGraphicFramePr>
            <a:graphicFrameLocks noGrp="1"/>
          </p:cNvGraphicFramePr>
          <p:nvPr userDrawn="1">
            <p:extLst>
              <p:ext uri="{D42A27DB-BD31-4B8C-83A1-F6EECF244321}">
                <p14:modId xmlns:p14="http://schemas.microsoft.com/office/powerpoint/2010/main" val="2614666453"/>
              </p:ext>
            </p:extLst>
          </p:nvPr>
        </p:nvGraphicFramePr>
        <p:xfrm>
          <a:off x="571479" y="1473895"/>
          <a:ext cx="8109839" cy="27813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9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marT="34290" marB="34290"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7" name="Picture 6" descr="Ontario Health (Mental Health and Addictions Centre of Excellence) logo">
            <a:extLst>
              <a:ext uri="{FF2B5EF4-FFF2-40B4-BE49-F238E27FC236}">
                <a16:creationId xmlns:a16="http://schemas.microsoft.com/office/drawing/2014/main" id="{10827D35-368D-C940-831B-17D3CF2FBD78}"/>
              </a:ext>
            </a:extLst>
          </p:cNvPr>
          <p:cNvPicPr>
            <a:picLocks noChangeAspect="1"/>
          </p:cNvPicPr>
          <p:nvPr userDrawn="1"/>
        </p:nvPicPr>
        <p:blipFill>
          <a:blip r:embed="rId2"/>
          <a:srcRect/>
          <a:stretch/>
        </p:blipFill>
        <p:spPr>
          <a:xfrm>
            <a:off x="2" y="4600034"/>
            <a:ext cx="1725560" cy="543467"/>
          </a:xfrm>
          <a:prstGeom prst="rect">
            <a:avLst/>
          </a:prstGeom>
        </p:spPr>
      </p:pic>
    </p:spTree>
    <p:extLst>
      <p:ext uri="{BB962C8B-B14F-4D97-AF65-F5344CB8AC3E}">
        <p14:creationId xmlns:p14="http://schemas.microsoft.com/office/powerpoint/2010/main" val="2211135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3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5" y="1359904"/>
            <a:ext cx="6081935" cy="1477321"/>
          </a:xfrm>
        </p:spPr>
        <p:txBody>
          <a:bodyPr anchor="t"/>
          <a:lstStyle>
            <a:lvl1pPr algn="l">
              <a:defRPr sz="3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indent="0" algn="l" defTabSz="342892" rtl="0" eaLnBrk="1" fontAlgn="base" latinLnBrk="0" hangingPunct="1">
              <a:lnSpc>
                <a:spcPct val="100000"/>
              </a:lnSpc>
              <a:spcBef>
                <a:spcPct val="50000"/>
              </a:spcBef>
              <a:spcAft>
                <a:spcPct val="0"/>
              </a:spcAft>
              <a:buClrTx/>
              <a:buSzTx/>
              <a:buFontTx/>
              <a:buNone/>
              <a:tabLst/>
            </a:pPr>
            <a:endParaRPr kumimoji="0" lang="en-US" sz="105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C1F5EF3-5E57-264A-A511-A63DF848DC61}"/>
              </a:ext>
            </a:extLst>
          </p:cNvPr>
          <p:cNvSpPr txBox="1"/>
          <p:nvPr userDrawn="1"/>
        </p:nvSpPr>
        <p:spPr>
          <a:xfrm>
            <a:off x="7724259" y="4749626"/>
            <a:ext cx="1066800" cy="219291"/>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825" b="0" u="none">
                <a:solidFill>
                  <a:schemeClr val="bg1"/>
                </a:solidFill>
                <a:latin typeface="Arial"/>
                <a:cs typeface="Arial"/>
              </a:rPr>
              <a:pPr algn="r" eaLnBrk="1" hangingPunct="1">
                <a:spcBef>
                  <a:spcPct val="50000"/>
                </a:spcBef>
              </a:pPr>
              <a:t>‹#›</a:t>
            </a:fld>
            <a:endParaRPr lang="en-US" altLang="en-US" sz="825" b="0" u="none">
              <a:solidFill>
                <a:schemeClr val="bg1"/>
              </a:solidFill>
              <a:latin typeface="Arial"/>
              <a:cs typeface="Arial"/>
            </a:endParaRPr>
          </a:p>
        </p:txBody>
      </p:sp>
    </p:spTree>
    <p:extLst>
      <p:ext uri="{BB962C8B-B14F-4D97-AF65-F5344CB8AC3E}">
        <p14:creationId xmlns:p14="http://schemas.microsoft.com/office/powerpoint/2010/main" val="2100454768"/>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3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9168606"/>
      </p:ext>
    </p:extLst>
  </p:cSld>
  <p:clrMapOvr>
    <a:masterClrMapping/>
  </p:clrMapOvr>
  <p:hf hdr="0" ftr="0" dt="0"/>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4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8" y="1359906"/>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134889247"/>
      </p:ext>
    </p:extLst>
  </p:cSld>
  <p:clrMapOvr>
    <a:masterClrMapping/>
  </p:clrMapOvr>
  <p:hf hdr="0" ftr="0" dt="0"/>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Tree>
    <p:extLst>
      <p:ext uri="{BB962C8B-B14F-4D97-AF65-F5344CB8AC3E}">
        <p14:creationId xmlns:p14="http://schemas.microsoft.com/office/powerpoint/2010/main" val="1564048472"/>
      </p:ext>
    </p:extLst>
  </p:cSld>
  <p:clrMapOvr>
    <a:masterClrMapping/>
  </p:clrMapOvr>
  <p:hf hdr="0" ftr="0" dt="0"/>
</p:sldLayout>
</file>

<file path=ppt/slideLayouts/slideLayout814.xml><?xml version="1.0" encoding="utf-8"?>
<p:sldLayout xmlns:a="http://schemas.openxmlformats.org/drawingml/2006/main" xmlns:r="http://schemas.openxmlformats.org/officeDocument/2006/relationships" xmlns:p="http://schemas.openxmlformats.org/presentationml/2006/main" type="obj" preserve="1">
  <p:cSld name="9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49931924"/>
      </p:ext>
    </p:extLst>
  </p:cSld>
  <p:clrMapOvr>
    <a:masterClrMapping/>
  </p:clrMapOvr>
  <p:hf hdr="0" ftr="0" dt="0"/>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4_Bullets">
    <p:spTree>
      <p:nvGrpSpPr>
        <p:cNvPr id="1" name=""/>
        <p:cNvGrpSpPr/>
        <p:nvPr/>
      </p:nvGrpSpPr>
      <p:grpSpPr>
        <a:xfrm>
          <a:off x="0" y="0"/>
          <a:ext cx="0" cy="0"/>
          <a:chOff x="0" y="0"/>
          <a:chExt cx="0" cy="0"/>
        </a:xfrm>
      </p:grpSpPr>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60" y="4608480"/>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995126276"/>
      </p:ext>
    </p:extLst>
  </p:cSld>
  <p:clrMapOvr>
    <a:masterClrMapping/>
  </p:clrMapOvr>
  <p:hf hdr="0" ftr="0" dt="0"/>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3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8"/>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5"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62704121"/>
      </p:ext>
    </p:extLst>
  </p:cSld>
  <p:clrMapOvr>
    <a:masterClrMapping/>
  </p:clrMapOvr>
  <p:hf hdr="0" ftr="0" dt="0"/>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2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305601852"/>
      </p:ext>
    </p:extLst>
  </p:cSld>
  <p:clrMapOvr>
    <a:masterClrMapping/>
  </p:clrMapOvr>
  <p:hf hdr="0" ftr="0" dt="0"/>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2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598751027"/>
      </p:ext>
    </p:extLst>
  </p:cSld>
  <p:clrMapOvr>
    <a:masterClrMapping/>
  </p:clrMapOvr>
  <p:hf hdr="0" ftr="0" dt="0"/>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7004911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0" y="4218596"/>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3"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4576705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5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867956136"/>
      </p:ext>
    </p:extLst>
  </p:cSld>
  <p:clrMapOvr>
    <a:masterClrMapping/>
  </p:clrMapOvr>
  <p:hf hdr="0" ftr="0" dt="0"/>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5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42064296"/>
      </p:ext>
    </p:extLst>
  </p:cSld>
  <p:clrMapOvr>
    <a:masterClrMapping/>
  </p:clrMapOvr>
  <p:hf hdr="0" ftr="0" dt="0"/>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5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75552456"/>
      </p:ext>
    </p:extLst>
  </p:cSld>
  <p:clrMapOvr>
    <a:masterClrMapping/>
  </p:clrMapOvr>
  <p:hf hdr="0" ftr="0" dt="0"/>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5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341531673"/>
      </p:ext>
    </p:extLst>
  </p:cSld>
  <p:clrMapOvr>
    <a:masterClrMapping/>
  </p:clrMapOvr>
  <p:hf hdr="0" ftr="0" dt="0"/>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5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67238629"/>
      </p:ext>
    </p:extLst>
  </p:cSld>
  <p:clrMapOvr>
    <a:masterClrMapping/>
  </p:clrMapOvr>
  <p:hf hdr="0" ftr="0" dt="0"/>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4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81402875"/>
      </p:ext>
    </p:extLst>
  </p:cSld>
  <p:clrMapOvr>
    <a:masterClrMapping/>
  </p:clrMapOvr>
  <p:hf hdr="0" ftr="0" dt="0"/>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4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31699858"/>
      </p:ext>
    </p:extLst>
  </p:cSld>
  <p:clrMapOvr>
    <a:masterClrMapping/>
  </p:clrMapOvr>
  <p:hf hdr="0" ftr="0" dt="0"/>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4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6896621"/>
      </p:ext>
    </p:extLst>
  </p:cSld>
  <p:clrMapOvr>
    <a:masterClrMapping/>
  </p:clrMapOvr>
  <p:hf hdr="0" ftr="0" dt="0"/>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4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00659998"/>
      </p:ext>
    </p:extLst>
  </p:cSld>
  <p:clrMapOvr>
    <a:masterClrMapping/>
  </p:clrMapOvr>
  <p:hf hdr="0" ftr="0" dt="0"/>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4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6289140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0" y="4520079"/>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4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61109539"/>
      </p:ext>
    </p:extLst>
  </p:cSld>
  <p:clrMapOvr>
    <a:masterClrMapping/>
  </p:clrMapOvr>
  <p:hf hdr="0" ftr="0" dt="0"/>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4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04156828"/>
      </p:ext>
    </p:extLst>
  </p:cSld>
  <p:clrMapOvr>
    <a:masterClrMapping/>
  </p:clrMapOvr>
  <p:hf hdr="0" ftr="0" dt="0"/>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4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3226226"/>
      </p:ext>
    </p:extLst>
  </p:cSld>
  <p:clrMapOvr>
    <a:masterClrMapping/>
  </p:clrMapOvr>
  <p:hf hdr="0" ftr="0" dt="0"/>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4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353246086"/>
      </p:ext>
    </p:extLst>
  </p:cSld>
  <p:clrMapOvr>
    <a:masterClrMapping/>
  </p:clrMapOvr>
  <p:hf hdr="0" ftr="0" dt="0"/>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4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84134347"/>
      </p:ext>
    </p:extLst>
  </p:cSld>
  <p:clrMapOvr>
    <a:masterClrMapping/>
  </p:clrMapOvr>
  <p:hf hdr="0" ftr="0" dt="0"/>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27941812"/>
      </p:ext>
    </p:extLst>
  </p:cSld>
  <p:clrMapOvr>
    <a:masterClrMapping/>
  </p:clrMapOvr>
  <p:hf hdr="0" ftr="0" dt="0"/>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6403406"/>
      </p:ext>
    </p:extLst>
  </p:cSld>
  <p:clrMapOvr>
    <a:masterClrMapping/>
  </p:clrMapOvr>
  <p:hf hdr="0" ftr="0" dt="0"/>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09428653"/>
      </p:ext>
    </p:extLst>
  </p:cSld>
  <p:clrMapOvr>
    <a:masterClrMapping/>
  </p:clrMapOvr>
  <p:hf hdr="0" ftr="0" dt="0"/>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72833756"/>
      </p:ext>
    </p:extLst>
  </p:cSld>
  <p:clrMapOvr>
    <a:masterClrMapping/>
  </p:clrMapOvr>
  <p:hf hdr="0" ftr="0" dt="0"/>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42741825"/>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200" indent="0">
              <a:buClr>
                <a:srgbClr val="00B2E3"/>
              </a:buClr>
              <a:buFontTx/>
              <a:buNone/>
              <a:defRPr/>
            </a:lvl2pPr>
            <a:lvl3pPr marL="914400" indent="0">
              <a:buClr>
                <a:srgbClr val="00B2E3"/>
              </a:buClr>
              <a:buFontTx/>
              <a:buNone/>
              <a:defRPr/>
            </a:lvl3pPr>
            <a:lvl4pPr marL="1371600" indent="0">
              <a:buClr>
                <a:srgbClr val="00B2E3"/>
              </a:buClr>
              <a:buFontTx/>
              <a:buNone/>
              <a:defRPr/>
            </a:lvl4pPr>
            <a:lvl5pPr marL="1828800"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942003179"/>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3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6022582"/>
      </p:ext>
    </p:extLst>
  </p:cSld>
  <p:clrMapOvr>
    <a:masterClrMapping/>
  </p:clrMapOvr>
  <p:hf hdr="0" ftr="0" dt="0"/>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3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87589211"/>
      </p:ext>
    </p:extLst>
  </p:cSld>
  <p:clrMapOvr>
    <a:masterClrMapping/>
  </p:clrMapOvr>
  <p:hf hdr="0" ftr="0" dt="0"/>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8339312"/>
      </p:ext>
    </p:extLst>
  </p:cSld>
  <p:clrMapOvr>
    <a:masterClrMapping/>
  </p:clrMapOvr>
  <p:hf hdr="0" ftr="0" dt="0"/>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3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85885720"/>
      </p:ext>
    </p:extLst>
  </p:cSld>
  <p:clrMapOvr>
    <a:masterClrMapping/>
  </p:clrMapOvr>
  <p:hf hdr="0" ftr="0" dt="0"/>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66399890"/>
      </p:ext>
    </p:extLst>
  </p:cSld>
  <p:clrMapOvr>
    <a:masterClrMapping/>
  </p:clrMapOvr>
  <p:hf hdr="0" ftr="0" dt="0"/>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2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19938619"/>
      </p:ext>
    </p:extLst>
  </p:cSld>
  <p:clrMapOvr>
    <a:masterClrMapping/>
  </p:clrMapOvr>
  <p:hf hdr="0" ftr="0" dt="0"/>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2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42024429"/>
      </p:ext>
    </p:extLst>
  </p:cSld>
  <p:clrMapOvr>
    <a:masterClrMapping/>
  </p:clrMapOvr>
  <p:hf hdr="0" ftr="0" dt="0"/>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2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98561198"/>
      </p:ext>
    </p:extLst>
  </p:cSld>
  <p:clrMapOvr>
    <a:masterClrMapping/>
  </p:clrMapOvr>
  <p:hf hdr="0" ftr="0" dt="0"/>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2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119186866"/>
      </p:ext>
    </p:extLst>
  </p:cSld>
  <p:clrMapOvr>
    <a:masterClrMapping/>
  </p:clrMapOvr>
  <p:hf hdr="0" ftr="0" dt="0"/>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2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79966885"/>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2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228700439"/>
      </p:ext>
    </p:extLst>
  </p:cSld>
  <p:clrMapOvr>
    <a:masterClrMapping/>
  </p:clrMapOvr>
  <p:hf hdr="0" ftr="0" dt="0"/>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2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93933517"/>
      </p:ext>
    </p:extLst>
  </p:cSld>
  <p:clrMapOvr>
    <a:masterClrMapping/>
  </p:clrMapOvr>
  <p:hf hdr="0" ftr="0" dt="0"/>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2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74714395"/>
      </p:ext>
    </p:extLst>
  </p:cSld>
  <p:clrMapOvr>
    <a:masterClrMapping/>
  </p:clrMapOvr>
  <p:hf hdr="0" ftr="0" dt="0"/>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2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72417617"/>
      </p:ext>
    </p:extLst>
  </p:cSld>
  <p:clrMapOvr>
    <a:masterClrMapping/>
  </p:clrMapOvr>
  <p:hf hdr="0" ftr="0" dt="0"/>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2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53058893"/>
      </p:ext>
    </p:extLst>
  </p:cSld>
  <p:clrMapOvr>
    <a:masterClrMapping/>
  </p:clrMapOvr>
  <p:hf hdr="0" ftr="0" dt="0"/>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1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89507629"/>
      </p:ext>
    </p:extLst>
  </p:cSld>
  <p:clrMapOvr>
    <a:masterClrMapping/>
  </p:clrMapOvr>
  <p:hf hdr="0" ftr="0" dt="0"/>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32984137"/>
      </p:ext>
    </p:extLst>
  </p:cSld>
  <p:clrMapOvr>
    <a:masterClrMapping/>
  </p:clrMapOvr>
  <p:hf hdr="0" ftr="0" dt="0"/>
</p:sldLayout>
</file>

<file path=ppt/slideLayouts/slideLayout857.xml><?xml version="1.0" encoding="utf-8"?>
<p:sldLayout xmlns:a="http://schemas.openxmlformats.org/drawingml/2006/main" xmlns:r="http://schemas.openxmlformats.org/officeDocument/2006/relationships" xmlns:p="http://schemas.openxmlformats.org/presentationml/2006/main" preserve="1" userDrawn="1">
  <p:cSld name="1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578857769"/>
      </p:ext>
    </p:extLst>
  </p:cSld>
  <p:clrMapOvr>
    <a:masterClrMapping/>
  </p:clrMapOvr>
  <p:hf hdr="0" ftr="0" dt="0"/>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46976490"/>
      </p:ext>
    </p:extLst>
  </p:cSld>
  <p:clrMapOvr>
    <a:masterClrMapping/>
  </p:clrMapOvr>
  <p:hf hdr="0" ftr="0" dt="0"/>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1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24253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1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24768433"/>
      </p:ext>
    </p:extLst>
  </p:cSld>
  <p:clrMapOvr>
    <a:masterClrMapping/>
  </p:clrMapOvr>
  <p:hf hdr="0" ftr="0" dt="0"/>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1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54421940"/>
      </p:ext>
    </p:extLst>
  </p:cSld>
  <p:clrMapOvr>
    <a:masterClrMapping/>
  </p:clrMapOvr>
  <p:hf hdr="0" ftr="0" dt="0"/>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1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0958191"/>
      </p:ext>
    </p:extLst>
  </p:cSld>
  <p:clrMapOvr>
    <a:masterClrMapping/>
  </p:clrMapOvr>
  <p:hf hdr="0" ftr="0" dt="0"/>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1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18962414"/>
      </p:ext>
    </p:extLst>
  </p:cSld>
  <p:clrMapOvr>
    <a:masterClrMapping/>
  </p:clrMapOvr>
  <p:hf hdr="0" ftr="0" dt="0"/>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1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02162462"/>
      </p:ext>
    </p:extLst>
  </p:cSld>
  <p:clrMapOvr>
    <a:masterClrMapping/>
  </p:clrMapOvr>
  <p:hf hdr="0" ftr="0" dt="0"/>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213468620"/>
      </p:ext>
    </p:extLst>
  </p:cSld>
  <p:clrMapOvr>
    <a:masterClrMapping/>
  </p:clrMapOvr>
  <p:hf hdr="0" ftr="0" dt="0"/>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761095344"/>
      </p:ext>
    </p:extLst>
  </p:cSld>
  <p:clrMapOvr>
    <a:masterClrMapping/>
  </p:clrMapOvr>
  <p:hf hdr="0" ftr="0" dt="0"/>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24790744"/>
      </p:ext>
    </p:extLst>
  </p:cSld>
  <p:clrMapOvr>
    <a:masterClrMapping/>
  </p:clrMapOvr>
  <p:hf hdr="0" ftr="0" dt="0"/>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30119173"/>
      </p:ext>
    </p:extLst>
  </p:cSld>
  <p:clrMapOvr>
    <a:masterClrMapping/>
  </p:clrMapOvr>
  <p:hf hdr="0" ftr="0" dt="0"/>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2836679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704676098"/>
      </p:ext>
    </p:extLst>
  </p:cSld>
  <p:clrMapOvr>
    <a:masterClrMapping/>
  </p:clrMapOvr>
  <p:hf hdr="0" ftr="0" dt="0"/>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0013967"/>
      </p:ext>
    </p:extLst>
  </p:cSld>
  <p:clrMapOvr>
    <a:masterClrMapping/>
  </p:clrMapOvr>
  <p:hf hdr="0" ftr="0" dt="0"/>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22611557"/>
      </p:ext>
    </p:extLst>
  </p:cSld>
  <p:clrMapOvr>
    <a:masterClrMapping/>
  </p:clrMapOvr>
  <p:hf hdr="0" ftr="0" dt="0"/>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99506438"/>
      </p:ext>
    </p:extLst>
  </p:cSld>
  <p:clrMapOvr>
    <a:masterClrMapping/>
  </p:clrMapOvr>
  <p:hf hdr="0" ftr="0" dt="0"/>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744988023"/>
      </p:ext>
    </p:extLst>
  </p:cSld>
  <p:clrMapOvr>
    <a:masterClrMapping/>
  </p:clrMapOvr>
  <p:hf hdr="0" ftr="0" dt="0"/>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98248256"/>
      </p:ext>
    </p:extLst>
  </p:cSld>
  <p:clrMapOvr>
    <a:masterClrMapping/>
  </p:clrMapOvr>
  <p:hf hdr="0" ftr="0" dt="0"/>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33B5E-9037-414A-8A86-F525B4DCDDB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4">
            <a:extLst>
              <a:ext uri="{FF2B5EF4-FFF2-40B4-BE49-F238E27FC236}">
                <a16:creationId xmlns:a16="http://schemas.microsoft.com/office/drawing/2014/main" id="{8456D9CF-FF9D-5644-8393-2F0142CC5555}"/>
              </a:ext>
            </a:extLst>
          </p:cNvPr>
          <p:cNvSpPr>
            <a:spLocks noGrp="1"/>
          </p:cNvSpPr>
          <p:nvPr>
            <p:ph type="title" hasCustomPrompt="1"/>
          </p:nvPr>
        </p:nvSpPr>
        <p:spPr>
          <a:xfrm>
            <a:off x="647700" y="579976"/>
            <a:ext cx="7886700" cy="871562"/>
          </a:xfrm>
          <a:prstGeom prst="rect">
            <a:avLst/>
          </a:prstGeom>
        </p:spPr>
        <p:txBody>
          <a:bodyPr lIns="0" tIns="0" rIns="0" bIns="0" anchor="b" anchorCtr="0"/>
          <a:lstStyle>
            <a:lvl1pPr>
              <a:defRPr sz="3600" b="0" i="0">
                <a:solidFill>
                  <a:srgbClr val="001A72"/>
                </a:solidFill>
                <a:latin typeface="Arial" panose="020B0604020202020204" pitchFamily="34" charset="0"/>
                <a:cs typeface="Arial" panose="020B0604020202020204" pitchFamily="34" charset="0"/>
              </a:defRPr>
            </a:lvl1pPr>
          </a:lstStyle>
          <a:p>
            <a:r>
              <a:rPr lang="en-US"/>
              <a:t>Click to add title</a:t>
            </a:r>
          </a:p>
        </p:txBody>
      </p:sp>
      <p:sp>
        <p:nvSpPr>
          <p:cNvPr id="21" name="Content Placeholder 2">
            <a:extLst>
              <a:ext uri="{FF2B5EF4-FFF2-40B4-BE49-F238E27FC236}">
                <a16:creationId xmlns:a16="http://schemas.microsoft.com/office/drawing/2014/main" id="{505DD506-3173-414D-B5AF-0A4794957535}"/>
              </a:ext>
            </a:extLst>
          </p:cNvPr>
          <p:cNvSpPr>
            <a:spLocks noGrp="1"/>
          </p:cNvSpPr>
          <p:nvPr>
            <p:ph idx="13"/>
          </p:nvPr>
        </p:nvSpPr>
        <p:spPr>
          <a:xfrm>
            <a:off x="647700" y="1573773"/>
            <a:ext cx="7886700" cy="2590606"/>
          </a:xfrm>
          <a:prstGeom prst="rect">
            <a:avLst/>
          </a:prstGeom>
        </p:spPr>
        <p:txBody>
          <a:bodyPr lIns="0" tIns="0" rIns="0" bIns="0"/>
          <a:lstStyle>
            <a:lvl1pPr marL="0" indent="0">
              <a:buNone/>
              <a:defRPr sz="1650" b="1" i="0">
                <a:solidFill>
                  <a:srgbClr val="001A72"/>
                </a:solidFill>
                <a:latin typeface="Arial" panose="020B0604020202020204" pitchFamily="34" charset="0"/>
                <a:cs typeface="Arial" panose="020B0604020202020204" pitchFamily="34" charset="0"/>
              </a:defRPr>
            </a:lvl1pPr>
            <a:lvl2pPr marL="257150" indent="0">
              <a:buNone/>
              <a:defRPr b="1" i="0">
                <a:solidFill>
                  <a:srgbClr val="001A72"/>
                </a:solidFill>
                <a:latin typeface="Arial" panose="020B0604020202020204" pitchFamily="34" charset="0"/>
                <a:cs typeface="Arial" panose="020B0604020202020204" pitchFamily="34" charset="0"/>
              </a:defRPr>
            </a:lvl2pPr>
            <a:lvl3pPr marL="514301" indent="0">
              <a:buNone/>
              <a:defRPr b="1" i="0">
                <a:solidFill>
                  <a:srgbClr val="001A72"/>
                </a:solidFill>
                <a:latin typeface="Arial" panose="020B0604020202020204" pitchFamily="34" charset="0"/>
                <a:cs typeface="Arial" panose="020B0604020202020204" pitchFamily="34" charset="0"/>
              </a:defRPr>
            </a:lvl3pPr>
            <a:lvl4pPr marL="771449" indent="0">
              <a:buNone/>
              <a:defRPr b="1" i="0">
                <a:solidFill>
                  <a:srgbClr val="001A72"/>
                </a:solidFill>
                <a:latin typeface="Arial" panose="020B0604020202020204" pitchFamily="34" charset="0"/>
                <a:cs typeface="Arial" panose="020B0604020202020204" pitchFamily="34" charset="0"/>
              </a:defRPr>
            </a:lvl4pPr>
            <a:lvl5pPr marL="1028598" indent="0">
              <a:buNone/>
              <a:defRPr b="1" i="0">
                <a:solidFill>
                  <a:srgbClr val="001A72"/>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3D7A62AD-9433-DD4E-BA6C-8A36CEF4A3F5}"/>
              </a:ext>
            </a:extLst>
          </p:cNvPr>
          <p:cNvSpPr>
            <a:spLocks noGrp="1"/>
          </p:cNvSpPr>
          <p:nvPr>
            <p:ph type="sldNum" sz="quarter" idx="4"/>
          </p:nvPr>
        </p:nvSpPr>
        <p:spPr>
          <a:xfrm>
            <a:off x="6438900" y="4788492"/>
            <a:ext cx="2057400" cy="273844"/>
          </a:xfrm>
          <a:prstGeom prst="rect">
            <a:avLst/>
          </a:prstGeom>
        </p:spPr>
        <p:txBody>
          <a:bodyPr/>
          <a:lstStyle>
            <a:lvl1pPr algn="r">
              <a:defRPr sz="1125">
                <a:solidFill>
                  <a:schemeClr val="accent1"/>
                </a:solidFill>
              </a:defRPr>
            </a:lvl1pPr>
          </a:lstStyle>
          <a:p>
            <a:fld id="{0CDDB6BA-E87E-1349-9CC4-4CC3DC49F59E}" type="slidenum">
              <a:rPr lang="en-US" smtClean="0"/>
              <a:pPr/>
              <a:t>‹#›</a:t>
            </a:fld>
            <a:endParaRPr lang="en-US"/>
          </a:p>
        </p:txBody>
      </p:sp>
    </p:spTree>
    <p:extLst>
      <p:ext uri="{BB962C8B-B14F-4D97-AF65-F5344CB8AC3E}">
        <p14:creationId xmlns:p14="http://schemas.microsoft.com/office/powerpoint/2010/main" val="3726164532"/>
      </p:ext>
    </p:extLst>
  </p:cSld>
  <p:clrMapOvr>
    <a:masterClrMapping/>
  </p:clrMapOvr>
  <p:hf hdr="0" ftr="0" dt="0"/>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2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Tree>
    <p:extLst>
      <p:ext uri="{BB962C8B-B14F-4D97-AF65-F5344CB8AC3E}">
        <p14:creationId xmlns:p14="http://schemas.microsoft.com/office/powerpoint/2010/main" val="413017968"/>
      </p:ext>
    </p:extLst>
  </p:cSld>
  <p:clrMapOvr>
    <a:masterClrMapping/>
  </p:clrMapOvr>
  <p:hf hdr="0" ftr="0" dt="0"/>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70400787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obj" preserve="1">
  <p:cSld name="14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3"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02F21EFA-4C3B-6F4D-FAB8-16BE1DC1787D}"/>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20366151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8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Tree>
    <p:extLst>
      <p:ext uri="{BB962C8B-B14F-4D97-AF65-F5344CB8AC3E}">
        <p14:creationId xmlns:p14="http://schemas.microsoft.com/office/powerpoint/2010/main" val="126760171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 preserve="1">
  <p:cSld name="8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5"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8"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42"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07331431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0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7"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5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54" indent="0">
              <a:buClr>
                <a:srgbClr val="00B2E3"/>
              </a:buClr>
              <a:buFontTx/>
              <a:buNone/>
              <a:defRPr/>
            </a:lvl2pPr>
            <a:lvl3pPr marL="914310" indent="0">
              <a:buClr>
                <a:srgbClr val="00B2E3"/>
              </a:buClr>
              <a:buFontTx/>
              <a:buNone/>
              <a:defRPr/>
            </a:lvl3pPr>
            <a:lvl4pPr marL="1371464" indent="0">
              <a:buClr>
                <a:srgbClr val="00B2E3"/>
              </a:buClr>
              <a:buFontTx/>
              <a:buNone/>
              <a:defRPr/>
            </a:lvl4pPr>
            <a:lvl5pPr marL="182861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4" y="4520080"/>
            <a:ext cx="1821365" cy="623420"/>
          </a:xfrm>
          <a:prstGeom prst="rect">
            <a:avLst/>
          </a:prstGeom>
        </p:spPr>
      </p:pic>
      <p:sp>
        <p:nvSpPr>
          <p:cNvPr id="2" name="TextBox 1">
            <a:extLst>
              <a:ext uri="{FF2B5EF4-FFF2-40B4-BE49-F238E27FC236}">
                <a16:creationId xmlns:a16="http://schemas.microsoft.com/office/drawing/2014/main" id="{72184547-C4BD-FFEC-47C1-8FF108BB4B9F}"/>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2261745953"/>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7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18774023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obj" preserve="1">
  <p:cSld name="6_Bullets">
    <p:spTree>
      <p:nvGrpSpPr>
        <p:cNvPr id="1" name=""/>
        <p:cNvGrpSpPr/>
        <p:nvPr/>
      </p:nvGrpSpPr>
      <p:grpSpPr>
        <a:xfrm>
          <a:off x="0" y="0"/>
          <a:ext cx="0" cy="0"/>
          <a:chOff x="0" y="0"/>
          <a:chExt cx="0" cy="0"/>
        </a:xfrm>
      </p:grpSpPr>
      <p:sp>
        <p:nvSpPr>
          <p:cNvPr id="4" name="TextBox 3"/>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60" y="4608491"/>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33"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7973812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1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4150718132"/>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89" indent="0">
              <a:buClr>
                <a:srgbClr val="00B2E3"/>
              </a:buClr>
              <a:buFontTx/>
              <a:buNone/>
              <a:defRPr/>
            </a:lvl2pPr>
            <a:lvl3pPr marL="914378" indent="0">
              <a:buClr>
                <a:srgbClr val="00B2E3"/>
              </a:buClr>
              <a:buFontTx/>
              <a:buNone/>
              <a:defRPr/>
            </a:lvl3pPr>
            <a:lvl4pPr marL="1371566" indent="0">
              <a:buClr>
                <a:srgbClr val="00B2E3"/>
              </a:buClr>
              <a:buFontTx/>
              <a:buNone/>
              <a:defRPr/>
            </a:lvl4pPr>
            <a:lvl5pPr marL="182875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996701028"/>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5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000001078"/>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5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19647353"/>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5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942542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7" y="1965193"/>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67369120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5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88761378"/>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5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881519994"/>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6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3075495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646283272"/>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6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37821938"/>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6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97506719"/>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6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677399144"/>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6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699862771"/>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preserve="1" userDrawn="1">
  <p:cSld name="6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317652001"/>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6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5191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200" indent="0">
              <a:buClr>
                <a:srgbClr val="00B2E3"/>
              </a:buClr>
              <a:buFontTx/>
              <a:buNone/>
              <a:defRPr/>
            </a:lvl2pPr>
            <a:lvl3pPr marL="914400" indent="0">
              <a:buClr>
                <a:srgbClr val="00B2E3"/>
              </a:buClr>
              <a:buFontTx/>
              <a:buNone/>
              <a:defRPr/>
            </a:lvl3pPr>
            <a:lvl4pPr marL="1371600" indent="0">
              <a:buClr>
                <a:srgbClr val="00B2E3"/>
              </a:buClr>
              <a:buFontTx/>
              <a:buNone/>
              <a:defRPr/>
            </a:lvl4pPr>
            <a:lvl5pPr marL="1828800"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942003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6" y="1359904"/>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862329486"/>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6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59146573"/>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6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32798314"/>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preserve="1" userDrawn="1">
  <p:cSld name="6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81006871"/>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7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51407039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7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4997019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7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732812900"/>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7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83612884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7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83281973"/>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7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185227715"/>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7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9248498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52173"/>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7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2149198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7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57244236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7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1709538"/>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8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609185121"/>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8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183934239"/>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8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91755626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8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450002890"/>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8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2004063517"/>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8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9098895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8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4620611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7" y="1359905"/>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3313294390"/>
      </p:ext>
    </p:extLst>
  </p:cSld>
  <p:clrMapOvr>
    <a:masterClrMapping/>
  </p:clrMapOvr>
  <p:hf hdr="0" ftr="0" dt="0"/>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8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301336122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8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40175359"/>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8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4249439443"/>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9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876056250"/>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9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65682390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9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1226668681"/>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9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8" y="1965194"/>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1" y="4520080"/>
            <a:ext cx="1821365" cy="623420"/>
          </a:xfrm>
          <a:prstGeom prst="rect">
            <a:avLst/>
          </a:prstGeom>
        </p:spPr>
      </p:pic>
    </p:spTree>
    <p:extLst>
      <p:ext uri="{BB962C8B-B14F-4D97-AF65-F5344CB8AC3E}">
        <p14:creationId xmlns:p14="http://schemas.microsoft.com/office/powerpoint/2010/main" val="55496273"/>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66" indent="0">
              <a:buClr>
                <a:srgbClr val="00B2E3"/>
              </a:buClr>
              <a:buFontTx/>
              <a:buNone/>
              <a:defRPr/>
            </a:lvl2pPr>
            <a:lvl3pPr marL="914333" indent="0">
              <a:buClr>
                <a:srgbClr val="00B2E3"/>
              </a:buClr>
              <a:buFontTx/>
              <a:buNone/>
              <a:defRPr/>
            </a:lvl3pPr>
            <a:lvl4pPr marL="1371498" indent="0">
              <a:buClr>
                <a:srgbClr val="00B2E3"/>
              </a:buClr>
              <a:buFontTx/>
              <a:buNone/>
              <a:defRPr/>
            </a:lvl4pPr>
            <a:lvl5pPr marL="1828664"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3" y="4520080"/>
            <a:ext cx="1821365" cy="623420"/>
          </a:xfrm>
          <a:prstGeom prst="rect">
            <a:avLst/>
          </a:prstGeom>
        </p:spPr>
      </p:pic>
      <p:sp>
        <p:nvSpPr>
          <p:cNvPr id="2" name="TextBox 1">
            <a:extLst>
              <a:ext uri="{FF2B5EF4-FFF2-40B4-BE49-F238E27FC236}">
                <a16:creationId xmlns:a16="http://schemas.microsoft.com/office/drawing/2014/main" id="{BC9C1A25-3CD9-DB30-2B57-E53DC074E3BF}"/>
              </a:ext>
            </a:extLst>
          </p:cNvPr>
          <p:cNvSpPr txBox="1"/>
          <p:nvPr userDrawn="1"/>
        </p:nvSpPr>
        <p:spPr>
          <a:xfrm>
            <a:off x="2113170" y="4757319"/>
            <a:ext cx="6677890" cy="253916"/>
          </a:xfrm>
          <a:prstGeom prst="rect">
            <a:avLst/>
          </a:prstGeom>
          <a:noFill/>
        </p:spPr>
        <p:txBody>
          <a:bodyPr wrap="square" rtlCol="0">
            <a:spAutoFit/>
          </a:bodyPr>
          <a:lstStyle/>
          <a:p>
            <a:pPr marL="0" marR="0" lvl="0" indent="0" algn="l" defTabSz="457178" rtl="0" eaLnBrk="1" fontAlgn="base" latinLnBrk="0" hangingPunct="1">
              <a:lnSpc>
                <a:spcPct val="100000"/>
              </a:lnSpc>
              <a:spcBef>
                <a:spcPct val="0"/>
              </a:spcBef>
              <a:spcAft>
                <a:spcPct val="0"/>
              </a:spcAft>
              <a:buClrTx/>
              <a:buSzTx/>
              <a:buFontTx/>
              <a:buNone/>
              <a:tabLst/>
              <a:defRPr/>
            </a:pPr>
            <a:r>
              <a:rPr lang="en-US" sz="1050" u="none">
                <a:effectLst/>
                <a:latin typeface="Segoe UI" panose="020B0502040204020203" pitchFamily="34" charset="0"/>
              </a:rPr>
              <a:t>CONFIDENTIAL - for discussion purposes only. Do not distribute without prior approval by the MHA CoE</a:t>
            </a:r>
            <a:endParaRPr lang="en-US" sz="1050" u="none">
              <a:effectLst/>
              <a:latin typeface="Arial" panose="020B0604020202020204" pitchFamily="34" charset="0"/>
            </a:endParaRPr>
          </a:p>
        </p:txBody>
      </p:sp>
    </p:spTree>
    <p:extLst>
      <p:ext uri="{BB962C8B-B14F-4D97-AF65-F5344CB8AC3E}">
        <p14:creationId xmlns:p14="http://schemas.microsoft.com/office/powerpoint/2010/main" val="1071467685"/>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5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7"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5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54" indent="0">
              <a:buClr>
                <a:srgbClr val="00B2E3"/>
              </a:buClr>
              <a:buFontTx/>
              <a:buNone/>
              <a:defRPr/>
            </a:lvl2pPr>
            <a:lvl3pPr marL="914310" indent="0">
              <a:buClr>
                <a:srgbClr val="00B2E3"/>
              </a:buClr>
              <a:buFontTx/>
              <a:buNone/>
              <a:defRPr/>
            </a:lvl3pPr>
            <a:lvl4pPr marL="1371464" indent="0">
              <a:buClr>
                <a:srgbClr val="00B2E3"/>
              </a:buClr>
              <a:buFontTx/>
              <a:buNone/>
              <a:defRPr/>
            </a:lvl4pPr>
            <a:lvl5pPr marL="182861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4" y="4520080"/>
            <a:ext cx="1821365" cy="623420"/>
          </a:xfrm>
          <a:prstGeom prst="rect">
            <a:avLst/>
          </a:prstGeom>
        </p:spPr>
      </p:pic>
    </p:spTree>
    <p:extLst>
      <p:ext uri="{BB962C8B-B14F-4D97-AF65-F5344CB8AC3E}">
        <p14:creationId xmlns:p14="http://schemas.microsoft.com/office/powerpoint/2010/main" val="1898417524"/>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26" y="1359917"/>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19"/>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21"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9"/>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6958907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998566993"/>
      </p:ext>
    </p:extLst>
  </p:cSld>
  <p:clrMapOvr>
    <a:masterClrMapping/>
  </p:clrMapOvr>
  <p:hf hdr="0" ftr="0" dt="0"/>
</p:sldLayout>
</file>

<file path=ppt/slideLayouts/slideLayout930.xml><?xml version="1.0" encoding="utf-8"?>
<p:sldLayout xmlns:a="http://schemas.openxmlformats.org/drawingml/2006/main" xmlns:r="http://schemas.openxmlformats.org/officeDocument/2006/relationships" xmlns:p="http://schemas.openxmlformats.org/presentationml/2006/main" type="obj" preserve="1">
  <p:cSld name="5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4"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7"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54"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75826621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obj" preserve="1">
  <p:cSld name="3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3" y="4520080"/>
            <a:ext cx="1821365" cy="623420"/>
          </a:xfrm>
          <a:prstGeom prst="rect">
            <a:avLst/>
          </a:prstGeom>
        </p:spPr>
      </p:pic>
      <p:sp>
        <p:nvSpPr>
          <p:cNvPr id="4" name="TextBox 3"/>
          <p:cNvSpPr txBox="1"/>
          <p:nvPr userDrawn="1"/>
        </p:nvSpPr>
        <p:spPr>
          <a:xfrm>
            <a:off x="7724259" y="4749626"/>
            <a:ext cx="1066800" cy="261610"/>
          </a:xfrm>
          <a:prstGeom prst="rect">
            <a:avLst/>
          </a:prstGeom>
          <a:noFill/>
        </p:spPr>
        <p:txBody>
          <a:bodyPr wrap="squar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6"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66"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332472698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8"/>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5"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400187971"/>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2"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207677487"/>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178" indent="0">
              <a:buClr>
                <a:srgbClr val="00B2E3"/>
              </a:buClr>
              <a:buFontTx/>
              <a:buNone/>
              <a:defRPr/>
            </a:lvl2pPr>
            <a:lvl3pPr marL="914355" indent="0">
              <a:buClr>
                <a:srgbClr val="00B2E3"/>
              </a:buClr>
              <a:buFontTx/>
              <a:buNone/>
              <a:defRPr/>
            </a:lvl3pPr>
            <a:lvl4pPr marL="1371532" indent="0">
              <a:buClr>
                <a:srgbClr val="00B2E3"/>
              </a:buClr>
              <a:buFontTx/>
              <a:buNone/>
              <a:defRPr/>
            </a:lvl4pPr>
            <a:lvl5pPr marL="1828709"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660562078"/>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9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93489985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9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85578977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9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102256555"/>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9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87282842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9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659745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1" y="4520080"/>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4"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03199259"/>
      </p:ext>
    </p:extLst>
  </p:cSld>
  <p:clrMapOvr>
    <a:masterClrMapping/>
  </p:clrMapOvr>
  <p:hf hdr="0" ftr="0" dt="0"/>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99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2268035624"/>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00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4112894673"/>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101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65890895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02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91012509"/>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preserve="1" userDrawn="1">
  <p:cSld name="103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232434331"/>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04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789875835"/>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05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510547701"/>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06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424151760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07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3841070536"/>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08_Graph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5"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5"/>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graphicFrame>
        <p:nvGraphicFramePr>
          <p:cNvPr id="7" name="Table 6">
            <a:extLst>
              <a:ext uri="{FF2B5EF4-FFF2-40B4-BE49-F238E27FC236}">
                <a16:creationId xmlns:a16="http://schemas.microsoft.com/office/drawing/2014/main" id="{3CACEB7F-15DD-6F42-A3C9-367277CAE83B}"/>
              </a:ext>
            </a:extLst>
          </p:cNvPr>
          <p:cNvGraphicFramePr>
            <a:graphicFrameLocks noGrp="1"/>
          </p:cNvGraphicFramePr>
          <p:nvPr userDrawn="1">
            <p:extLst>
              <p:ext uri="{D42A27DB-BD31-4B8C-83A1-F6EECF244321}">
                <p14:modId xmlns:p14="http://schemas.microsoft.com/office/powerpoint/2010/main" val="2201604894"/>
              </p:ext>
            </p:extLst>
          </p:nvPr>
        </p:nvGraphicFramePr>
        <p:xfrm>
          <a:off x="571479" y="1965195"/>
          <a:ext cx="8109839" cy="370840"/>
        </p:xfrm>
        <a:graphic>
          <a:graphicData uri="http://schemas.openxmlformats.org/drawingml/2006/table">
            <a:tbl>
              <a:tblPr firstRow="1" bandRow="1">
                <a:tableStyleId>{5C22544A-7EE6-4342-B048-85BDC9FD1C3A}</a:tableStyleId>
              </a:tblPr>
              <a:tblGrid>
                <a:gridCol w="810983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b="1" i="0" u="none">
                          <a:solidFill>
                            <a:srgbClr val="000000"/>
                          </a:solidFill>
                          <a:latin typeface="Calibri" panose="020F0502020204030204" pitchFamily="34" charset="0"/>
                          <a:cs typeface="Calibri" panose="020F0502020204030204" pitchFamily="34" charset="0"/>
                        </a:rPr>
                        <a:t>Graph title can go here. Recommended length: 15 words. Calibri 12 pt.</a:t>
                      </a:r>
                    </a:p>
                  </a:txBody>
                  <a:tcPr anchor="ct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9" name="Picture 8" descr="Ontario Health (Mental Health and Addictions Centre of Excellence) logo">
            <a:extLst>
              <a:ext uri="{FF2B5EF4-FFF2-40B4-BE49-F238E27FC236}">
                <a16:creationId xmlns:a16="http://schemas.microsoft.com/office/drawing/2014/main" id="{B5865C87-2975-8F45-B6A5-25682D8C39E3}"/>
              </a:ext>
            </a:extLst>
          </p:cNvPr>
          <p:cNvPicPr>
            <a:picLocks noChangeAspect="1"/>
          </p:cNvPicPr>
          <p:nvPr userDrawn="1"/>
        </p:nvPicPr>
        <p:blipFill>
          <a:blip r:embed="rId2"/>
          <a:srcRect/>
          <a:stretch/>
        </p:blipFill>
        <p:spPr>
          <a:xfrm>
            <a:off x="2" y="4520080"/>
            <a:ext cx="1821365" cy="623420"/>
          </a:xfrm>
          <a:prstGeom prst="rect">
            <a:avLst/>
          </a:prstGeom>
        </p:spPr>
      </p:pic>
    </p:spTree>
    <p:extLst>
      <p:ext uri="{BB962C8B-B14F-4D97-AF65-F5344CB8AC3E}">
        <p14:creationId xmlns:p14="http://schemas.microsoft.com/office/powerpoint/2010/main" val="1171742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Bullets">
    <p:spTree>
      <p:nvGrpSpPr>
        <p:cNvPr id="1" name=""/>
        <p:cNvGrpSpPr/>
        <p:nvPr/>
      </p:nvGrpSpPr>
      <p:grpSpPr>
        <a:xfrm>
          <a:off x="0" y="0"/>
          <a:ext cx="0" cy="0"/>
          <a:chOff x="0" y="0"/>
          <a:chExt cx="0" cy="0"/>
        </a:xfrm>
      </p:grpSpPr>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5" name="Picture 4" descr="Ontario Health logo">
            <a:extLst>
              <a:ext uri="{FF2B5EF4-FFF2-40B4-BE49-F238E27FC236}">
                <a16:creationId xmlns:a16="http://schemas.microsoft.com/office/drawing/2014/main" id="{79257861-92BA-4C58-9FA0-269AB8F2E39E}"/>
              </a:ext>
            </a:extLst>
          </p:cNvPr>
          <p:cNvPicPr>
            <a:picLocks noChangeAspect="1"/>
          </p:cNvPicPr>
          <p:nvPr userDrawn="1"/>
        </p:nvPicPr>
        <p:blipFill>
          <a:blip r:embed="rId2"/>
          <a:srcRect/>
          <a:stretch/>
        </p:blipFill>
        <p:spPr>
          <a:xfrm>
            <a:off x="285659" y="4608479"/>
            <a:ext cx="926524" cy="300241"/>
          </a:xfrm>
          <a:prstGeom prst="rect">
            <a:avLst/>
          </a:prstGeom>
        </p:spPr>
      </p:pic>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hf hdr="0" ftr="0" dt="0"/>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0B2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8" y="1359906"/>
            <a:ext cx="6081935" cy="1477321"/>
          </a:xfrm>
        </p:spPr>
        <p:txBody>
          <a:bodyPr anchor="t"/>
          <a:lstStyle>
            <a:lvl1pPr algn="l">
              <a:defRPr sz="4000" b="1" cap="none">
                <a:solidFill>
                  <a:srgbClr val="FFFFFF"/>
                </a:solidFill>
              </a:defRPr>
            </a:lvl1pPr>
          </a:lstStyle>
          <a:p>
            <a:r>
              <a:rPr lang="en-US"/>
              <a:t>Click to edit Master title style</a:t>
            </a:r>
            <a:endParaRPr lang="en-CA"/>
          </a:p>
        </p:txBody>
      </p:sp>
      <p:sp>
        <p:nvSpPr>
          <p:cNvPr id="4" name="Rectangle 3">
            <a:extLst>
              <a:ext uri="{FF2B5EF4-FFF2-40B4-BE49-F238E27FC236}">
                <a16:creationId xmlns:a16="http://schemas.microsoft.com/office/drawing/2014/main" id="{FC22E14C-C515-44CF-A19F-E393ABBBD456}"/>
              </a:ext>
            </a:extLst>
          </p:cNvPr>
          <p:cNvSpPr/>
          <p:nvPr userDrawn="1"/>
        </p:nvSpPr>
        <p:spPr bwMode="auto">
          <a:xfrm rot="5400000">
            <a:off x="2855826" y="-1152920"/>
            <a:ext cx="317962" cy="4394004"/>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78"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5" name="TextBox 4">
            <a:extLst>
              <a:ext uri="{FF2B5EF4-FFF2-40B4-BE49-F238E27FC236}">
                <a16:creationId xmlns:a16="http://schemas.microsoft.com/office/drawing/2014/main" id="{57425822-9F98-5744-998D-767DF82FEB20}"/>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bg1"/>
                </a:solidFill>
                <a:latin typeface="Arial"/>
                <a:cs typeface="Arial"/>
              </a:rPr>
              <a:pPr algn="r" eaLnBrk="1" hangingPunct="1">
                <a:spcBef>
                  <a:spcPct val="50000"/>
                </a:spcBef>
              </a:pPr>
              <a:t>‹#›</a:t>
            </a:fld>
            <a:endParaRPr lang="en-US" altLang="en-US" sz="1100" b="0" u="none">
              <a:solidFill>
                <a:schemeClr val="bg1"/>
              </a:solidFill>
              <a:latin typeface="Arial"/>
              <a:cs typeface="Arial"/>
            </a:endParaRPr>
          </a:p>
        </p:txBody>
      </p:sp>
    </p:spTree>
    <p:extLst>
      <p:ext uri="{BB962C8B-B14F-4D97-AF65-F5344CB8AC3E}">
        <p14:creationId xmlns:p14="http://schemas.microsoft.com/office/powerpoint/2010/main" val="1226353622"/>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822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1" y="4218597"/>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4"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189"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573817054"/>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pic>
        <p:nvPicPr>
          <p:cNvPr id="6" name="Picture 5" descr="Ontario Health (Mental Health and Addictions Centre of Excellence) logo">
            <a:extLst>
              <a:ext uri="{FF2B5EF4-FFF2-40B4-BE49-F238E27FC236}">
                <a16:creationId xmlns:a16="http://schemas.microsoft.com/office/drawing/2014/main" id="{F54A0B01-C627-0E4A-AA35-F76D69526A82}"/>
              </a:ext>
            </a:extLst>
          </p:cNvPr>
          <p:cNvPicPr>
            <a:picLocks noChangeAspect="1"/>
          </p:cNvPicPr>
          <p:nvPr userDrawn="1"/>
        </p:nvPicPr>
        <p:blipFill>
          <a:blip r:embed="rId2"/>
          <a:srcRect/>
          <a:stretch/>
        </p:blipFill>
        <p:spPr>
          <a:xfrm>
            <a:off x="6441830" y="4218596"/>
            <a:ext cx="2703034" cy="925199"/>
          </a:xfrm>
          <a:prstGeom prst="rect">
            <a:avLst/>
          </a:prstGeom>
        </p:spPr>
      </p:pic>
      <p:sp>
        <p:nvSpPr>
          <p:cNvPr id="7" name="Rectangle 6">
            <a:extLst>
              <a:ext uri="{FF2B5EF4-FFF2-40B4-BE49-F238E27FC236}">
                <a16:creationId xmlns:a16="http://schemas.microsoft.com/office/drawing/2014/main" id="{4D45D923-24D5-8044-9044-A775CE304412}"/>
              </a:ext>
            </a:extLst>
          </p:cNvPr>
          <p:cNvSpPr/>
          <p:nvPr userDrawn="1"/>
        </p:nvSpPr>
        <p:spPr bwMode="auto">
          <a:xfrm>
            <a:off x="3" y="1"/>
            <a:ext cx="423949" cy="2326238"/>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2645767054"/>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pic>
        <p:nvPicPr>
          <p:cNvPr id="7" name="Picture 6" descr="Ontario Health (Mental Health and Addictions Centre of Excellence) logo">
            <a:extLst>
              <a:ext uri="{FF2B5EF4-FFF2-40B4-BE49-F238E27FC236}">
                <a16:creationId xmlns:a16="http://schemas.microsoft.com/office/drawing/2014/main" id="{C9567927-698C-9A44-93F3-5A02C96E909A}"/>
              </a:ext>
            </a:extLst>
          </p:cNvPr>
          <p:cNvPicPr>
            <a:picLocks noChangeAspect="1"/>
          </p:cNvPicPr>
          <p:nvPr userDrawn="1"/>
        </p:nvPicPr>
        <p:blipFill>
          <a:blip r:embed="rId2"/>
          <a:srcRect/>
          <a:stretch/>
        </p:blipFill>
        <p:spPr>
          <a:xfrm>
            <a:off x="0" y="4520079"/>
            <a:ext cx="1821365" cy="623420"/>
          </a:xfrm>
          <a:prstGeom prst="rect">
            <a:avLst/>
          </a:prstGeom>
        </p:spPr>
      </p:pic>
      <p:sp>
        <p:nvSpPr>
          <p:cNvPr id="4" name="TextBox 3"/>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2" name="Title 1"/>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457200" y="1275606"/>
            <a:ext cx="8229600" cy="3186354"/>
          </a:xfrm>
        </p:spPr>
        <p:txBody>
          <a:bodyPr/>
          <a:lstStyle>
            <a:lvl1pPr>
              <a:buClr>
                <a:srgbClr val="00B2E3"/>
              </a:buClr>
              <a:defRPr>
                <a:solidFill>
                  <a:schemeClr val="tx1"/>
                </a:solidFill>
              </a:defRPr>
            </a:lvl1pPr>
            <a:lvl2pPr>
              <a:buClr>
                <a:srgbClr val="00B2E3"/>
              </a:buClr>
              <a:defRPr/>
            </a:lvl2pPr>
            <a:lvl3pPr>
              <a:buClr>
                <a:srgbClr val="00B2E3"/>
              </a:buClr>
              <a:defRPr/>
            </a:lvl3pPr>
            <a:lvl4pPr>
              <a:buClr>
                <a:srgbClr val="00B2E3"/>
              </a:buClr>
              <a:defRPr/>
            </a:lvl4pPr>
            <a:lvl5pPr>
              <a:buClr>
                <a:srgbClr val="00B2E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5">
            <a:extLst>
              <a:ext uri="{FF2B5EF4-FFF2-40B4-BE49-F238E27FC236}">
                <a16:creationId xmlns:a16="http://schemas.microsoft.com/office/drawing/2014/main" id="{5E9F1A82-9D54-4801-8572-9152A6C6BCF8}"/>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Tree>
    <p:extLst>
      <p:ext uri="{BB962C8B-B14F-4D97-AF65-F5344CB8AC3E}">
        <p14:creationId xmlns:p14="http://schemas.microsoft.com/office/powerpoint/2010/main" val="1955607632"/>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89F46-2B3C-4752-8A83-BDBFDA4A3B71}"/>
              </a:ext>
            </a:extLst>
          </p:cNvPr>
          <p:cNvSpPr/>
          <p:nvPr userDrawn="1"/>
        </p:nvSpPr>
        <p:spPr bwMode="auto">
          <a:xfrm>
            <a:off x="3" y="0"/>
            <a:ext cx="423949" cy="1356972"/>
          </a:xfrm>
          <a:prstGeom prst="rect">
            <a:avLst/>
          </a:prstGeom>
          <a:gradFill>
            <a:gsLst>
              <a:gs pos="100000">
                <a:schemeClr val="bg1"/>
              </a:gs>
              <a:gs pos="0">
                <a:srgbClr val="00B2E3"/>
              </a:gs>
            </a:gsLst>
            <a:lin ang="5400000" scaled="1"/>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6" name="Title 1">
            <a:extLst>
              <a:ext uri="{FF2B5EF4-FFF2-40B4-BE49-F238E27FC236}">
                <a16:creationId xmlns:a16="http://schemas.microsoft.com/office/drawing/2014/main" id="{5C614D70-6F9B-B845-9818-088654AFE70B}"/>
              </a:ext>
            </a:extLst>
          </p:cNvPr>
          <p:cNvSpPr>
            <a:spLocks noGrp="1"/>
          </p:cNvSpPr>
          <p:nvPr>
            <p:ph type="title"/>
          </p:nvPr>
        </p:nvSpPr>
        <p:spPr>
          <a:xfrm>
            <a:off x="457200" y="164144"/>
            <a:ext cx="7139136" cy="874432"/>
          </a:xfrm>
        </p:spPr>
        <p:txBody>
          <a:bodyPr anchor="t"/>
          <a:lstStyle>
            <a:lvl1pPr>
              <a:defRPr>
                <a:solidFill>
                  <a:schemeClr val="tx1"/>
                </a:solidFill>
              </a:defRPr>
            </a:lvl1pPr>
          </a:lstStyle>
          <a:p>
            <a:r>
              <a:rPr lang="en-US"/>
              <a:t>Click to edit Master title style</a:t>
            </a:r>
            <a:endParaRPr lang="en-CA"/>
          </a:p>
        </p:txBody>
      </p:sp>
      <p:sp>
        <p:nvSpPr>
          <p:cNvPr id="8" name="TextBox 7">
            <a:extLst>
              <a:ext uri="{FF2B5EF4-FFF2-40B4-BE49-F238E27FC236}">
                <a16:creationId xmlns:a16="http://schemas.microsoft.com/office/drawing/2014/main" id="{5B55B22C-40BD-AB4B-81F9-D4F4D964930B}"/>
              </a:ext>
            </a:extLst>
          </p:cNvPr>
          <p:cNvSpPr txBox="1"/>
          <p:nvPr userDrawn="1"/>
        </p:nvSpPr>
        <p:spPr>
          <a:xfrm>
            <a:off x="7724259" y="474962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chemeClr val="tx1"/>
                </a:solidFill>
                <a:latin typeface="Arial"/>
                <a:cs typeface="Arial"/>
              </a:rPr>
              <a:pPr algn="r" eaLnBrk="1" hangingPunct="1">
                <a:spcBef>
                  <a:spcPct val="50000"/>
                </a:spcBef>
              </a:pPr>
              <a:t>‹#›</a:t>
            </a:fld>
            <a:endParaRPr lang="en-US" altLang="en-US" sz="1100" b="0" u="none">
              <a:solidFill>
                <a:schemeClr val="tx1"/>
              </a:solidFill>
              <a:latin typeface="Arial"/>
              <a:cs typeface="Arial"/>
            </a:endParaRPr>
          </a:p>
        </p:txBody>
      </p:sp>
      <p:sp>
        <p:nvSpPr>
          <p:cNvPr id="10" name="Content Placeholder 2">
            <a:extLst>
              <a:ext uri="{FF2B5EF4-FFF2-40B4-BE49-F238E27FC236}">
                <a16:creationId xmlns:a16="http://schemas.microsoft.com/office/drawing/2014/main" id="{DDA31B9F-8F0D-0243-AF54-41CCCB10923A}"/>
              </a:ext>
            </a:extLst>
          </p:cNvPr>
          <p:cNvSpPr>
            <a:spLocks noGrp="1"/>
          </p:cNvSpPr>
          <p:nvPr>
            <p:ph idx="1"/>
          </p:nvPr>
        </p:nvSpPr>
        <p:spPr>
          <a:xfrm>
            <a:off x="457200" y="1275606"/>
            <a:ext cx="8229600" cy="3186354"/>
          </a:xfrm>
        </p:spPr>
        <p:txBody>
          <a:bodyPr/>
          <a:lstStyle>
            <a:lvl1pPr marL="0" indent="0">
              <a:buClr>
                <a:srgbClr val="00B2E3"/>
              </a:buClr>
              <a:buFontTx/>
              <a:buNone/>
              <a:defRPr>
                <a:solidFill>
                  <a:schemeClr val="tx1"/>
                </a:solidFill>
              </a:defRPr>
            </a:lvl1pPr>
            <a:lvl2pPr marL="457200" indent="0">
              <a:buClr>
                <a:srgbClr val="00B2E3"/>
              </a:buClr>
              <a:buFontTx/>
              <a:buNone/>
              <a:defRPr/>
            </a:lvl2pPr>
            <a:lvl3pPr marL="914400" indent="0">
              <a:buClr>
                <a:srgbClr val="00B2E3"/>
              </a:buClr>
              <a:buFontTx/>
              <a:buNone/>
              <a:defRPr/>
            </a:lvl3pPr>
            <a:lvl4pPr marL="1371600" indent="0">
              <a:buClr>
                <a:srgbClr val="00B2E3"/>
              </a:buClr>
              <a:buFontTx/>
              <a:buNone/>
              <a:defRPr/>
            </a:lvl4pPr>
            <a:lvl5pPr marL="1828800" indent="0">
              <a:buClr>
                <a:srgbClr val="00B2E3"/>
              </a:buClr>
              <a:buFontTx/>
              <a:buNone/>
              <a:defRPr/>
            </a:lvl5pPr>
          </a:lstStyle>
          <a:p>
            <a:pPr lvl="0"/>
            <a:r>
              <a:rPr lang="en-US"/>
              <a:t>Click to edit Master text styles</a:t>
            </a:r>
            <a:endParaRPr lang="en-CA"/>
          </a:p>
        </p:txBody>
      </p:sp>
      <p:pic>
        <p:nvPicPr>
          <p:cNvPr id="7" name="Picture 6" descr="Ontario Health (Mental Health and Addictions Centre of Excellence) logo">
            <a:extLst>
              <a:ext uri="{FF2B5EF4-FFF2-40B4-BE49-F238E27FC236}">
                <a16:creationId xmlns:a16="http://schemas.microsoft.com/office/drawing/2014/main" id="{731CD3CA-8EFB-CE4C-8858-CD9176F57728}"/>
              </a:ext>
            </a:extLst>
          </p:cNvPr>
          <p:cNvPicPr>
            <a:picLocks noChangeAspect="1"/>
          </p:cNvPicPr>
          <p:nvPr userDrawn="1"/>
        </p:nvPicPr>
        <p:blipFill>
          <a:blip r:embed="rId2"/>
          <a:srcRect/>
          <a:stretch/>
        </p:blipFill>
        <p:spPr>
          <a:xfrm>
            <a:off x="0" y="4520079"/>
            <a:ext cx="1821365" cy="623420"/>
          </a:xfrm>
          <a:prstGeom prst="rect">
            <a:avLst/>
          </a:prstGeom>
        </p:spPr>
      </p:pic>
    </p:spTree>
    <p:extLst>
      <p:ext uri="{BB962C8B-B14F-4D97-AF65-F5344CB8AC3E}">
        <p14:creationId xmlns:p14="http://schemas.microsoft.com/office/powerpoint/2010/main" val="3942003179"/>
      </p:ext>
    </p:extLst>
  </p:cSld>
  <p:clrMapOvr>
    <a:masterClrMapping/>
  </p:clrMapOvr>
  <p:hf hdr="0" ftr="0" dt="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30.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theme" Target="../theme/theme10.xml"/><Relationship Id="rId5" Type="http://schemas.openxmlformats.org/officeDocument/2006/relationships/slideLayout" Target="../slideLayouts/slideLayout732.xml"/><Relationship Id="rId4" Type="http://schemas.openxmlformats.org/officeDocument/2006/relationships/slideLayout" Target="../slideLayouts/slideLayout731.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758.xml"/><Relationship Id="rId21" Type="http://schemas.openxmlformats.org/officeDocument/2006/relationships/slideLayout" Target="../slideLayouts/slideLayout753.xml"/><Relationship Id="rId42" Type="http://schemas.openxmlformats.org/officeDocument/2006/relationships/slideLayout" Target="../slideLayouts/slideLayout774.xml"/><Relationship Id="rId47" Type="http://schemas.openxmlformats.org/officeDocument/2006/relationships/slideLayout" Target="../slideLayouts/slideLayout779.xml"/><Relationship Id="rId63" Type="http://schemas.openxmlformats.org/officeDocument/2006/relationships/slideLayout" Target="../slideLayouts/slideLayout795.xml"/><Relationship Id="rId68" Type="http://schemas.openxmlformats.org/officeDocument/2006/relationships/slideLayout" Target="../slideLayouts/slideLayout800.xml"/><Relationship Id="rId2" Type="http://schemas.openxmlformats.org/officeDocument/2006/relationships/slideLayout" Target="../slideLayouts/slideLayout734.xml"/><Relationship Id="rId16" Type="http://schemas.openxmlformats.org/officeDocument/2006/relationships/slideLayout" Target="../slideLayouts/slideLayout748.xml"/><Relationship Id="rId29" Type="http://schemas.openxmlformats.org/officeDocument/2006/relationships/slideLayout" Target="../slideLayouts/slideLayout761.xml"/><Relationship Id="rId11" Type="http://schemas.openxmlformats.org/officeDocument/2006/relationships/slideLayout" Target="../slideLayouts/slideLayout743.xml"/><Relationship Id="rId24" Type="http://schemas.openxmlformats.org/officeDocument/2006/relationships/slideLayout" Target="../slideLayouts/slideLayout756.xml"/><Relationship Id="rId32" Type="http://schemas.openxmlformats.org/officeDocument/2006/relationships/slideLayout" Target="../slideLayouts/slideLayout764.xml"/><Relationship Id="rId37" Type="http://schemas.openxmlformats.org/officeDocument/2006/relationships/slideLayout" Target="../slideLayouts/slideLayout769.xml"/><Relationship Id="rId40" Type="http://schemas.openxmlformats.org/officeDocument/2006/relationships/slideLayout" Target="../slideLayouts/slideLayout772.xml"/><Relationship Id="rId45" Type="http://schemas.openxmlformats.org/officeDocument/2006/relationships/slideLayout" Target="../slideLayouts/slideLayout777.xml"/><Relationship Id="rId53" Type="http://schemas.openxmlformats.org/officeDocument/2006/relationships/slideLayout" Target="../slideLayouts/slideLayout785.xml"/><Relationship Id="rId58" Type="http://schemas.openxmlformats.org/officeDocument/2006/relationships/slideLayout" Target="../slideLayouts/slideLayout790.xml"/><Relationship Id="rId66" Type="http://schemas.openxmlformats.org/officeDocument/2006/relationships/slideLayout" Target="../slideLayouts/slideLayout798.xml"/><Relationship Id="rId74" Type="http://schemas.openxmlformats.org/officeDocument/2006/relationships/theme" Target="../theme/theme11.xml"/><Relationship Id="rId5" Type="http://schemas.openxmlformats.org/officeDocument/2006/relationships/slideLayout" Target="../slideLayouts/slideLayout737.xml"/><Relationship Id="rId61" Type="http://schemas.openxmlformats.org/officeDocument/2006/relationships/slideLayout" Target="../slideLayouts/slideLayout793.xml"/><Relationship Id="rId19" Type="http://schemas.openxmlformats.org/officeDocument/2006/relationships/slideLayout" Target="../slideLayouts/slideLayout751.xml"/><Relationship Id="rId14" Type="http://schemas.openxmlformats.org/officeDocument/2006/relationships/slideLayout" Target="../slideLayouts/slideLayout746.xml"/><Relationship Id="rId22" Type="http://schemas.openxmlformats.org/officeDocument/2006/relationships/slideLayout" Target="../slideLayouts/slideLayout754.xml"/><Relationship Id="rId27" Type="http://schemas.openxmlformats.org/officeDocument/2006/relationships/slideLayout" Target="../slideLayouts/slideLayout759.xml"/><Relationship Id="rId30" Type="http://schemas.openxmlformats.org/officeDocument/2006/relationships/slideLayout" Target="../slideLayouts/slideLayout762.xml"/><Relationship Id="rId35" Type="http://schemas.openxmlformats.org/officeDocument/2006/relationships/slideLayout" Target="../slideLayouts/slideLayout767.xml"/><Relationship Id="rId43" Type="http://schemas.openxmlformats.org/officeDocument/2006/relationships/slideLayout" Target="../slideLayouts/slideLayout775.xml"/><Relationship Id="rId48" Type="http://schemas.openxmlformats.org/officeDocument/2006/relationships/slideLayout" Target="../slideLayouts/slideLayout780.xml"/><Relationship Id="rId56" Type="http://schemas.openxmlformats.org/officeDocument/2006/relationships/slideLayout" Target="../slideLayouts/slideLayout788.xml"/><Relationship Id="rId64" Type="http://schemas.openxmlformats.org/officeDocument/2006/relationships/slideLayout" Target="../slideLayouts/slideLayout796.xml"/><Relationship Id="rId69" Type="http://schemas.openxmlformats.org/officeDocument/2006/relationships/slideLayout" Target="../slideLayouts/slideLayout801.xml"/><Relationship Id="rId8" Type="http://schemas.openxmlformats.org/officeDocument/2006/relationships/slideLayout" Target="../slideLayouts/slideLayout740.xml"/><Relationship Id="rId51" Type="http://schemas.openxmlformats.org/officeDocument/2006/relationships/slideLayout" Target="../slideLayouts/slideLayout783.xml"/><Relationship Id="rId72" Type="http://schemas.openxmlformats.org/officeDocument/2006/relationships/slideLayout" Target="../slideLayouts/slideLayout804.xml"/><Relationship Id="rId3" Type="http://schemas.openxmlformats.org/officeDocument/2006/relationships/slideLayout" Target="../slideLayouts/slideLayout735.xml"/><Relationship Id="rId12" Type="http://schemas.openxmlformats.org/officeDocument/2006/relationships/slideLayout" Target="../slideLayouts/slideLayout744.xml"/><Relationship Id="rId17" Type="http://schemas.openxmlformats.org/officeDocument/2006/relationships/slideLayout" Target="../slideLayouts/slideLayout749.xml"/><Relationship Id="rId25" Type="http://schemas.openxmlformats.org/officeDocument/2006/relationships/slideLayout" Target="../slideLayouts/slideLayout757.xml"/><Relationship Id="rId33" Type="http://schemas.openxmlformats.org/officeDocument/2006/relationships/slideLayout" Target="../slideLayouts/slideLayout765.xml"/><Relationship Id="rId38" Type="http://schemas.openxmlformats.org/officeDocument/2006/relationships/slideLayout" Target="../slideLayouts/slideLayout770.xml"/><Relationship Id="rId46" Type="http://schemas.openxmlformats.org/officeDocument/2006/relationships/slideLayout" Target="../slideLayouts/slideLayout778.xml"/><Relationship Id="rId59" Type="http://schemas.openxmlformats.org/officeDocument/2006/relationships/slideLayout" Target="../slideLayouts/slideLayout791.xml"/><Relationship Id="rId67" Type="http://schemas.openxmlformats.org/officeDocument/2006/relationships/slideLayout" Target="../slideLayouts/slideLayout799.xml"/><Relationship Id="rId20" Type="http://schemas.openxmlformats.org/officeDocument/2006/relationships/slideLayout" Target="../slideLayouts/slideLayout752.xml"/><Relationship Id="rId41" Type="http://schemas.openxmlformats.org/officeDocument/2006/relationships/slideLayout" Target="../slideLayouts/slideLayout773.xml"/><Relationship Id="rId54" Type="http://schemas.openxmlformats.org/officeDocument/2006/relationships/slideLayout" Target="../slideLayouts/slideLayout786.xml"/><Relationship Id="rId62" Type="http://schemas.openxmlformats.org/officeDocument/2006/relationships/slideLayout" Target="../slideLayouts/slideLayout794.xml"/><Relationship Id="rId70" Type="http://schemas.openxmlformats.org/officeDocument/2006/relationships/slideLayout" Target="../slideLayouts/slideLayout802.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5" Type="http://schemas.openxmlformats.org/officeDocument/2006/relationships/slideLayout" Target="../slideLayouts/slideLayout747.xml"/><Relationship Id="rId23" Type="http://schemas.openxmlformats.org/officeDocument/2006/relationships/slideLayout" Target="../slideLayouts/slideLayout755.xml"/><Relationship Id="rId28" Type="http://schemas.openxmlformats.org/officeDocument/2006/relationships/slideLayout" Target="../slideLayouts/slideLayout760.xml"/><Relationship Id="rId36" Type="http://schemas.openxmlformats.org/officeDocument/2006/relationships/slideLayout" Target="../slideLayouts/slideLayout768.xml"/><Relationship Id="rId49" Type="http://schemas.openxmlformats.org/officeDocument/2006/relationships/slideLayout" Target="../slideLayouts/slideLayout781.xml"/><Relationship Id="rId57" Type="http://schemas.openxmlformats.org/officeDocument/2006/relationships/slideLayout" Target="../slideLayouts/slideLayout789.xml"/><Relationship Id="rId10" Type="http://schemas.openxmlformats.org/officeDocument/2006/relationships/slideLayout" Target="../slideLayouts/slideLayout742.xml"/><Relationship Id="rId31" Type="http://schemas.openxmlformats.org/officeDocument/2006/relationships/slideLayout" Target="../slideLayouts/slideLayout763.xml"/><Relationship Id="rId44" Type="http://schemas.openxmlformats.org/officeDocument/2006/relationships/slideLayout" Target="../slideLayouts/slideLayout776.xml"/><Relationship Id="rId52" Type="http://schemas.openxmlformats.org/officeDocument/2006/relationships/slideLayout" Target="../slideLayouts/slideLayout784.xml"/><Relationship Id="rId60" Type="http://schemas.openxmlformats.org/officeDocument/2006/relationships/slideLayout" Target="../slideLayouts/slideLayout792.xml"/><Relationship Id="rId65" Type="http://schemas.openxmlformats.org/officeDocument/2006/relationships/slideLayout" Target="../slideLayouts/slideLayout797.xml"/><Relationship Id="rId73" Type="http://schemas.openxmlformats.org/officeDocument/2006/relationships/slideLayout" Target="../slideLayouts/slideLayout805.xml"/><Relationship Id="rId4" Type="http://schemas.openxmlformats.org/officeDocument/2006/relationships/slideLayout" Target="../slideLayouts/slideLayout736.xml"/><Relationship Id="rId9" Type="http://schemas.openxmlformats.org/officeDocument/2006/relationships/slideLayout" Target="../slideLayouts/slideLayout741.xml"/><Relationship Id="rId13" Type="http://schemas.openxmlformats.org/officeDocument/2006/relationships/slideLayout" Target="../slideLayouts/slideLayout745.xml"/><Relationship Id="rId18" Type="http://schemas.openxmlformats.org/officeDocument/2006/relationships/slideLayout" Target="../slideLayouts/slideLayout750.xml"/><Relationship Id="rId39" Type="http://schemas.openxmlformats.org/officeDocument/2006/relationships/slideLayout" Target="../slideLayouts/slideLayout771.xml"/><Relationship Id="rId34" Type="http://schemas.openxmlformats.org/officeDocument/2006/relationships/slideLayout" Target="../slideLayouts/slideLayout766.xml"/><Relationship Id="rId50" Type="http://schemas.openxmlformats.org/officeDocument/2006/relationships/slideLayout" Target="../slideLayouts/slideLayout782.xml"/><Relationship Id="rId55" Type="http://schemas.openxmlformats.org/officeDocument/2006/relationships/slideLayout" Target="../slideLayouts/slideLayout787.xml"/><Relationship Id="rId7" Type="http://schemas.openxmlformats.org/officeDocument/2006/relationships/slideLayout" Target="../slideLayouts/slideLayout739.xml"/><Relationship Id="rId71" Type="http://schemas.openxmlformats.org/officeDocument/2006/relationships/slideLayout" Target="../slideLayouts/slideLayout80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08.xml"/><Relationship Id="rId7" Type="http://schemas.openxmlformats.org/officeDocument/2006/relationships/theme" Target="../theme/theme12.xml"/><Relationship Id="rId2" Type="http://schemas.openxmlformats.org/officeDocument/2006/relationships/slideLayout" Target="../slideLayouts/slideLayout807.xml"/><Relationship Id="rId1" Type="http://schemas.openxmlformats.org/officeDocument/2006/relationships/slideLayout" Target="../slideLayouts/slideLayout806.xml"/><Relationship Id="rId6" Type="http://schemas.openxmlformats.org/officeDocument/2006/relationships/slideLayout" Target="../slideLayouts/slideLayout811.xml"/><Relationship Id="rId5" Type="http://schemas.openxmlformats.org/officeDocument/2006/relationships/slideLayout" Target="../slideLayouts/slideLayout810.xml"/><Relationship Id="rId4" Type="http://schemas.openxmlformats.org/officeDocument/2006/relationships/slideLayout" Target="../slideLayouts/slideLayout809.xml"/></Relationships>
</file>

<file path=ppt/slideMasters/_rels/slideMaster13.xml.rels><?xml version="1.0" encoding="UTF-8" standalone="yes"?>
<Relationships xmlns="http://schemas.openxmlformats.org/package/2006/relationships"><Relationship Id="rId117" Type="http://schemas.openxmlformats.org/officeDocument/2006/relationships/slideLayout" Target="../slideLayouts/slideLayout928.xml"/><Relationship Id="rId21" Type="http://schemas.openxmlformats.org/officeDocument/2006/relationships/slideLayout" Target="../slideLayouts/slideLayout832.xml"/><Relationship Id="rId42" Type="http://schemas.openxmlformats.org/officeDocument/2006/relationships/slideLayout" Target="../slideLayouts/slideLayout853.xml"/><Relationship Id="rId63" Type="http://schemas.openxmlformats.org/officeDocument/2006/relationships/slideLayout" Target="../slideLayouts/slideLayout874.xml"/><Relationship Id="rId84" Type="http://schemas.openxmlformats.org/officeDocument/2006/relationships/slideLayout" Target="../slideLayouts/slideLayout895.xml"/><Relationship Id="rId138" Type="http://schemas.openxmlformats.org/officeDocument/2006/relationships/slideLayout" Target="../slideLayouts/slideLayout949.xml"/><Relationship Id="rId107" Type="http://schemas.openxmlformats.org/officeDocument/2006/relationships/slideLayout" Target="../slideLayouts/slideLayout918.xml"/><Relationship Id="rId11" Type="http://schemas.openxmlformats.org/officeDocument/2006/relationships/slideLayout" Target="../slideLayouts/slideLayout822.xml"/><Relationship Id="rId32" Type="http://schemas.openxmlformats.org/officeDocument/2006/relationships/slideLayout" Target="../slideLayouts/slideLayout843.xml"/><Relationship Id="rId37" Type="http://schemas.openxmlformats.org/officeDocument/2006/relationships/slideLayout" Target="../slideLayouts/slideLayout848.xml"/><Relationship Id="rId53" Type="http://schemas.openxmlformats.org/officeDocument/2006/relationships/slideLayout" Target="../slideLayouts/slideLayout864.xml"/><Relationship Id="rId58" Type="http://schemas.openxmlformats.org/officeDocument/2006/relationships/slideLayout" Target="../slideLayouts/slideLayout869.xml"/><Relationship Id="rId74" Type="http://schemas.openxmlformats.org/officeDocument/2006/relationships/slideLayout" Target="../slideLayouts/slideLayout885.xml"/><Relationship Id="rId79" Type="http://schemas.openxmlformats.org/officeDocument/2006/relationships/slideLayout" Target="../slideLayouts/slideLayout890.xml"/><Relationship Id="rId102" Type="http://schemas.openxmlformats.org/officeDocument/2006/relationships/slideLayout" Target="../slideLayouts/slideLayout913.xml"/><Relationship Id="rId123" Type="http://schemas.openxmlformats.org/officeDocument/2006/relationships/slideLayout" Target="../slideLayouts/slideLayout934.xml"/><Relationship Id="rId128" Type="http://schemas.openxmlformats.org/officeDocument/2006/relationships/slideLayout" Target="../slideLayouts/slideLayout939.xml"/><Relationship Id="rId5" Type="http://schemas.openxmlformats.org/officeDocument/2006/relationships/slideLayout" Target="../slideLayouts/slideLayout816.xml"/><Relationship Id="rId90" Type="http://schemas.openxmlformats.org/officeDocument/2006/relationships/slideLayout" Target="../slideLayouts/slideLayout901.xml"/><Relationship Id="rId95" Type="http://schemas.openxmlformats.org/officeDocument/2006/relationships/slideLayout" Target="../slideLayouts/slideLayout906.xml"/><Relationship Id="rId22" Type="http://schemas.openxmlformats.org/officeDocument/2006/relationships/slideLayout" Target="../slideLayouts/slideLayout833.xml"/><Relationship Id="rId27" Type="http://schemas.openxmlformats.org/officeDocument/2006/relationships/slideLayout" Target="../slideLayouts/slideLayout838.xml"/><Relationship Id="rId43" Type="http://schemas.openxmlformats.org/officeDocument/2006/relationships/slideLayout" Target="../slideLayouts/slideLayout854.xml"/><Relationship Id="rId48" Type="http://schemas.openxmlformats.org/officeDocument/2006/relationships/slideLayout" Target="../slideLayouts/slideLayout859.xml"/><Relationship Id="rId64" Type="http://schemas.openxmlformats.org/officeDocument/2006/relationships/slideLayout" Target="../slideLayouts/slideLayout875.xml"/><Relationship Id="rId69" Type="http://schemas.openxmlformats.org/officeDocument/2006/relationships/slideLayout" Target="../slideLayouts/slideLayout880.xml"/><Relationship Id="rId113" Type="http://schemas.openxmlformats.org/officeDocument/2006/relationships/slideLayout" Target="../slideLayouts/slideLayout924.xml"/><Relationship Id="rId118" Type="http://schemas.openxmlformats.org/officeDocument/2006/relationships/slideLayout" Target="../slideLayouts/slideLayout929.xml"/><Relationship Id="rId134" Type="http://schemas.openxmlformats.org/officeDocument/2006/relationships/slideLayout" Target="../slideLayouts/slideLayout945.xml"/><Relationship Id="rId139" Type="http://schemas.openxmlformats.org/officeDocument/2006/relationships/slideLayout" Target="../slideLayouts/slideLayout950.xml"/><Relationship Id="rId80" Type="http://schemas.openxmlformats.org/officeDocument/2006/relationships/slideLayout" Target="../slideLayouts/slideLayout891.xml"/><Relationship Id="rId85" Type="http://schemas.openxmlformats.org/officeDocument/2006/relationships/slideLayout" Target="../slideLayouts/slideLayout896.xml"/><Relationship Id="rId12" Type="http://schemas.openxmlformats.org/officeDocument/2006/relationships/slideLayout" Target="../slideLayouts/slideLayout823.xml"/><Relationship Id="rId17" Type="http://schemas.openxmlformats.org/officeDocument/2006/relationships/slideLayout" Target="../slideLayouts/slideLayout828.xml"/><Relationship Id="rId33" Type="http://schemas.openxmlformats.org/officeDocument/2006/relationships/slideLayout" Target="../slideLayouts/slideLayout844.xml"/><Relationship Id="rId38" Type="http://schemas.openxmlformats.org/officeDocument/2006/relationships/slideLayout" Target="../slideLayouts/slideLayout849.xml"/><Relationship Id="rId59" Type="http://schemas.openxmlformats.org/officeDocument/2006/relationships/slideLayout" Target="../slideLayouts/slideLayout870.xml"/><Relationship Id="rId103" Type="http://schemas.openxmlformats.org/officeDocument/2006/relationships/slideLayout" Target="../slideLayouts/slideLayout914.xml"/><Relationship Id="rId108" Type="http://schemas.openxmlformats.org/officeDocument/2006/relationships/slideLayout" Target="../slideLayouts/slideLayout919.xml"/><Relationship Id="rId124" Type="http://schemas.openxmlformats.org/officeDocument/2006/relationships/slideLayout" Target="../slideLayouts/slideLayout935.xml"/><Relationship Id="rId129" Type="http://schemas.openxmlformats.org/officeDocument/2006/relationships/slideLayout" Target="../slideLayouts/slideLayout940.xml"/><Relationship Id="rId54" Type="http://schemas.openxmlformats.org/officeDocument/2006/relationships/slideLayout" Target="../slideLayouts/slideLayout865.xml"/><Relationship Id="rId70" Type="http://schemas.openxmlformats.org/officeDocument/2006/relationships/slideLayout" Target="../slideLayouts/slideLayout881.xml"/><Relationship Id="rId75" Type="http://schemas.openxmlformats.org/officeDocument/2006/relationships/slideLayout" Target="../slideLayouts/slideLayout886.xml"/><Relationship Id="rId91" Type="http://schemas.openxmlformats.org/officeDocument/2006/relationships/slideLayout" Target="../slideLayouts/slideLayout902.xml"/><Relationship Id="rId96" Type="http://schemas.openxmlformats.org/officeDocument/2006/relationships/slideLayout" Target="../slideLayouts/slideLayout907.xml"/><Relationship Id="rId140" Type="http://schemas.openxmlformats.org/officeDocument/2006/relationships/slideLayout" Target="../slideLayouts/slideLayout951.xml"/><Relationship Id="rId1" Type="http://schemas.openxmlformats.org/officeDocument/2006/relationships/slideLayout" Target="../slideLayouts/slideLayout812.xml"/><Relationship Id="rId6" Type="http://schemas.openxmlformats.org/officeDocument/2006/relationships/slideLayout" Target="../slideLayouts/slideLayout817.xml"/><Relationship Id="rId23" Type="http://schemas.openxmlformats.org/officeDocument/2006/relationships/slideLayout" Target="../slideLayouts/slideLayout834.xml"/><Relationship Id="rId28" Type="http://schemas.openxmlformats.org/officeDocument/2006/relationships/slideLayout" Target="../slideLayouts/slideLayout839.xml"/><Relationship Id="rId49" Type="http://schemas.openxmlformats.org/officeDocument/2006/relationships/slideLayout" Target="../slideLayouts/slideLayout860.xml"/><Relationship Id="rId114" Type="http://schemas.openxmlformats.org/officeDocument/2006/relationships/slideLayout" Target="../slideLayouts/slideLayout925.xml"/><Relationship Id="rId119" Type="http://schemas.openxmlformats.org/officeDocument/2006/relationships/slideLayout" Target="../slideLayouts/slideLayout930.xml"/><Relationship Id="rId44" Type="http://schemas.openxmlformats.org/officeDocument/2006/relationships/slideLayout" Target="../slideLayouts/slideLayout855.xml"/><Relationship Id="rId60" Type="http://schemas.openxmlformats.org/officeDocument/2006/relationships/slideLayout" Target="../slideLayouts/slideLayout871.xml"/><Relationship Id="rId65" Type="http://schemas.openxmlformats.org/officeDocument/2006/relationships/slideLayout" Target="../slideLayouts/slideLayout876.xml"/><Relationship Id="rId81" Type="http://schemas.openxmlformats.org/officeDocument/2006/relationships/slideLayout" Target="../slideLayouts/slideLayout892.xml"/><Relationship Id="rId86" Type="http://schemas.openxmlformats.org/officeDocument/2006/relationships/slideLayout" Target="../slideLayouts/slideLayout897.xml"/><Relationship Id="rId130" Type="http://schemas.openxmlformats.org/officeDocument/2006/relationships/slideLayout" Target="../slideLayouts/slideLayout941.xml"/><Relationship Id="rId135" Type="http://schemas.openxmlformats.org/officeDocument/2006/relationships/slideLayout" Target="../slideLayouts/slideLayout946.xml"/><Relationship Id="rId13" Type="http://schemas.openxmlformats.org/officeDocument/2006/relationships/slideLayout" Target="../slideLayouts/slideLayout824.xml"/><Relationship Id="rId18" Type="http://schemas.openxmlformats.org/officeDocument/2006/relationships/slideLayout" Target="../slideLayouts/slideLayout829.xml"/><Relationship Id="rId39" Type="http://schemas.openxmlformats.org/officeDocument/2006/relationships/slideLayout" Target="../slideLayouts/slideLayout850.xml"/><Relationship Id="rId109" Type="http://schemas.openxmlformats.org/officeDocument/2006/relationships/slideLayout" Target="../slideLayouts/slideLayout920.xml"/><Relationship Id="rId34" Type="http://schemas.openxmlformats.org/officeDocument/2006/relationships/slideLayout" Target="../slideLayouts/slideLayout845.xml"/><Relationship Id="rId50" Type="http://schemas.openxmlformats.org/officeDocument/2006/relationships/slideLayout" Target="../slideLayouts/slideLayout861.xml"/><Relationship Id="rId55" Type="http://schemas.openxmlformats.org/officeDocument/2006/relationships/slideLayout" Target="../slideLayouts/slideLayout866.xml"/><Relationship Id="rId76" Type="http://schemas.openxmlformats.org/officeDocument/2006/relationships/slideLayout" Target="../slideLayouts/slideLayout887.xml"/><Relationship Id="rId97" Type="http://schemas.openxmlformats.org/officeDocument/2006/relationships/slideLayout" Target="../slideLayouts/slideLayout908.xml"/><Relationship Id="rId104" Type="http://schemas.openxmlformats.org/officeDocument/2006/relationships/slideLayout" Target="../slideLayouts/slideLayout915.xml"/><Relationship Id="rId120" Type="http://schemas.openxmlformats.org/officeDocument/2006/relationships/slideLayout" Target="../slideLayouts/slideLayout931.xml"/><Relationship Id="rId125" Type="http://schemas.openxmlformats.org/officeDocument/2006/relationships/slideLayout" Target="../slideLayouts/slideLayout936.xml"/><Relationship Id="rId141" Type="http://schemas.openxmlformats.org/officeDocument/2006/relationships/theme" Target="../theme/theme13.xml"/><Relationship Id="rId7" Type="http://schemas.openxmlformats.org/officeDocument/2006/relationships/slideLayout" Target="../slideLayouts/slideLayout818.xml"/><Relationship Id="rId71" Type="http://schemas.openxmlformats.org/officeDocument/2006/relationships/slideLayout" Target="../slideLayouts/slideLayout882.xml"/><Relationship Id="rId92" Type="http://schemas.openxmlformats.org/officeDocument/2006/relationships/slideLayout" Target="../slideLayouts/slideLayout903.xml"/><Relationship Id="rId2" Type="http://schemas.openxmlformats.org/officeDocument/2006/relationships/slideLayout" Target="../slideLayouts/slideLayout813.xml"/><Relationship Id="rId29" Type="http://schemas.openxmlformats.org/officeDocument/2006/relationships/slideLayout" Target="../slideLayouts/slideLayout840.xml"/><Relationship Id="rId24" Type="http://schemas.openxmlformats.org/officeDocument/2006/relationships/slideLayout" Target="../slideLayouts/slideLayout835.xml"/><Relationship Id="rId40" Type="http://schemas.openxmlformats.org/officeDocument/2006/relationships/slideLayout" Target="../slideLayouts/slideLayout851.xml"/><Relationship Id="rId45" Type="http://schemas.openxmlformats.org/officeDocument/2006/relationships/slideLayout" Target="../slideLayouts/slideLayout856.xml"/><Relationship Id="rId66" Type="http://schemas.openxmlformats.org/officeDocument/2006/relationships/slideLayout" Target="../slideLayouts/slideLayout877.xml"/><Relationship Id="rId87" Type="http://schemas.openxmlformats.org/officeDocument/2006/relationships/slideLayout" Target="../slideLayouts/slideLayout898.xml"/><Relationship Id="rId110" Type="http://schemas.openxmlformats.org/officeDocument/2006/relationships/slideLayout" Target="../slideLayouts/slideLayout921.xml"/><Relationship Id="rId115" Type="http://schemas.openxmlformats.org/officeDocument/2006/relationships/slideLayout" Target="../slideLayouts/slideLayout926.xml"/><Relationship Id="rId131" Type="http://schemas.openxmlformats.org/officeDocument/2006/relationships/slideLayout" Target="../slideLayouts/slideLayout942.xml"/><Relationship Id="rId136" Type="http://schemas.openxmlformats.org/officeDocument/2006/relationships/slideLayout" Target="../slideLayouts/slideLayout947.xml"/><Relationship Id="rId61" Type="http://schemas.openxmlformats.org/officeDocument/2006/relationships/slideLayout" Target="../slideLayouts/slideLayout872.xml"/><Relationship Id="rId82" Type="http://schemas.openxmlformats.org/officeDocument/2006/relationships/slideLayout" Target="../slideLayouts/slideLayout893.xml"/><Relationship Id="rId19" Type="http://schemas.openxmlformats.org/officeDocument/2006/relationships/slideLayout" Target="../slideLayouts/slideLayout830.xml"/><Relationship Id="rId14" Type="http://schemas.openxmlformats.org/officeDocument/2006/relationships/slideLayout" Target="../slideLayouts/slideLayout825.xml"/><Relationship Id="rId30" Type="http://schemas.openxmlformats.org/officeDocument/2006/relationships/slideLayout" Target="../slideLayouts/slideLayout841.xml"/><Relationship Id="rId35" Type="http://schemas.openxmlformats.org/officeDocument/2006/relationships/slideLayout" Target="../slideLayouts/slideLayout846.xml"/><Relationship Id="rId56" Type="http://schemas.openxmlformats.org/officeDocument/2006/relationships/slideLayout" Target="../slideLayouts/slideLayout867.xml"/><Relationship Id="rId77" Type="http://schemas.openxmlformats.org/officeDocument/2006/relationships/slideLayout" Target="../slideLayouts/slideLayout888.xml"/><Relationship Id="rId100" Type="http://schemas.openxmlformats.org/officeDocument/2006/relationships/slideLayout" Target="../slideLayouts/slideLayout911.xml"/><Relationship Id="rId105" Type="http://schemas.openxmlformats.org/officeDocument/2006/relationships/slideLayout" Target="../slideLayouts/slideLayout916.xml"/><Relationship Id="rId126" Type="http://schemas.openxmlformats.org/officeDocument/2006/relationships/slideLayout" Target="../slideLayouts/slideLayout937.xml"/><Relationship Id="rId8" Type="http://schemas.openxmlformats.org/officeDocument/2006/relationships/slideLayout" Target="../slideLayouts/slideLayout819.xml"/><Relationship Id="rId51" Type="http://schemas.openxmlformats.org/officeDocument/2006/relationships/slideLayout" Target="../slideLayouts/slideLayout862.xml"/><Relationship Id="rId72" Type="http://schemas.openxmlformats.org/officeDocument/2006/relationships/slideLayout" Target="../slideLayouts/slideLayout883.xml"/><Relationship Id="rId93" Type="http://schemas.openxmlformats.org/officeDocument/2006/relationships/slideLayout" Target="../slideLayouts/slideLayout904.xml"/><Relationship Id="rId98" Type="http://schemas.openxmlformats.org/officeDocument/2006/relationships/slideLayout" Target="../slideLayouts/slideLayout909.xml"/><Relationship Id="rId121" Type="http://schemas.openxmlformats.org/officeDocument/2006/relationships/slideLayout" Target="../slideLayouts/slideLayout932.xml"/><Relationship Id="rId3" Type="http://schemas.openxmlformats.org/officeDocument/2006/relationships/slideLayout" Target="../slideLayouts/slideLayout814.xml"/><Relationship Id="rId25" Type="http://schemas.openxmlformats.org/officeDocument/2006/relationships/slideLayout" Target="../slideLayouts/slideLayout836.xml"/><Relationship Id="rId46" Type="http://schemas.openxmlformats.org/officeDocument/2006/relationships/slideLayout" Target="../slideLayouts/slideLayout857.xml"/><Relationship Id="rId67" Type="http://schemas.openxmlformats.org/officeDocument/2006/relationships/slideLayout" Target="../slideLayouts/slideLayout878.xml"/><Relationship Id="rId116" Type="http://schemas.openxmlformats.org/officeDocument/2006/relationships/slideLayout" Target="../slideLayouts/slideLayout927.xml"/><Relationship Id="rId137" Type="http://schemas.openxmlformats.org/officeDocument/2006/relationships/slideLayout" Target="../slideLayouts/slideLayout948.xml"/><Relationship Id="rId20" Type="http://schemas.openxmlformats.org/officeDocument/2006/relationships/slideLayout" Target="../slideLayouts/slideLayout831.xml"/><Relationship Id="rId41" Type="http://schemas.openxmlformats.org/officeDocument/2006/relationships/slideLayout" Target="../slideLayouts/slideLayout852.xml"/><Relationship Id="rId62" Type="http://schemas.openxmlformats.org/officeDocument/2006/relationships/slideLayout" Target="../slideLayouts/slideLayout873.xml"/><Relationship Id="rId83" Type="http://schemas.openxmlformats.org/officeDocument/2006/relationships/slideLayout" Target="../slideLayouts/slideLayout894.xml"/><Relationship Id="rId88" Type="http://schemas.openxmlformats.org/officeDocument/2006/relationships/slideLayout" Target="../slideLayouts/slideLayout899.xml"/><Relationship Id="rId111" Type="http://schemas.openxmlformats.org/officeDocument/2006/relationships/slideLayout" Target="../slideLayouts/slideLayout922.xml"/><Relationship Id="rId132" Type="http://schemas.openxmlformats.org/officeDocument/2006/relationships/slideLayout" Target="../slideLayouts/slideLayout943.xml"/><Relationship Id="rId15" Type="http://schemas.openxmlformats.org/officeDocument/2006/relationships/slideLayout" Target="../slideLayouts/slideLayout826.xml"/><Relationship Id="rId36" Type="http://schemas.openxmlformats.org/officeDocument/2006/relationships/slideLayout" Target="../slideLayouts/slideLayout847.xml"/><Relationship Id="rId57" Type="http://schemas.openxmlformats.org/officeDocument/2006/relationships/slideLayout" Target="../slideLayouts/slideLayout868.xml"/><Relationship Id="rId106" Type="http://schemas.openxmlformats.org/officeDocument/2006/relationships/slideLayout" Target="../slideLayouts/slideLayout917.xml"/><Relationship Id="rId127" Type="http://schemas.openxmlformats.org/officeDocument/2006/relationships/slideLayout" Target="../slideLayouts/slideLayout938.xml"/><Relationship Id="rId10" Type="http://schemas.openxmlformats.org/officeDocument/2006/relationships/slideLayout" Target="../slideLayouts/slideLayout821.xml"/><Relationship Id="rId31" Type="http://schemas.openxmlformats.org/officeDocument/2006/relationships/slideLayout" Target="../slideLayouts/slideLayout842.xml"/><Relationship Id="rId52" Type="http://schemas.openxmlformats.org/officeDocument/2006/relationships/slideLayout" Target="../slideLayouts/slideLayout863.xml"/><Relationship Id="rId73" Type="http://schemas.openxmlformats.org/officeDocument/2006/relationships/slideLayout" Target="../slideLayouts/slideLayout884.xml"/><Relationship Id="rId78" Type="http://schemas.openxmlformats.org/officeDocument/2006/relationships/slideLayout" Target="../slideLayouts/slideLayout889.xml"/><Relationship Id="rId94" Type="http://schemas.openxmlformats.org/officeDocument/2006/relationships/slideLayout" Target="../slideLayouts/slideLayout905.xml"/><Relationship Id="rId99" Type="http://schemas.openxmlformats.org/officeDocument/2006/relationships/slideLayout" Target="../slideLayouts/slideLayout910.xml"/><Relationship Id="rId101" Type="http://schemas.openxmlformats.org/officeDocument/2006/relationships/slideLayout" Target="../slideLayouts/slideLayout912.xml"/><Relationship Id="rId122" Type="http://schemas.openxmlformats.org/officeDocument/2006/relationships/slideLayout" Target="../slideLayouts/slideLayout933.xml"/><Relationship Id="rId4" Type="http://schemas.openxmlformats.org/officeDocument/2006/relationships/slideLayout" Target="../slideLayouts/slideLayout815.xml"/><Relationship Id="rId9" Type="http://schemas.openxmlformats.org/officeDocument/2006/relationships/slideLayout" Target="../slideLayouts/slideLayout820.xml"/><Relationship Id="rId26" Type="http://schemas.openxmlformats.org/officeDocument/2006/relationships/slideLayout" Target="../slideLayouts/slideLayout837.xml"/><Relationship Id="rId47" Type="http://schemas.openxmlformats.org/officeDocument/2006/relationships/slideLayout" Target="../slideLayouts/slideLayout858.xml"/><Relationship Id="rId68" Type="http://schemas.openxmlformats.org/officeDocument/2006/relationships/slideLayout" Target="../slideLayouts/slideLayout879.xml"/><Relationship Id="rId89" Type="http://schemas.openxmlformats.org/officeDocument/2006/relationships/slideLayout" Target="../slideLayouts/slideLayout900.xml"/><Relationship Id="rId112" Type="http://schemas.openxmlformats.org/officeDocument/2006/relationships/slideLayout" Target="../slideLayouts/slideLayout923.xml"/><Relationship Id="rId133" Type="http://schemas.openxmlformats.org/officeDocument/2006/relationships/slideLayout" Target="../slideLayouts/slideLayout944.xml"/><Relationship Id="rId16" Type="http://schemas.openxmlformats.org/officeDocument/2006/relationships/slideLayout" Target="../slideLayouts/slideLayout8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63" Type="http://schemas.openxmlformats.org/officeDocument/2006/relationships/slideLayout" Target="../slideLayouts/slideLayout15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theme" Target="../theme/theme3.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271.xml"/><Relationship Id="rId21" Type="http://schemas.openxmlformats.org/officeDocument/2006/relationships/slideLayout" Target="../slideLayouts/slideLayout175.xml"/><Relationship Id="rId324" Type="http://schemas.openxmlformats.org/officeDocument/2006/relationships/slideLayout" Target="../slideLayouts/slideLayout478.xml"/><Relationship Id="rId531" Type="http://schemas.openxmlformats.org/officeDocument/2006/relationships/theme" Target="../theme/theme4.xml"/><Relationship Id="rId170" Type="http://schemas.openxmlformats.org/officeDocument/2006/relationships/slideLayout" Target="../slideLayouts/slideLayout324.xml"/><Relationship Id="rId268" Type="http://schemas.openxmlformats.org/officeDocument/2006/relationships/slideLayout" Target="../slideLayouts/slideLayout422.xml"/><Relationship Id="rId475" Type="http://schemas.openxmlformats.org/officeDocument/2006/relationships/slideLayout" Target="../slideLayouts/slideLayout629.xml"/><Relationship Id="rId32" Type="http://schemas.openxmlformats.org/officeDocument/2006/relationships/slideLayout" Target="../slideLayouts/slideLayout186.xml"/><Relationship Id="rId128" Type="http://schemas.openxmlformats.org/officeDocument/2006/relationships/slideLayout" Target="../slideLayouts/slideLayout282.xml"/><Relationship Id="rId335" Type="http://schemas.openxmlformats.org/officeDocument/2006/relationships/slideLayout" Target="../slideLayouts/slideLayout489.xml"/><Relationship Id="rId5" Type="http://schemas.openxmlformats.org/officeDocument/2006/relationships/slideLayout" Target="../slideLayouts/slideLayout159.xml"/><Relationship Id="rId181" Type="http://schemas.openxmlformats.org/officeDocument/2006/relationships/slideLayout" Target="../slideLayouts/slideLayout335.xml"/><Relationship Id="rId237" Type="http://schemas.openxmlformats.org/officeDocument/2006/relationships/slideLayout" Target="../slideLayouts/slideLayout391.xml"/><Relationship Id="rId402" Type="http://schemas.openxmlformats.org/officeDocument/2006/relationships/slideLayout" Target="../slideLayouts/slideLayout556.xml"/><Relationship Id="rId279" Type="http://schemas.openxmlformats.org/officeDocument/2006/relationships/slideLayout" Target="../slideLayouts/slideLayout433.xml"/><Relationship Id="rId444" Type="http://schemas.openxmlformats.org/officeDocument/2006/relationships/slideLayout" Target="../slideLayouts/slideLayout598.xml"/><Relationship Id="rId486" Type="http://schemas.openxmlformats.org/officeDocument/2006/relationships/slideLayout" Target="../slideLayouts/slideLayout640.xml"/><Relationship Id="rId43" Type="http://schemas.openxmlformats.org/officeDocument/2006/relationships/slideLayout" Target="../slideLayouts/slideLayout197.xml"/><Relationship Id="rId139" Type="http://schemas.openxmlformats.org/officeDocument/2006/relationships/slideLayout" Target="../slideLayouts/slideLayout293.xml"/><Relationship Id="rId290" Type="http://schemas.openxmlformats.org/officeDocument/2006/relationships/slideLayout" Target="../slideLayouts/slideLayout444.xml"/><Relationship Id="rId304" Type="http://schemas.openxmlformats.org/officeDocument/2006/relationships/slideLayout" Target="../slideLayouts/slideLayout458.xml"/><Relationship Id="rId346" Type="http://schemas.openxmlformats.org/officeDocument/2006/relationships/slideLayout" Target="../slideLayouts/slideLayout500.xml"/><Relationship Id="rId388" Type="http://schemas.openxmlformats.org/officeDocument/2006/relationships/slideLayout" Target="../slideLayouts/slideLayout542.xml"/><Relationship Id="rId511" Type="http://schemas.openxmlformats.org/officeDocument/2006/relationships/slideLayout" Target="../slideLayouts/slideLayout665.xml"/><Relationship Id="rId85" Type="http://schemas.openxmlformats.org/officeDocument/2006/relationships/slideLayout" Target="../slideLayouts/slideLayout239.xml"/><Relationship Id="rId150" Type="http://schemas.openxmlformats.org/officeDocument/2006/relationships/slideLayout" Target="../slideLayouts/slideLayout304.xml"/><Relationship Id="rId192" Type="http://schemas.openxmlformats.org/officeDocument/2006/relationships/slideLayout" Target="../slideLayouts/slideLayout346.xml"/><Relationship Id="rId206" Type="http://schemas.openxmlformats.org/officeDocument/2006/relationships/slideLayout" Target="../slideLayouts/slideLayout360.xml"/><Relationship Id="rId413" Type="http://schemas.openxmlformats.org/officeDocument/2006/relationships/slideLayout" Target="../slideLayouts/slideLayout567.xml"/><Relationship Id="rId248" Type="http://schemas.openxmlformats.org/officeDocument/2006/relationships/slideLayout" Target="../slideLayouts/slideLayout402.xml"/><Relationship Id="rId455" Type="http://schemas.openxmlformats.org/officeDocument/2006/relationships/slideLayout" Target="../slideLayouts/slideLayout609.xml"/><Relationship Id="rId497" Type="http://schemas.openxmlformats.org/officeDocument/2006/relationships/slideLayout" Target="../slideLayouts/slideLayout651.xml"/><Relationship Id="rId12" Type="http://schemas.openxmlformats.org/officeDocument/2006/relationships/slideLayout" Target="../slideLayouts/slideLayout166.xml"/><Relationship Id="rId108" Type="http://schemas.openxmlformats.org/officeDocument/2006/relationships/slideLayout" Target="../slideLayouts/slideLayout262.xml"/><Relationship Id="rId315" Type="http://schemas.openxmlformats.org/officeDocument/2006/relationships/slideLayout" Target="../slideLayouts/slideLayout469.xml"/><Relationship Id="rId357" Type="http://schemas.openxmlformats.org/officeDocument/2006/relationships/slideLayout" Target="../slideLayouts/slideLayout511.xml"/><Relationship Id="rId522" Type="http://schemas.openxmlformats.org/officeDocument/2006/relationships/slideLayout" Target="../slideLayouts/slideLayout676.xml"/><Relationship Id="rId54" Type="http://schemas.openxmlformats.org/officeDocument/2006/relationships/slideLayout" Target="../slideLayouts/slideLayout208.xml"/><Relationship Id="rId96" Type="http://schemas.openxmlformats.org/officeDocument/2006/relationships/slideLayout" Target="../slideLayouts/slideLayout250.xml"/><Relationship Id="rId161" Type="http://schemas.openxmlformats.org/officeDocument/2006/relationships/slideLayout" Target="../slideLayouts/slideLayout315.xml"/><Relationship Id="rId217" Type="http://schemas.openxmlformats.org/officeDocument/2006/relationships/slideLayout" Target="../slideLayouts/slideLayout371.xml"/><Relationship Id="rId399" Type="http://schemas.openxmlformats.org/officeDocument/2006/relationships/slideLayout" Target="../slideLayouts/slideLayout553.xml"/><Relationship Id="rId259" Type="http://schemas.openxmlformats.org/officeDocument/2006/relationships/slideLayout" Target="../slideLayouts/slideLayout413.xml"/><Relationship Id="rId424" Type="http://schemas.openxmlformats.org/officeDocument/2006/relationships/slideLayout" Target="../slideLayouts/slideLayout578.xml"/><Relationship Id="rId466" Type="http://schemas.openxmlformats.org/officeDocument/2006/relationships/slideLayout" Target="../slideLayouts/slideLayout620.xml"/><Relationship Id="rId23" Type="http://schemas.openxmlformats.org/officeDocument/2006/relationships/slideLayout" Target="../slideLayouts/slideLayout177.xml"/><Relationship Id="rId119" Type="http://schemas.openxmlformats.org/officeDocument/2006/relationships/slideLayout" Target="../slideLayouts/slideLayout273.xml"/><Relationship Id="rId270" Type="http://schemas.openxmlformats.org/officeDocument/2006/relationships/slideLayout" Target="../slideLayouts/slideLayout424.xml"/><Relationship Id="rId326" Type="http://schemas.openxmlformats.org/officeDocument/2006/relationships/slideLayout" Target="../slideLayouts/slideLayout480.xml"/><Relationship Id="rId65" Type="http://schemas.openxmlformats.org/officeDocument/2006/relationships/slideLayout" Target="../slideLayouts/slideLayout219.xml"/><Relationship Id="rId130" Type="http://schemas.openxmlformats.org/officeDocument/2006/relationships/slideLayout" Target="../slideLayouts/slideLayout284.xml"/><Relationship Id="rId368" Type="http://schemas.openxmlformats.org/officeDocument/2006/relationships/slideLayout" Target="../slideLayouts/slideLayout522.xml"/><Relationship Id="rId172" Type="http://schemas.openxmlformats.org/officeDocument/2006/relationships/slideLayout" Target="../slideLayouts/slideLayout326.xml"/><Relationship Id="rId228" Type="http://schemas.openxmlformats.org/officeDocument/2006/relationships/slideLayout" Target="../slideLayouts/slideLayout382.xml"/><Relationship Id="rId435" Type="http://schemas.openxmlformats.org/officeDocument/2006/relationships/slideLayout" Target="../slideLayouts/slideLayout589.xml"/><Relationship Id="rId477" Type="http://schemas.openxmlformats.org/officeDocument/2006/relationships/slideLayout" Target="../slideLayouts/slideLayout631.xml"/><Relationship Id="rId281" Type="http://schemas.openxmlformats.org/officeDocument/2006/relationships/slideLayout" Target="../slideLayouts/slideLayout435.xml"/><Relationship Id="rId337" Type="http://schemas.openxmlformats.org/officeDocument/2006/relationships/slideLayout" Target="../slideLayouts/slideLayout491.xml"/><Relationship Id="rId502" Type="http://schemas.openxmlformats.org/officeDocument/2006/relationships/slideLayout" Target="../slideLayouts/slideLayout656.xml"/><Relationship Id="rId34" Type="http://schemas.openxmlformats.org/officeDocument/2006/relationships/slideLayout" Target="../slideLayouts/slideLayout188.xml"/><Relationship Id="rId76" Type="http://schemas.openxmlformats.org/officeDocument/2006/relationships/slideLayout" Target="../slideLayouts/slideLayout230.xml"/><Relationship Id="rId141" Type="http://schemas.openxmlformats.org/officeDocument/2006/relationships/slideLayout" Target="../slideLayouts/slideLayout295.xml"/><Relationship Id="rId379" Type="http://schemas.openxmlformats.org/officeDocument/2006/relationships/slideLayout" Target="../slideLayouts/slideLayout533.xml"/><Relationship Id="rId7" Type="http://schemas.openxmlformats.org/officeDocument/2006/relationships/slideLayout" Target="../slideLayouts/slideLayout161.xml"/><Relationship Id="rId183" Type="http://schemas.openxmlformats.org/officeDocument/2006/relationships/slideLayout" Target="../slideLayouts/slideLayout337.xml"/><Relationship Id="rId239" Type="http://schemas.openxmlformats.org/officeDocument/2006/relationships/slideLayout" Target="../slideLayouts/slideLayout393.xml"/><Relationship Id="rId390" Type="http://schemas.openxmlformats.org/officeDocument/2006/relationships/slideLayout" Target="../slideLayouts/slideLayout544.xml"/><Relationship Id="rId404" Type="http://schemas.openxmlformats.org/officeDocument/2006/relationships/slideLayout" Target="../slideLayouts/slideLayout558.xml"/><Relationship Id="rId446" Type="http://schemas.openxmlformats.org/officeDocument/2006/relationships/slideLayout" Target="../slideLayouts/slideLayout600.xml"/><Relationship Id="rId250" Type="http://schemas.openxmlformats.org/officeDocument/2006/relationships/slideLayout" Target="../slideLayouts/slideLayout404.xml"/><Relationship Id="rId292" Type="http://schemas.openxmlformats.org/officeDocument/2006/relationships/slideLayout" Target="../slideLayouts/slideLayout446.xml"/><Relationship Id="rId306" Type="http://schemas.openxmlformats.org/officeDocument/2006/relationships/slideLayout" Target="../slideLayouts/slideLayout460.xml"/><Relationship Id="rId488" Type="http://schemas.openxmlformats.org/officeDocument/2006/relationships/slideLayout" Target="../slideLayouts/slideLayout642.xml"/><Relationship Id="rId45" Type="http://schemas.openxmlformats.org/officeDocument/2006/relationships/slideLayout" Target="../slideLayouts/slideLayout199.xml"/><Relationship Id="rId87" Type="http://schemas.openxmlformats.org/officeDocument/2006/relationships/slideLayout" Target="../slideLayouts/slideLayout241.xml"/><Relationship Id="rId110" Type="http://schemas.openxmlformats.org/officeDocument/2006/relationships/slideLayout" Target="../slideLayouts/slideLayout264.xml"/><Relationship Id="rId348" Type="http://schemas.openxmlformats.org/officeDocument/2006/relationships/slideLayout" Target="../slideLayouts/slideLayout502.xml"/><Relationship Id="rId513" Type="http://schemas.openxmlformats.org/officeDocument/2006/relationships/slideLayout" Target="../slideLayouts/slideLayout667.xml"/><Relationship Id="rId152" Type="http://schemas.openxmlformats.org/officeDocument/2006/relationships/slideLayout" Target="../slideLayouts/slideLayout306.xml"/><Relationship Id="rId194" Type="http://schemas.openxmlformats.org/officeDocument/2006/relationships/slideLayout" Target="../slideLayouts/slideLayout348.xml"/><Relationship Id="rId208" Type="http://schemas.openxmlformats.org/officeDocument/2006/relationships/slideLayout" Target="../slideLayouts/slideLayout362.xml"/><Relationship Id="rId415" Type="http://schemas.openxmlformats.org/officeDocument/2006/relationships/slideLayout" Target="../slideLayouts/slideLayout569.xml"/><Relationship Id="rId457" Type="http://schemas.openxmlformats.org/officeDocument/2006/relationships/slideLayout" Target="../slideLayouts/slideLayout611.xml"/><Relationship Id="rId261" Type="http://schemas.openxmlformats.org/officeDocument/2006/relationships/slideLayout" Target="../slideLayouts/slideLayout415.xml"/><Relationship Id="rId499" Type="http://schemas.openxmlformats.org/officeDocument/2006/relationships/slideLayout" Target="../slideLayouts/slideLayout653.xml"/><Relationship Id="rId14" Type="http://schemas.openxmlformats.org/officeDocument/2006/relationships/slideLayout" Target="../slideLayouts/slideLayout168.xml"/><Relationship Id="rId56" Type="http://schemas.openxmlformats.org/officeDocument/2006/relationships/slideLayout" Target="../slideLayouts/slideLayout210.xml"/><Relationship Id="rId317" Type="http://schemas.openxmlformats.org/officeDocument/2006/relationships/slideLayout" Target="../slideLayouts/slideLayout471.xml"/><Relationship Id="rId359" Type="http://schemas.openxmlformats.org/officeDocument/2006/relationships/slideLayout" Target="../slideLayouts/slideLayout513.xml"/><Relationship Id="rId524" Type="http://schemas.openxmlformats.org/officeDocument/2006/relationships/slideLayout" Target="../slideLayouts/slideLayout678.xml"/><Relationship Id="rId98" Type="http://schemas.openxmlformats.org/officeDocument/2006/relationships/slideLayout" Target="../slideLayouts/slideLayout252.xml"/><Relationship Id="rId121" Type="http://schemas.openxmlformats.org/officeDocument/2006/relationships/slideLayout" Target="../slideLayouts/slideLayout275.xml"/><Relationship Id="rId163" Type="http://schemas.openxmlformats.org/officeDocument/2006/relationships/slideLayout" Target="../slideLayouts/slideLayout317.xml"/><Relationship Id="rId219" Type="http://schemas.openxmlformats.org/officeDocument/2006/relationships/slideLayout" Target="../slideLayouts/slideLayout373.xml"/><Relationship Id="rId370" Type="http://schemas.openxmlformats.org/officeDocument/2006/relationships/slideLayout" Target="../slideLayouts/slideLayout524.xml"/><Relationship Id="rId426" Type="http://schemas.openxmlformats.org/officeDocument/2006/relationships/slideLayout" Target="../slideLayouts/slideLayout580.xml"/><Relationship Id="rId230" Type="http://schemas.openxmlformats.org/officeDocument/2006/relationships/slideLayout" Target="../slideLayouts/slideLayout384.xml"/><Relationship Id="rId468" Type="http://schemas.openxmlformats.org/officeDocument/2006/relationships/slideLayout" Target="../slideLayouts/slideLayout622.xml"/><Relationship Id="rId25" Type="http://schemas.openxmlformats.org/officeDocument/2006/relationships/slideLayout" Target="../slideLayouts/slideLayout179.xml"/><Relationship Id="rId67" Type="http://schemas.openxmlformats.org/officeDocument/2006/relationships/slideLayout" Target="../slideLayouts/slideLayout221.xml"/><Relationship Id="rId272" Type="http://schemas.openxmlformats.org/officeDocument/2006/relationships/slideLayout" Target="../slideLayouts/slideLayout426.xml"/><Relationship Id="rId328" Type="http://schemas.openxmlformats.org/officeDocument/2006/relationships/slideLayout" Target="../slideLayouts/slideLayout482.xml"/><Relationship Id="rId132" Type="http://schemas.openxmlformats.org/officeDocument/2006/relationships/slideLayout" Target="../slideLayouts/slideLayout286.xml"/><Relationship Id="rId174" Type="http://schemas.openxmlformats.org/officeDocument/2006/relationships/slideLayout" Target="../slideLayouts/slideLayout328.xml"/><Relationship Id="rId381" Type="http://schemas.openxmlformats.org/officeDocument/2006/relationships/slideLayout" Target="../slideLayouts/slideLayout535.xml"/><Relationship Id="rId241" Type="http://schemas.openxmlformats.org/officeDocument/2006/relationships/slideLayout" Target="../slideLayouts/slideLayout395.xml"/><Relationship Id="rId437" Type="http://schemas.openxmlformats.org/officeDocument/2006/relationships/slideLayout" Target="../slideLayouts/slideLayout591.xml"/><Relationship Id="rId479" Type="http://schemas.openxmlformats.org/officeDocument/2006/relationships/slideLayout" Target="../slideLayouts/slideLayout633.xml"/><Relationship Id="rId36" Type="http://schemas.openxmlformats.org/officeDocument/2006/relationships/slideLayout" Target="../slideLayouts/slideLayout190.xml"/><Relationship Id="rId283" Type="http://schemas.openxmlformats.org/officeDocument/2006/relationships/slideLayout" Target="../slideLayouts/slideLayout437.xml"/><Relationship Id="rId339" Type="http://schemas.openxmlformats.org/officeDocument/2006/relationships/slideLayout" Target="../slideLayouts/slideLayout493.xml"/><Relationship Id="rId490" Type="http://schemas.openxmlformats.org/officeDocument/2006/relationships/slideLayout" Target="../slideLayouts/slideLayout644.xml"/><Relationship Id="rId504" Type="http://schemas.openxmlformats.org/officeDocument/2006/relationships/slideLayout" Target="../slideLayouts/slideLayout658.xml"/><Relationship Id="rId78" Type="http://schemas.openxmlformats.org/officeDocument/2006/relationships/slideLayout" Target="../slideLayouts/slideLayout232.xml"/><Relationship Id="rId101" Type="http://schemas.openxmlformats.org/officeDocument/2006/relationships/slideLayout" Target="../slideLayouts/slideLayout255.xml"/><Relationship Id="rId143" Type="http://schemas.openxmlformats.org/officeDocument/2006/relationships/slideLayout" Target="../slideLayouts/slideLayout297.xml"/><Relationship Id="rId185" Type="http://schemas.openxmlformats.org/officeDocument/2006/relationships/slideLayout" Target="../slideLayouts/slideLayout339.xml"/><Relationship Id="rId350" Type="http://schemas.openxmlformats.org/officeDocument/2006/relationships/slideLayout" Target="../slideLayouts/slideLayout504.xml"/><Relationship Id="rId406" Type="http://schemas.openxmlformats.org/officeDocument/2006/relationships/slideLayout" Target="../slideLayouts/slideLayout560.xml"/><Relationship Id="rId9" Type="http://schemas.openxmlformats.org/officeDocument/2006/relationships/slideLayout" Target="../slideLayouts/slideLayout163.xml"/><Relationship Id="rId210" Type="http://schemas.openxmlformats.org/officeDocument/2006/relationships/slideLayout" Target="../slideLayouts/slideLayout364.xml"/><Relationship Id="rId392" Type="http://schemas.openxmlformats.org/officeDocument/2006/relationships/slideLayout" Target="../slideLayouts/slideLayout546.xml"/><Relationship Id="rId448" Type="http://schemas.openxmlformats.org/officeDocument/2006/relationships/slideLayout" Target="../slideLayouts/slideLayout602.xml"/><Relationship Id="rId252" Type="http://schemas.openxmlformats.org/officeDocument/2006/relationships/slideLayout" Target="../slideLayouts/slideLayout406.xml"/><Relationship Id="rId294" Type="http://schemas.openxmlformats.org/officeDocument/2006/relationships/slideLayout" Target="../slideLayouts/slideLayout448.xml"/><Relationship Id="rId308" Type="http://schemas.openxmlformats.org/officeDocument/2006/relationships/slideLayout" Target="../slideLayouts/slideLayout462.xml"/><Relationship Id="rId515" Type="http://schemas.openxmlformats.org/officeDocument/2006/relationships/slideLayout" Target="../slideLayouts/slideLayout669.xml"/><Relationship Id="rId47" Type="http://schemas.openxmlformats.org/officeDocument/2006/relationships/slideLayout" Target="../slideLayouts/slideLayout201.xml"/><Relationship Id="rId89" Type="http://schemas.openxmlformats.org/officeDocument/2006/relationships/slideLayout" Target="../slideLayouts/slideLayout243.xml"/><Relationship Id="rId112" Type="http://schemas.openxmlformats.org/officeDocument/2006/relationships/slideLayout" Target="../slideLayouts/slideLayout266.xml"/><Relationship Id="rId154" Type="http://schemas.openxmlformats.org/officeDocument/2006/relationships/slideLayout" Target="../slideLayouts/slideLayout308.xml"/><Relationship Id="rId361" Type="http://schemas.openxmlformats.org/officeDocument/2006/relationships/slideLayout" Target="../slideLayouts/slideLayout515.xml"/><Relationship Id="rId196" Type="http://schemas.openxmlformats.org/officeDocument/2006/relationships/slideLayout" Target="../slideLayouts/slideLayout350.xml"/><Relationship Id="rId417" Type="http://schemas.openxmlformats.org/officeDocument/2006/relationships/slideLayout" Target="../slideLayouts/slideLayout571.xml"/><Relationship Id="rId459" Type="http://schemas.openxmlformats.org/officeDocument/2006/relationships/slideLayout" Target="../slideLayouts/slideLayout613.xml"/><Relationship Id="rId16" Type="http://schemas.openxmlformats.org/officeDocument/2006/relationships/slideLayout" Target="../slideLayouts/slideLayout170.xml"/><Relationship Id="rId221" Type="http://schemas.openxmlformats.org/officeDocument/2006/relationships/slideLayout" Target="../slideLayouts/slideLayout375.xml"/><Relationship Id="rId263" Type="http://schemas.openxmlformats.org/officeDocument/2006/relationships/slideLayout" Target="../slideLayouts/slideLayout417.xml"/><Relationship Id="rId319" Type="http://schemas.openxmlformats.org/officeDocument/2006/relationships/slideLayout" Target="../slideLayouts/slideLayout473.xml"/><Relationship Id="rId470" Type="http://schemas.openxmlformats.org/officeDocument/2006/relationships/slideLayout" Target="../slideLayouts/slideLayout624.xml"/><Relationship Id="rId526" Type="http://schemas.openxmlformats.org/officeDocument/2006/relationships/slideLayout" Target="../slideLayouts/slideLayout680.xml"/><Relationship Id="rId58" Type="http://schemas.openxmlformats.org/officeDocument/2006/relationships/slideLayout" Target="../slideLayouts/slideLayout212.xml"/><Relationship Id="rId123" Type="http://schemas.openxmlformats.org/officeDocument/2006/relationships/slideLayout" Target="../slideLayouts/slideLayout277.xml"/><Relationship Id="rId330" Type="http://schemas.openxmlformats.org/officeDocument/2006/relationships/slideLayout" Target="../slideLayouts/slideLayout484.xml"/><Relationship Id="rId165" Type="http://schemas.openxmlformats.org/officeDocument/2006/relationships/slideLayout" Target="../slideLayouts/slideLayout319.xml"/><Relationship Id="rId372" Type="http://schemas.openxmlformats.org/officeDocument/2006/relationships/slideLayout" Target="../slideLayouts/slideLayout526.xml"/><Relationship Id="rId428" Type="http://schemas.openxmlformats.org/officeDocument/2006/relationships/slideLayout" Target="../slideLayouts/slideLayout582.xml"/><Relationship Id="rId232" Type="http://schemas.openxmlformats.org/officeDocument/2006/relationships/slideLayout" Target="../slideLayouts/slideLayout386.xml"/><Relationship Id="rId274" Type="http://schemas.openxmlformats.org/officeDocument/2006/relationships/slideLayout" Target="../slideLayouts/slideLayout428.xml"/><Relationship Id="rId481" Type="http://schemas.openxmlformats.org/officeDocument/2006/relationships/slideLayout" Target="../slideLayouts/slideLayout635.xml"/><Relationship Id="rId27" Type="http://schemas.openxmlformats.org/officeDocument/2006/relationships/slideLayout" Target="../slideLayouts/slideLayout181.xml"/><Relationship Id="rId69" Type="http://schemas.openxmlformats.org/officeDocument/2006/relationships/slideLayout" Target="../slideLayouts/slideLayout223.xml"/><Relationship Id="rId134" Type="http://schemas.openxmlformats.org/officeDocument/2006/relationships/slideLayout" Target="../slideLayouts/slideLayout288.xml"/><Relationship Id="rId80" Type="http://schemas.openxmlformats.org/officeDocument/2006/relationships/slideLayout" Target="../slideLayouts/slideLayout234.xml"/><Relationship Id="rId176" Type="http://schemas.openxmlformats.org/officeDocument/2006/relationships/slideLayout" Target="../slideLayouts/slideLayout330.xml"/><Relationship Id="rId341" Type="http://schemas.openxmlformats.org/officeDocument/2006/relationships/slideLayout" Target="../slideLayouts/slideLayout495.xml"/><Relationship Id="rId383" Type="http://schemas.openxmlformats.org/officeDocument/2006/relationships/slideLayout" Target="../slideLayouts/slideLayout537.xml"/><Relationship Id="rId439" Type="http://schemas.openxmlformats.org/officeDocument/2006/relationships/slideLayout" Target="../slideLayouts/slideLayout593.xml"/><Relationship Id="rId201" Type="http://schemas.openxmlformats.org/officeDocument/2006/relationships/slideLayout" Target="../slideLayouts/slideLayout355.xml"/><Relationship Id="rId243" Type="http://schemas.openxmlformats.org/officeDocument/2006/relationships/slideLayout" Target="../slideLayouts/slideLayout397.xml"/><Relationship Id="rId285" Type="http://schemas.openxmlformats.org/officeDocument/2006/relationships/slideLayout" Target="../slideLayouts/slideLayout439.xml"/><Relationship Id="rId450" Type="http://schemas.openxmlformats.org/officeDocument/2006/relationships/slideLayout" Target="../slideLayouts/slideLayout604.xml"/><Relationship Id="rId506" Type="http://schemas.openxmlformats.org/officeDocument/2006/relationships/slideLayout" Target="../slideLayouts/slideLayout660.xml"/><Relationship Id="rId38" Type="http://schemas.openxmlformats.org/officeDocument/2006/relationships/slideLayout" Target="../slideLayouts/slideLayout192.xml"/><Relationship Id="rId103" Type="http://schemas.openxmlformats.org/officeDocument/2006/relationships/slideLayout" Target="../slideLayouts/slideLayout257.xml"/><Relationship Id="rId310" Type="http://schemas.openxmlformats.org/officeDocument/2006/relationships/slideLayout" Target="../slideLayouts/slideLayout464.xml"/><Relationship Id="rId492" Type="http://schemas.openxmlformats.org/officeDocument/2006/relationships/slideLayout" Target="../slideLayouts/slideLayout646.xml"/><Relationship Id="rId91" Type="http://schemas.openxmlformats.org/officeDocument/2006/relationships/slideLayout" Target="../slideLayouts/slideLayout245.xml"/><Relationship Id="rId145" Type="http://schemas.openxmlformats.org/officeDocument/2006/relationships/slideLayout" Target="../slideLayouts/slideLayout299.xml"/><Relationship Id="rId187" Type="http://schemas.openxmlformats.org/officeDocument/2006/relationships/slideLayout" Target="../slideLayouts/slideLayout341.xml"/><Relationship Id="rId352" Type="http://schemas.openxmlformats.org/officeDocument/2006/relationships/slideLayout" Target="../slideLayouts/slideLayout506.xml"/><Relationship Id="rId394" Type="http://schemas.openxmlformats.org/officeDocument/2006/relationships/slideLayout" Target="../slideLayouts/slideLayout548.xml"/><Relationship Id="rId408" Type="http://schemas.openxmlformats.org/officeDocument/2006/relationships/slideLayout" Target="../slideLayouts/slideLayout562.xml"/><Relationship Id="rId212" Type="http://schemas.openxmlformats.org/officeDocument/2006/relationships/slideLayout" Target="../slideLayouts/slideLayout366.xml"/><Relationship Id="rId254" Type="http://schemas.openxmlformats.org/officeDocument/2006/relationships/slideLayout" Target="../slideLayouts/slideLayout408.xml"/><Relationship Id="rId49" Type="http://schemas.openxmlformats.org/officeDocument/2006/relationships/slideLayout" Target="../slideLayouts/slideLayout203.xml"/><Relationship Id="rId114" Type="http://schemas.openxmlformats.org/officeDocument/2006/relationships/slideLayout" Target="../slideLayouts/slideLayout268.xml"/><Relationship Id="rId296" Type="http://schemas.openxmlformats.org/officeDocument/2006/relationships/slideLayout" Target="../slideLayouts/slideLayout450.xml"/><Relationship Id="rId461" Type="http://schemas.openxmlformats.org/officeDocument/2006/relationships/slideLayout" Target="../slideLayouts/slideLayout615.xml"/><Relationship Id="rId517" Type="http://schemas.openxmlformats.org/officeDocument/2006/relationships/slideLayout" Target="../slideLayouts/slideLayout671.xml"/><Relationship Id="rId60" Type="http://schemas.openxmlformats.org/officeDocument/2006/relationships/slideLayout" Target="../slideLayouts/slideLayout214.xml"/><Relationship Id="rId156" Type="http://schemas.openxmlformats.org/officeDocument/2006/relationships/slideLayout" Target="../slideLayouts/slideLayout310.xml"/><Relationship Id="rId198" Type="http://schemas.openxmlformats.org/officeDocument/2006/relationships/slideLayout" Target="../slideLayouts/slideLayout352.xml"/><Relationship Id="rId321" Type="http://schemas.openxmlformats.org/officeDocument/2006/relationships/slideLayout" Target="../slideLayouts/slideLayout475.xml"/><Relationship Id="rId363" Type="http://schemas.openxmlformats.org/officeDocument/2006/relationships/slideLayout" Target="../slideLayouts/slideLayout517.xml"/><Relationship Id="rId419" Type="http://schemas.openxmlformats.org/officeDocument/2006/relationships/slideLayout" Target="../slideLayouts/slideLayout573.xml"/><Relationship Id="rId223" Type="http://schemas.openxmlformats.org/officeDocument/2006/relationships/slideLayout" Target="../slideLayouts/slideLayout377.xml"/><Relationship Id="rId430" Type="http://schemas.openxmlformats.org/officeDocument/2006/relationships/slideLayout" Target="../slideLayouts/slideLayout584.xml"/><Relationship Id="rId18" Type="http://schemas.openxmlformats.org/officeDocument/2006/relationships/slideLayout" Target="../slideLayouts/slideLayout172.xml"/><Relationship Id="rId265" Type="http://schemas.openxmlformats.org/officeDocument/2006/relationships/slideLayout" Target="../slideLayouts/slideLayout419.xml"/><Relationship Id="rId472" Type="http://schemas.openxmlformats.org/officeDocument/2006/relationships/slideLayout" Target="../slideLayouts/slideLayout626.xml"/><Relationship Id="rId528" Type="http://schemas.openxmlformats.org/officeDocument/2006/relationships/slideLayout" Target="../slideLayouts/slideLayout682.xml"/><Relationship Id="rId125" Type="http://schemas.openxmlformats.org/officeDocument/2006/relationships/slideLayout" Target="../slideLayouts/slideLayout279.xml"/><Relationship Id="rId167" Type="http://schemas.openxmlformats.org/officeDocument/2006/relationships/slideLayout" Target="../slideLayouts/slideLayout321.xml"/><Relationship Id="rId332" Type="http://schemas.openxmlformats.org/officeDocument/2006/relationships/slideLayout" Target="../slideLayouts/slideLayout486.xml"/><Relationship Id="rId374" Type="http://schemas.openxmlformats.org/officeDocument/2006/relationships/slideLayout" Target="../slideLayouts/slideLayout528.xml"/><Relationship Id="rId71" Type="http://schemas.openxmlformats.org/officeDocument/2006/relationships/slideLayout" Target="../slideLayouts/slideLayout225.xml"/><Relationship Id="rId234" Type="http://schemas.openxmlformats.org/officeDocument/2006/relationships/slideLayout" Target="../slideLayouts/slideLayout388.xml"/><Relationship Id="rId2" Type="http://schemas.openxmlformats.org/officeDocument/2006/relationships/slideLayout" Target="../slideLayouts/slideLayout156.xml"/><Relationship Id="rId29" Type="http://schemas.openxmlformats.org/officeDocument/2006/relationships/slideLayout" Target="../slideLayouts/slideLayout183.xml"/><Relationship Id="rId276" Type="http://schemas.openxmlformats.org/officeDocument/2006/relationships/slideLayout" Target="../slideLayouts/slideLayout430.xml"/><Relationship Id="rId441" Type="http://schemas.openxmlformats.org/officeDocument/2006/relationships/slideLayout" Target="../slideLayouts/slideLayout595.xml"/><Relationship Id="rId483" Type="http://schemas.openxmlformats.org/officeDocument/2006/relationships/slideLayout" Target="../slideLayouts/slideLayout637.xml"/><Relationship Id="rId40" Type="http://schemas.openxmlformats.org/officeDocument/2006/relationships/slideLayout" Target="../slideLayouts/slideLayout194.xml"/><Relationship Id="rId136" Type="http://schemas.openxmlformats.org/officeDocument/2006/relationships/slideLayout" Target="../slideLayouts/slideLayout290.xml"/><Relationship Id="rId178" Type="http://schemas.openxmlformats.org/officeDocument/2006/relationships/slideLayout" Target="../slideLayouts/slideLayout332.xml"/><Relationship Id="rId301" Type="http://schemas.openxmlformats.org/officeDocument/2006/relationships/slideLayout" Target="../slideLayouts/slideLayout455.xml"/><Relationship Id="rId343" Type="http://schemas.openxmlformats.org/officeDocument/2006/relationships/slideLayout" Target="../slideLayouts/slideLayout497.xml"/><Relationship Id="rId82" Type="http://schemas.openxmlformats.org/officeDocument/2006/relationships/slideLayout" Target="../slideLayouts/slideLayout236.xml"/><Relationship Id="rId203" Type="http://schemas.openxmlformats.org/officeDocument/2006/relationships/slideLayout" Target="../slideLayouts/slideLayout357.xml"/><Relationship Id="rId385" Type="http://schemas.openxmlformats.org/officeDocument/2006/relationships/slideLayout" Target="../slideLayouts/slideLayout539.xml"/><Relationship Id="rId245" Type="http://schemas.openxmlformats.org/officeDocument/2006/relationships/slideLayout" Target="../slideLayouts/slideLayout399.xml"/><Relationship Id="rId287" Type="http://schemas.openxmlformats.org/officeDocument/2006/relationships/slideLayout" Target="../slideLayouts/slideLayout441.xml"/><Relationship Id="rId410" Type="http://schemas.openxmlformats.org/officeDocument/2006/relationships/slideLayout" Target="../slideLayouts/slideLayout564.xml"/><Relationship Id="rId452" Type="http://schemas.openxmlformats.org/officeDocument/2006/relationships/slideLayout" Target="../slideLayouts/slideLayout606.xml"/><Relationship Id="rId494" Type="http://schemas.openxmlformats.org/officeDocument/2006/relationships/slideLayout" Target="../slideLayouts/slideLayout648.xml"/><Relationship Id="rId508" Type="http://schemas.openxmlformats.org/officeDocument/2006/relationships/slideLayout" Target="../slideLayouts/slideLayout662.xml"/><Relationship Id="rId105" Type="http://schemas.openxmlformats.org/officeDocument/2006/relationships/slideLayout" Target="../slideLayouts/slideLayout259.xml"/><Relationship Id="rId147" Type="http://schemas.openxmlformats.org/officeDocument/2006/relationships/slideLayout" Target="../slideLayouts/slideLayout301.xml"/><Relationship Id="rId312" Type="http://schemas.openxmlformats.org/officeDocument/2006/relationships/slideLayout" Target="../slideLayouts/slideLayout466.xml"/><Relationship Id="rId354" Type="http://schemas.openxmlformats.org/officeDocument/2006/relationships/slideLayout" Target="../slideLayouts/slideLayout508.xml"/><Relationship Id="rId51" Type="http://schemas.openxmlformats.org/officeDocument/2006/relationships/slideLayout" Target="../slideLayouts/slideLayout205.xml"/><Relationship Id="rId93" Type="http://schemas.openxmlformats.org/officeDocument/2006/relationships/slideLayout" Target="../slideLayouts/slideLayout247.xml"/><Relationship Id="rId189" Type="http://schemas.openxmlformats.org/officeDocument/2006/relationships/slideLayout" Target="../slideLayouts/slideLayout343.xml"/><Relationship Id="rId396" Type="http://schemas.openxmlformats.org/officeDocument/2006/relationships/slideLayout" Target="../slideLayouts/slideLayout550.xml"/><Relationship Id="rId214" Type="http://schemas.openxmlformats.org/officeDocument/2006/relationships/slideLayout" Target="../slideLayouts/slideLayout368.xml"/><Relationship Id="rId256" Type="http://schemas.openxmlformats.org/officeDocument/2006/relationships/slideLayout" Target="../slideLayouts/slideLayout410.xml"/><Relationship Id="rId298" Type="http://schemas.openxmlformats.org/officeDocument/2006/relationships/slideLayout" Target="../slideLayouts/slideLayout452.xml"/><Relationship Id="rId421" Type="http://schemas.openxmlformats.org/officeDocument/2006/relationships/slideLayout" Target="../slideLayouts/slideLayout575.xml"/><Relationship Id="rId463" Type="http://schemas.openxmlformats.org/officeDocument/2006/relationships/slideLayout" Target="../slideLayouts/slideLayout617.xml"/><Relationship Id="rId519" Type="http://schemas.openxmlformats.org/officeDocument/2006/relationships/slideLayout" Target="../slideLayouts/slideLayout673.xml"/><Relationship Id="rId116" Type="http://schemas.openxmlformats.org/officeDocument/2006/relationships/slideLayout" Target="../slideLayouts/slideLayout270.xml"/><Relationship Id="rId158" Type="http://schemas.openxmlformats.org/officeDocument/2006/relationships/slideLayout" Target="../slideLayouts/slideLayout312.xml"/><Relationship Id="rId323" Type="http://schemas.openxmlformats.org/officeDocument/2006/relationships/slideLayout" Target="../slideLayouts/slideLayout477.xml"/><Relationship Id="rId530" Type="http://schemas.openxmlformats.org/officeDocument/2006/relationships/slideLayout" Target="../slideLayouts/slideLayout684.xml"/><Relationship Id="rId20" Type="http://schemas.openxmlformats.org/officeDocument/2006/relationships/slideLayout" Target="../slideLayouts/slideLayout174.xml"/><Relationship Id="rId62" Type="http://schemas.openxmlformats.org/officeDocument/2006/relationships/slideLayout" Target="../slideLayouts/slideLayout216.xml"/><Relationship Id="rId365" Type="http://schemas.openxmlformats.org/officeDocument/2006/relationships/slideLayout" Target="../slideLayouts/slideLayout519.xml"/><Relationship Id="rId225" Type="http://schemas.openxmlformats.org/officeDocument/2006/relationships/slideLayout" Target="../slideLayouts/slideLayout379.xml"/><Relationship Id="rId267" Type="http://schemas.openxmlformats.org/officeDocument/2006/relationships/slideLayout" Target="../slideLayouts/slideLayout421.xml"/><Relationship Id="rId432" Type="http://schemas.openxmlformats.org/officeDocument/2006/relationships/slideLayout" Target="../slideLayouts/slideLayout586.xml"/><Relationship Id="rId474" Type="http://schemas.openxmlformats.org/officeDocument/2006/relationships/slideLayout" Target="../slideLayouts/slideLayout628.xml"/><Relationship Id="rId127" Type="http://schemas.openxmlformats.org/officeDocument/2006/relationships/slideLayout" Target="../slideLayouts/slideLayout281.xml"/><Relationship Id="rId31" Type="http://schemas.openxmlformats.org/officeDocument/2006/relationships/slideLayout" Target="../slideLayouts/slideLayout185.xml"/><Relationship Id="rId73" Type="http://schemas.openxmlformats.org/officeDocument/2006/relationships/slideLayout" Target="../slideLayouts/slideLayout227.xml"/><Relationship Id="rId169" Type="http://schemas.openxmlformats.org/officeDocument/2006/relationships/slideLayout" Target="../slideLayouts/slideLayout323.xml"/><Relationship Id="rId334" Type="http://schemas.openxmlformats.org/officeDocument/2006/relationships/slideLayout" Target="../slideLayouts/slideLayout488.xml"/><Relationship Id="rId376" Type="http://schemas.openxmlformats.org/officeDocument/2006/relationships/slideLayout" Target="../slideLayouts/slideLayout530.xml"/><Relationship Id="rId4" Type="http://schemas.openxmlformats.org/officeDocument/2006/relationships/slideLayout" Target="../slideLayouts/slideLayout158.xml"/><Relationship Id="rId180" Type="http://schemas.openxmlformats.org/officeDocument/2006/relationships/slideLayout" Target="../slideLayouts/slideLayout334.xml"/><Relationship Id="rId236" Type="http://schemas.openxmlformats.org/officeDocument/2006/relationships/slideLayout" Target="../slideLayouts/slideLayout390.xml"/><Relationship Id="rId278" Type="http://schemas.openxmlformats.org/officeDocument/2006/relationships/slideLayout" Target="../slideLayouts/slideLayout432.xml"/><Relationship Id="rId401" Type="http://schemas.openxmlformats.org/officeDocument/2006/relationships/slideLayout" Target="../slideLayouts/slideLayout555.xml"/><Relationship Id="rId443" Type="http://schemas.openxmlformats.org/officeDocument/2006/relationships/slideLayout" Target="../slideLayouts/slideLayout597.xml"/><Relationship Id="rId303" Type="http://schemas.openxmlformats.org/officeDocument/2006/relationships/slideLayout" Target="../slideLayouts/slideLayout457.xml"/><Relationship Id="rId485" Type="http://schemas.openxmlformats.org/officeDocument/2006/relationships/slideLayout" Target="../slideLayouts/slideLayout639.xml"/><Relationship Id="rId42" Type="http://schemas.openxmlformats.org/officeDocument/2006/relationships/slideLayout" Target="../slideLayouts/slideLayout196.xml"/><Relationship Id="rId84" Type="http://schemas.openxmlformats.org/officeDocument/2006/relationships/slideLayout" Target="../slideLayouts/slideLayout238.xml"/><Relationship Id="rId138" Type="http://schemas.openxmlformats.org/officeDocument/2006/relationships/slideLayout" Target="../slideLayouts/slideLayout292.xml"/><Relationship Id="rId345" Type="http://schemas.openxmlformats.org/officeDocument/2006/relationships/slideLayout" Target="../slideLayouts/slideLayout499.xml"/><Relationship Id="rId387" Type="http://schemas.openxmlformats.org/officeDocument/2006/relationships/slideLayout" Target="../slideLayouts/slideLayout541.xml"/><Relationship Id="rId510" Type="http://schemas.openxmlformats.org/officeDocument/2006/relationships/slideLayout" Target="../slideLayouts/slideLayout664.xml"/><Relationship Id="rId191" Type="http://schemas.openxmlformats.org/officeDocument/2006/relationships/slideLayout" Target="../slideLayouts/slideLayout345.xml"/><Relationship Id="rId205" Type="http://schemas.openxmlformats.org/officeDocument/2006/relationships/slideLayout" Target="../slideLayouts/slideLayout359.xml"/><Relationship Id="rId247" Type="http://schemas.openxmlformats.org/officeDocument/2006/relationships/slideLayout" Target="../slideLayouts/slideLayout401.xml"/><Relationship Id="rId412" Type="http://schemas.openxmlformats.org/officeDocument/2006/relationships/slideLayout" Target="../slideLayouts/slideLayout566.xml"/><Relationship Id="rId107" Type="http://schemas.openxmlformats.org/officeDocument/2006/relationships/slideLayout" Target="../slideLayouts/slideLayout261.xml"/><Relationship Id="rId289" Type="http://schemas.openxmlformats.org/officeDocument/2006/relationships/slideLayout" Target="../slideLayouts/slideLayout443.xml"/><Relationship Id="rId454" Type="http://schemas.openxmlformats.org/officeDocument/2006/relationships/slideLayout" Target="../slideLayouts/slideLayout608.xml"/><Relationship Id="rId496" Type="http://schemas.openxmlformats.org/officeDocument/2006/relationships/slideLayout" Target="../slideLayouts/slideLayout650.xml"/><Relationship Id="rId11" Type="http://schemas.openxmlformats.org/officeDocument/2006/relationships/slideLayout" Target="../slideLayouts/slideLayout165.xml"/><Relationship Id="rId53" Type="http://schemas.openxmlformats.org/officeDocument/2006/relationships/slideLayout" Target="../slideLayouts/slideLayout207.xml"/><Relationship Id="rId149" Type="http://schemas.openxmlformats.org/officeDocument/2006/relationships/slideLayout" Target="../slideLayouts/slideLayout303.xml"/><Relationship Id="rId314" Type="http://schemas.openxmlformats.org/officeDocument/2006/relationships/slideLayout" Target="../slideLayouts/slideLayout468.xml"/><Relationship Id="rId356" Type="http://schemas.openxmlformats.org/officeDocument/2006/relationships/slideLayout" Target="../slideLayouts/slideLayout510.xml"/><Relationship Id="rId398" Type="http://schemas.openxmlformats.org/officeDocument/2006/relationships/slideLayout" Target="../slideLayouts/slideLayout552.xml"/><Relationship Id="rId521" Type="http://schemas.openxmlformats.org/officeDocument/2006/relationships/slideLayout" Target="../slideLayouts/slideLayout675.xml"/><Relationship Id="rId95" Type="http://schemas.openxmlformats.org/officeDocument/2006/relationships/slideLayout" Target="../slideLayouts/slideLayout249.xml"/><Relationship Id="rId160" Type="http://schemas.openxmlformats.org/officeDocument/2006/relationships/slideLayout" Target="../slideLayouts/slideLayout314.xml"/><Relationship Id="rId216" Type="http://schemas.openxmlformats.org/officeDocument/2006/relationships/slideLayout" Target="../slideLayouts/slideLayout370.xml"/><Relationship Id="rId423" Type="http://schemas.openxmlformats.org/officeDocument/2006/relationships/slideLayout" Target="../slideLayouts/slideLayout577.xml"/><Relationship Id="rId258" Type="http://schemas.openxmlformats.org/officeDocument/2006/relationships/slideLayout" Target="../slideLayouts/slideLayout412.xml"/><Relationship Id="rId465" Type="http://schemas.openxmlformats.org/officeDocument/2006/relationships/slideLayout" Target="../slideLayouts/slideLayout619.xml"/><Relationship Id="rId22" Type="http://schemas.openxmlformats.org/officeDocument/2006/relationships/slideLayout" Target="../slideLayouts/slideLayout176.xml"/><Relationship Id="rId64" Type="http://schemas.openxmlformats.org/officeDocument/2006/relationships/slideLayout" Target="../slideLayouts/slideLayout218.xml"/><Relationship Id="rId118" Type="http://schemas.openxmlformats.org/officeDocument/2006/relationships/slideLayout" Target="../slideLayouts/slideLayout272.xml"/><Relationship Id="rId325" Type="http://schemas.openxmlformats.org/officeDocument/2006/relationships/slideLayout" Target="../slideLayouts/slideLayout479.xml"/><Relationship Id="rId367" Type="http://schemas.openxmlformats.org/officeDocument/2006/relationships/slideLayout" Target="../slideLayouts/slideLayout521.xml"/><Relationship Id="rId171" Type="http://schemas.openxmlformats.org/officeDocument/2006/relationships/slideLayout" Target="../slideLayouts/slideLayout325.xml"/><Relationship Id="rId227" Type="http://schemas.openxmlformats.org/officeDocument/2006/relationships/slideLayout" Target="../slideLayouts/slideLayout381.xml"/><Relationship Id="rId269" Type="http://schemas.openxmlformats.org/officeDocument/2006/relationships/slideLayout" Target="../slideLayouts/slideLayout423.xml"/><Relationship Id="rId434" Type="http://schemas.openxmlformats.org/officeDocument/2006/relationships/slideLayout" Target="../slideLayouts/slideLayout588.xml"/><Relationship Id="rId476" Type="http://schemas.openxmlformats.org/officeDocument/2006/relationships/slideLayout" Target="../slideLayouts/slideLayout630.xml"/><Relationship Id="rId33" Type="http://schemas.openxmlformats.org/officeDocument/2006/relationships/slideLayout" Target="../slideLayouts/slideLayout187.xml"/><Relationship Id="rId129" Type="http://schemas.openxmlformats.org/officeDocument/2006/relationships/slideLayout" Target="../slideLayouts/slideLayout283.xml"/><Relationship Id="rId280" Type="http://schemas.openxmlformats.org/officeDocument/2006/relationships/slideLayout" Target="../slideLayouts/slideLayout434.xml"/><Relationship Id="rId336" Type="http://schemas.openxmlformats.org/officeDocument/2006/relationships/slideLayout" Target="../slideLayouts/slideLayout490.xml"/><Relationship Id="rId501" Type="http://schemas.openxmlformats.org/officeDocument/2006/relationships/slideLayout" Target="../slideLayouts/slideLayout655.xml"/><Relationship Id="rId75" Type="http://schemas.openxmlformats.org/officeDocument/2006/relationships/slideLayout" Target="../slideLayouts/slideLayout229.xml"/><Relationship Id="rId140" Type="http://schemas.openxmlformats.org/officeDocument/2006/relationships/slideLayout" Target="../slideLayouts/slideLayout294.xml"/><Relationship Id="rId182" Type="http://schemas.openxmlformats.org/officeDocument/2006/relationships/slideLayout" Target="../slideLayouts/slideLayout336.xml"/><Relationship Id="rId378" Type="http://schemas.openxmlformats.org/officeDocument/2006/relationships/slideLayout" Target="../slideLayouts/slideLayout532.xml"/><Relationship Id="rId403" Type="http://schemas.openxmlformats.org/officeDocument/2006/relationships/slideLayout" Target="../slideLayouts/slideLayout557.xml"/><Relationship Id="rId6" Type="http://schemas.openxmlformats.org/officeDocument/2006/relationships/slideLayout" Target="../slideLayouts/slideLayout160.xml"/><Relationship Id="rId238" Type="http://schemas.openxmlformats.org/officeDocument/2006/relationships/slideLayout" Target="../slideLayouts/slideLayout392.xml"/><Relationship Id="rId445" Type="http://schemas.openxmlformats.org/officeDocument/2006/relationships/slideLayout" Target="../slideLayouts/slideLayout599.xml"/><Relationship Id="rId487" Type="http://schemas.openxmlformats.org/officeDocument/2006/relationships/slideLayout" Target="../slideLayouts/slideLayout641.xml"/><Relationship Id="rId291" Type="http://schemas.openxmlformats.org/officeDocument/2006/relationships/slideLayout" Target="../slideLayouts/slideLayout445.xml"/><Relationship Id="rId305" Type="http://schemas.openxmlformats.org/officeDocument/2006/relationships/slideLayout" Target="../slideLayouts/slideLayout459.xml"/><Relationship Id="rId347" Type="http://schemas.openxmlformats.org/officeDocument/2006/relationships/slideLayout" Target="../slideLayouts/slideLayout501.xml"/><Relationship Id="rId512" Type="http://schemas.openxmlformats.org/officeDocument/2006/relationships/slideLayout" Target="../slideLayouts/slideLayout666.xml"/><Relationship Id="rId44" Type="http://schemas.openxmlformats.org/officeDocument/2006/relationships/slideLayout" Target="../slideLayouts/slideLayout198.xml"/><Relationship Id="rId86" Type="http://schemas.openxmlformats.org/officeDocument/2006/relationships/slideLayout" Target="../slideLayouts/slideLayout240.xml"/><Relationship Id="rId151" Type="http://schemas.openxmlformats.org/officeDocument/2006/relationships/slideLayout" Target="../slideLayouts/slideLayout305.xml"/><Relationship Id="rId389" Type="http://schemas.openxmlformats.org/officeDocument/2006/relationships/slideLayout" Target="../slideLayouts/slideLayout543.xml"/><Relationship Id="rId193" Type="http://schemas.openxmlformats.org/officeDocument/2006/relationships/slideLayout" Target="../slideLayouts/slideLayout347.xml"/><Relationship Id="rId207" Type="http://schemas.openxmlformats.org/officeDocument/2006/relationships/slideLayout" Target="../slideLayouts/slideLayout361.xml"/><Relationship Id="rId249" Type="http://schemas.openxmlformats.org/officeDocument/2006/relationships/slideLayout" Target="../slideLayouts/slideLayout403.xml"/><Relationship Id="rId414" Type="http://schemas.openxmlformats.org/officeDocument/2006/relationships/slideLayout" Target="../slideLayouts/slideLayout568.xml"/><Relationship Id="rId456" Type="http://schemas.openxmlformats.org/officeDocument/2006/relationships/slideLayout" Target="../slideLayouts/slideLayout610.xml"/><Relationship Id="rId498" Type="http://schemas.openxmlformats.org/officeDocument/2006/relationships/slideLayout" Target="../slideLayouts/slideLayout652.xml"/><Relationship Id="rId13" Type="http://schemas.openxmlformats.org/officeDocument/2006/relationships/slideLayout" Target="../slideLayouts/slideLayout167.xml"/><Relationship Id="rId109" Type="http://schemas.openxmlformats.org/officeDocument/2006/relationships/slideLayout" Target="../slideLayouts/slideLayout263.xml"/><Relationship Id="rId260" Type="http://schemas.openxmlformats.org/officeDocument/2006/relationships/slideLayout" Target="../slideLayouts/slideLayout414.xml"/><Relationship Id="rId316" Type="http://schemas.openxmlformats.org/officeDocument/2006/relationships/slideLayout" Target="../slideLayouts/slideLayout470.xml"/><Relationship Id="rId523" Type="http://schemas.openxmlformats.org/officeDocument/2006/relationships/slideLayout" Target="../slideLayouts/slideLayout677.xml"/><Relationship Id="rId55" Type="http://schemas.openxmlformats.org/officeDocument/2006/relationships/slideLayout" Target="../slideLayouts/slideLayout209.xml"/><Relationship Id="rId97" Type="http://schemas.openxmlformats.org/officeDocument/2006/relationships/slideLayout" Target="../slideLayouts/slideLayout251.xml"/><Relationship Id="rId120" Type="http://schemas.openxmlformats.org/officeDocument/2006/relationships/slideLayout" Target="../slideLayouts/slideLayout274.xml"/><Relationship Id="rId358" Type="http://schemas.openxmlformats.org/officeDocument/2006/relationships/slideLayout" Target="../slideLayouts/slideLayout512.xml"/><Relationship Id="rId162" Type="http://schemas.openxmlformats.org/officeDocument/2006/relationships/slideLayout" Target="../slideLayouts/slideLayout316.xml"/><Relationship Id="rId218" Type="http://schemas.openxmlformats.org/officeDocument/2006/relationships/slideLayout" Target="../slideLayouts/slideLayout372.xml"/><Relationship Id="rId425" Type="http://schemas.openxmlformats.org/officeDocument/2006/relationships/slideLayout" Target="../slideLayouts/slideLayout579.xml"/><Relationship Id="rId467" Type="http://schemas.openxmlformats.org/officeDocument/2006/relationships/slideLayout" Target="../slideLayouts/slideLayout621.xml"/><Relationship Id="rId271" Type="http://schemas.openxmlformats.org/officeDocument/2006/relationships/slideLayout" Target="../slideLayouts/slideLayout425.xml"/><Relationship Id="rId24" Type="http://schemas.openxmlformats.org/officeDocument/2006/relationships/slideLayout" Target="../slideLayouts/slideLayout178.xml"/><Relationship Id="rId66" Type="http://schemas.openxmlformats.org/officeDocument/2006/relationships/slideLayout" Target="../slideLayouts/slideLayout220.xml"/><Relationship Id="rId131" Type="http://schemas.openxmlformats.org/officeDocument/2006/relationships/slideLayout" Target="../slideLayouts/slideLayout285.xml"/><Relationship Id="rId327" Type="http://schemas.openxmlformats.org/officeDocument/2006/relationships/slideLayout" Target="../slideLayouts/slideLayout481.xml"/><Relationship Id="rId369" Type="http://schemas.openxmlformats.org/officeDocument/2006/relationships/slideLayout" Target="../slideLayouts/slideLayout523.xml"/><Relationship Id="rId173" Type="http://schemas.openxmlformats.org/officeDocument/2006/relationships/slideLayout" Target="../slideLayouts/slideLayout327.xml"/><Relationship Id="rId229" Type="http://schemas.openxmlformats.org/officeDocument/2006/relationships/slideLayout" Target="../slideLayouts/slideLayout383.xml"/><Relationship Id="rId380" Type="http://schemas.openxmlformats.org/officeDocument/2006/relationships/slideLayout" Target="../slideLayouts/slideLayout534.xml"/><Relationship Id="rId436" Type="http://schemas.openxmlformats.org/officeDocument/2006/relationships/slideLayout" Target="../slideLayouts/slideLayout590.xml"/><Relationship Id="rId240" Type="http://schemas.openxmlformats.org/officeDocument/2006/relationships/slideLayout" Target="../slideLayouts/slideLayout394.xml"/><Relationship Id="rId478" Type="http://schemas.openxmlformats.org/officeDocument/2006/relationships/slideLayout" Target="../slideLayouts/slideLayout632.xml"/><Relationship Id="rId35" Type="http://schemas.openxmlformats.org/officeDocument/2006/relationships/slideLayout" Target="../slideLayouts/slideLayout189.xml"/><Relationship Id="rId77" Type="http://schemas.openxmlformats.org/officeDocument/2006/relationships/slideLayout" Target="../slideLayouts/slideLayout231.xml"/><Relationship Id="rId100" Type="http://schemas.openxmlformats.org/officeDocument/2006/relationships/slideLayout" Target="../slideLayouts/slideLayout254.xml"/><Relationship Id="rId282" Type="http://schemas.openxmlformats.org/officeDocument/2006/relationships/slideLayout" Target="../slideLayouts/slideLayout436.xml"/><Relationship Id="rId338" Type="http://schemas.openxmlformats.org/officeDocument/2006/relationships/slideLayout" Target="../slideLayouts/slideLayout492.xml"/><Relationship Id="rId503" Type="http://schemas.openxmlformats.org/officeDocument/2006/relationships/slideLayout" Target="../slideLayouts/slideLayout657.xml"/><Relationship Id="rId8" Type="http://schemas.openxmlformats.org/officeDocument/2006/relationships/slideLayout" Target="../slideLayouts/slideLayout162.xml"/><Relationship Id="rId142" Type="http://schemas.openxmlformats.org/officeDocument/2006/relationships/slideLayout" Target="../slideLayouts/slideLayout296.xml"/><Relationship Id="rId184" Type="http://schemas.openxmlformats.org/officeDocument/2006/relationships/slideLayout" Target="../slideLayouts/slideLayout338.xml"/><Relationship Id="rId391" Type="http://schemas.openxmlformats.org/officeDocument/2006/relationships/slideLayout" Target="../slideLayouts/slideLayout545.xml"/><Relationship Id="rId405" Type="http://schemas.openxmlformats.org/officeDocument/2006/relationships/slideLayout" Target="../slideLayouts/slideLayout559.xml"/><Relationship Id="rId447" Type="http://schemas.openxmlformats.org/officeDocument/2006/relationships/slideLayout" Target="../slideLayouts/slideLayout601.xml"/><Relationship Id="rId251" Type="http://schemas.openxmlformats.org/officeDocument/2006/relationships/slideLayout" Target="../slideLayouts/slideLayout405.xml"/><Relationship Id="rId489" Type="http://schemas.openxmlformats.org/officeDocument/2006/relationships/slideLayout" Target="../slideLayouts/slideLayout643.xml"/><Relationship Id="rId46" Type="http://schemas.openxmlformats.org/officeDocument/2006/relationships/slideLayout" Target="../slideLayouts/slideLayout200.xml"/><Relationship Id="rId293" Type="http://schemas.openxmlformats.org/officeDocument/2006/relationships/slideLayout" Target="../slideLayouts/slideLayout447.xml"/><Relationship Id="rId307" Type="http://schemas.openxmlformats.org/officeDocument/2006/relationships/slideLayout" Target="../slideLayouts/slideLayout461.xml"/><Relationship Id="rId349" Type="http://schemas.openxmlformats.org/officeDocument/2006/relationships/slideLayout" Target="../slideLayouts/slideLayout503.xml"/><Relationship Id="rId514" Type="http://schemas.openxmlformats.org/officeDocument/2006/relationships/slideLayout" Target="../slideLayouts/slideLayout668.xml"/><Relationship Id="rId88" Type="http://schemas.openxmlformats.org/officeDocument/2006/relationships/slideLayout" Target="../slideLayouts/slideLayout242.xml"/><Relationship Id="rId111" Type="http://schemas.openxmlformats.org/officeDocument/2006/relationships/slideLayout" Target="../slideLayouts/slideLayout265.xml"/><Relationship Id="rId153" Type="http://schemas.openxmlformats.org/officeDocument/2006/relationships/slideLayout" Target="../slideLayouts/slideLayout307.xml"/><Relationship Id="rId195" Type="http://schemas.openxmlformats.org/officeDocument/2006/relationships/slideLayout" Target="../slideLayouts/slideLayout349.xml"/><Relationship Id="rId209" Type="http://schemas.openxmlformats.org/officeDocument/2006/relationships/slideLayout" Target="../slideLayouts/slideLayout363.xml"/><Relationship Id="rId360" Type="http://schemas.openxmlformats.org/officeDocument/2006/relationships/slideLayout" Target="../slideLayouts/slideLayout514.xml"/><Relationship Id="rId416" Type="http://schemas.openxmlformats.org/officeDocument/2006/relationships/slideLayout" Target="../slideLayouts/slideLayout570.xml"/><Relationship Id="rId220" Type="http://schemas.openxmlformats.org/officeDocument/2006/relationships/slideLayout" Target="../slideLayouts/slideLayout374.xml"/><Relationship Id="rId458" Type="http://schemas.openxmlformats.org/officeDocument/2006/relationships/slideLayout" Target="../slideLayouts/slideLayout612.xml"/><Relationship Id="rId15" Type="http://schemas.openxmlformats.org/officeDocument/2006/relationships/slideLayout" Target="../slideLayouts/slideLayout169.xml"/><Relationship Id="rId57" Type="http://schemas.openxmlformats.org/officeDocument/2006/relationships/slideLayout" Target="../slideLayouts/slideLayout211.xml"/><Relationship Id="rId262" Type="http://schemas.openxmlformats.org/officeDocument/2006/relationships/slideLayout" Target="../slideLayouts/slideLayout416.xml"/><Relationship Id="rId318" Type="http://schemas.openxmlformats.org/officeDocument/2006/relationships/slideLayout" Target="../slideLayouts/slideLayout472.xml"/><Relationship Id="rId525" Type="http://schemas.openxmlformats.org/officeDocument/2006/relationships/slideLayout" Target="../slideLayouts/slideLayout679.xml"/><Relationship Id="rId99" Type="http://schemas.openxmlformats.org/officeDocument/2006/relationships/slideLayout" Target="../slideLayouts/slideLayout253.xml"/><Relationship Id="rId122" Type="http://schemas.openxmlformats.org/officeDocument/2006/relationships/slideLayout" Target="../slideLayouts/slideLayout276.xml"/><Relationship Id="rId164" Type="http://schemas.openxmlformats.org/officeDocument/2006/relationships/slideLayout" Target="../slideLayouts/slideLayout318.xml"/><Relationship Id="rId371" Type="http://schemas.openxmlformats.org/officeDocument/2006/relationships/slideLayout" Target="../slideLayouts/slideLayout525.xml"/><Relationship Id="rId427" Type="http://schemas.openxmlformats.org/officeDocument/2006/relationships/slideLayout" Target="../slideLayouts/slideLayout581.xml"/><Relationship Id="rId469" Type="http://schemas.openxmlformats.org/officeDocument/2006/relationships/slideLayout" Target="../slideLayouts/slideLayout623.xml"/><Relationship Id="rId26" Type="http://schemas.openxmlformats.org/officeDocument/2006/relationships/slideLayout" Target="../slideLayouts/slideLayout180.xml"/><Relationship Id="rId231" Type="http://schemas.openxmlformats.org/officeDocument/2006/relationships/slideLayout" Target="../slideLayouts/slideLayout385.xml"/><Relationship Id="rId273" Type="http://schemas.openxmlformats.org/officeDocument/2006/relationships/slideLayout" Target="../slideLayouts/slideLayout427.xml"/><Relationship Id="rId329" Type="http://schemas.openxmlformats.org/officeDocument/2006/relationships/slideLayout" Target="../slideLayouts/slideLayout483.xml"/><Relationship Id="rId480" Type="http://schemas.openxmlformats.org/officeDocument/2006/relationships/slideLayout" Target="../slideLayouts/slideLayout634.xml"/><Relationship Id="rId68" Type="http://schemas.openxmlformats.org/officeDocument/2006/relationships/slideLayout" Target="../slideLayouts/slideLayout222.xml"/><Relationship Id="rId133" Type="http://schemas.openxmlformats.org/officeDocument/2006/relationships/slideLayout" Target="../slideLayouts/slideLayout287.xml"/><Relationship Id="rId175" Type="http://schemas.openxmlformats.org/officeDocument/2006/relationships/slideLayout" Target="../slideLayouts/slideLayout329.xml"/><Relationship Id="rId340" Type="http://schemas.openxmlformats.org/officeDocument/2006/relationships/slideLayout" Target="../slideLayouts/slideLayout494.xml"/><Relationship Id="rId200" Type="http://schemas.openxmlformats.org/officeDocument/2006/relationships/slideLayout" Target="../slideLayouts/slideLayout354.xml"/><Relationship Id="rId382" Type="http://schemas.openxmlformats.org/officeDocument/2006/relationships/slideLayout" Target="../slideLayouts/slideLayout536.xml"/><Relationship Id="rId438" Type="http://schemas.openxmlformats.org/officeDocument/2006/relationships/slideLayout" Target="../slideLayouts/slideLayout592.xml"/><Relationship Id="rId242" Type="http://schemas.openxmlformats.org/officeDocument/2006/relationships/slideLayout" Target="../slideLayouts/slideLayout396.xml"/><Relationship Id="rId284" Type="http://schemas.openxmlformats.org/officeDocument/2006/relationships/slideLayout" Target="../slideLayouts/slideLayout438.xml"/><Relationship Id="rId491" Type="http://schemas.openxmlformats.org/officeDocument/2006/relationships/slideLayout" Target="../slideLayouts/slideLayout645.xml"/><Relationship Id="rId505" Type="http://schemas.openxmlformats.org/officeDocument/2006/relationships/slideLayout" Target="../slideLayouts/slideLayout659.xml"/><Relationship Id="rId37" Type="http://schemas.openxmlformats.org/officeDocument/2006/relationships/slideLayout" Target="../slideLayouts/slideLayout191.xml"/><Relationship Id="rId79" Type="http://schemas.openxmlformats.org/officeDocument/2006/relationships/slideLayout" Target="../slideLayouts/slideLayout233.xml"/><Relationship Id="rId102" Type="http://schemas.openxmlformats.org/officeDocument/2006/relationships/slideLayout" Target="../slideLayouts/slideLayout256.xml"/><Relationship Id="rId144" Type="http://schemas.openxmlformats.org/officeDocument/2006/relationships/slideLayout" Target="../slideLayouts/slideLayout298.xml"/><Relationship Id="rId90" Type="http://schemas.openxmlformats.org/officeDocument/2006/relationships/slideLayout" Target="../slideLayouts/slideLayout244.xml"/><Relationship Id="rId186" Type="http://schemas.openxmlformats.org/officeDocument/2006/relationships/slideLayout" Target="../slideLayouts/slideLayout340.xml"/><Relationship Id="rId351" Type="http://schemas.openxmlformats.org/officeDocument/2006/relationships/slideLayout" Target="../slideLayouts/slideLayout505.xml"/><Relationship Id="rId393" Type="http://schemas.openxmlformats.org/officeDocument/2006/relationships/slideLayout" Target="../slideLayouts/slideLayout547.xml"/><Relationship Id="rId407" Type="http://schemas.openxmlformats.org/officeDocument/2006/relationships/slideLayout" Target="../slideLayouts/slideLayout561.xml"/><Relationship Id="rId449" Type="http://schemas.openxmlformats.org/officeDocument/2006/relationships/slideLayout" Target="../slideLayouts/slideLayout603.xml"/><Relationship Id="rId211" Type="http://schemas.openxmlformats.org/officeDocument/2006/relationships/slideLayout" Target="../slideLayouts/slideLayout365.xml"/><Relationship Id="rId253" Type="http://schemas.openxmlformats.org/officeDocument/2006/relationships/slideLayout" Target="../slideLayouts/slideLayout407.xml"/><Relationship Id="rId295" Type="http://schemas.openxmlformats.org/officeDocument/2006/relationships/slideLayout" Target="../slideLayouts/slideLayout449.xml"/><Relationship Id="rId309" Type="http://schemas.openxmlformats.org/officeDocument/2006/relationships/slideLayout" Target="../slideLayouts/slideLayout463.xml"/><Relationship Id="rId460" Type="http://schemas.openxmlformats.org/officeDocument/2006/relationships/slideLayout" Target="../slideLayouts/slideLayout614.xml"/><Relationship Id="rId516" Type="http://schemas.openxmlformats.org/officeDocument/2006/relationships/slideLayout" Target="../slideLayouts/slideLayout670.xml"/><Relationship Id="rId48" Type="http://schemas.openxmlformats.org/officeDocument/2006/relationships/slideLayout" Target="../slideLayouts/slideLayout202.xml"/><Relationship Id="rId113" Type="http://schemas.openxmlformats.org/officeDocument/2006/relationships/slideLayout" Target="../slideLayouts/slideLayout267.xml"/><Relationship Id="rId320" Type="http://schemas.openxmlformats.org/officeDocument/2006/relationships/slideLayout" Target="../slideLayouts/slideLayout474.xml"/><Relationship Id="rId155" Type="http://schemas.openxmlformats.org/officeDocument/2006/relationships/slideLayout" Target="../slideLayouts/slideLayout309.xml"/><Relationship Id="rId197" Type="http://schemas.openxmlformats.org/officeDocument/2006/relationships/slideLayout" Target="../slideLayouts/slideLayout351.xml"/><Relationship Id="rId362" Type="http://schemas.openxmlformats.org/officeDocument/2006/relationships/slideLayout" Target="../slideLayouts/slideLayout516.xml"/><Relationship Id="rId418" Type="http://schemas.openxmlformats.org/officeDocument/2006/relationships/slideLayout" Target="../slideLayouts/slideLayout572.xml"/><Relationship Id="rId222" Type="http://schemas.openxmlformats.org/officeDocument/2006/relationships/slideLayout" Target="../slideLayouts/slideLayout376.xml"/><Relationship Id="rId264" Type="http://schemas.openxmlformats.org/officeDocument/2006/relationships/slideLayout" Target="../slideLayouts/slideLayout418.xml"/><Relationship Id="rId471" Type="http://schemas.openxmlformats.org/officeDocument/2006/relationships/slideLayout" Target="../slideLayouts/slideLayout625.xml"/><Relationship Id="rId17" Type="http://schemas.openxmlformats.org/officeDocument/2006/relationships/slideLayout" Target="../slideLayouts/slideLayout171.xml"/><Relationship Id="rId59" Type="http://schemas.openxmlformats.org/officeDocument/2006/relationships/slideLayout" Target="../slideLayouts/slideLayout213.xml"/><Relationship Id="rId124" Type="http://schemas.openxmlformats.org/officeDocument/2006/relationships/slideLayout" Target="../slideLayouts/slideLayout278.xml"/><Relationship Id="rId527" Type="http://schemas.openxmlformats.org/officeDocument/2006/relationships/slideLayout" Target="../slideLayouts/slideLayout681.xml"/><Relationship Id="rId70" Type="http://schemas.openxmlformats.org/officeDocument/2006/relationships/slideLayout" Target="../slideLayouts/slideLayout224.xml"/><Relationship Id="rId166" Type="http://schemas.openxmlformats.org/officeDocument/2006/relationships/slideLayout" Target="../slideLayouts/slideLayout320.xml"/><Relationship Id="rId331" Type="http://schemas.openxmlformats.org/officeDocument/2006/relationships/slideLayout" Target="../slideLayouts/slideLayout485.xml"/><Relationship Id="rId373" Type="http://schemas.openxmlformats.org/officeDocument/2006/relationships/slideLayout" Target="../slideLayouts/slideLayout527.xml"/><Relationship Id="rId429" Type="http://schemas.openxmlformats.org/officeDocument/2006/relationships/slideLayout" Target="../slideLayouts/slideLayout583.xml"/><Relationship Id="rId1" Type="http://schemas.openxmlformats.org/officeDocument/2006/relationships/slideLayout" Target="../slideLayouts/slideLayout155.xml"/><Relationship Id="rId233" Type="http://schemas.openxmlformats.org/officeDocument/2006/relationships/slideLayout" Target="../slideLayouts/slideLayout387.xml"/><Relationship Id="rId440" Type="http://schemas.openxmlformats.org/officeDocument/2006/relationships/slideLayout" Target="../slideLayouts/slideLayout594.xml"/><Relationship Id="rId28" Type="http://schemas.openxmlformats.org/officeDocument/2006/relationships/slideLayout" Target="../slideLayouts/slideLayout182.xml"/><Relationship Id="rId275" Type="http://schemas.openxmlformats.org/officeDocument/2006/relationships/slideLayout" Target="../slideLayouts/slideLayout429.xml"/><Relationship Id="rId300" Type="http://schemas.openxmlformats.org/officeDocument/2006/relationships/slideLayout" Target="../slideLayouts/slideLayout454.xml"/><Relationship Id="rId482" Type="http://schemas.openxmlformats.org/officeDocument/2006/relationships/slideLayout" Target="../slideLayouts/slideLayout636.xml"/><Relationship Id="rId81" Type="http://schemas.openxmlformats.org/officeDocument/2006/relationships/slideLayout" Target="../slideLayouts/slideLayout235.xml"/><Relationship Id="rId135" Type="http://schemas.openxmlformats.org/officeDocument/2006/relationships/slideLayout" Target="../slideLayouts/slideLayout289.xml"/><Relationship Id="rId177" Type="http://schemas.openxmlformats.org/officeDocument/2006/relationships/slideLayout" Target="../slideLayouts/slideLayout331.xml"/><Relationship Id="rId342" Type="http://schemas.openxmlformats.org/officeDocument/2006/relationships/slideLayout" Target="../slideLayouts/slideLayout496.xml"/><Relationship Id="rId384" Type="http://schemas.openxmlformats.org/officeDocument/2006/relationships/slideLayout" Target="../slideLayouts/slideLayout538.xml"/><Relationship Id="rId202" Type="http://schemas.openxmlformats.org/officeDocument/2006/relationships/slideLayout" Target="../slideLayouts/slideLayout356.xml"/><Relationship Id="rId244" Type="http://schemas.openxmlformats.org/officeDocument/2006/relationships/slideLayout" Target="../slideLayouts/slideLayout398.xml"/><Relationship Id="rId39" Type="http://schemas.openxmlformats.org/officeDocument/2006/relationships/slideLayout" Target="../slideLayouts/slideLayout193.xml"/><Relationship Id="rId286" Type="http://schemas.openxmlformats.org/officeDocument/2006/relationships/slideLayout" Target="../slideLayouts/slideLayout440.xml"/><Relationship Id="rId451" Type="http://schemas.openxmlformats.org/officeDocument/2006/relationships/slideLayout" Target="../slideLayouts/slideLayout605.xml"/><Relationship Id="rId493" Type="http://schemas.openxmlformats.org/officeDocument/2006/relationships/slideLayout" Target="../slideLayouts/slideLayout647.xml"/><Relationship Id="rId507" Type="http://schemas.openxmlformats.org/officeDocument/2006/relationships/slideLayout" Target="../slideLayouts/slideLayout661.xml"/><Relationship Id="rId50" Type="http://schemas.openxmlformats.org/officeDocument/2006/relationships/slideLayout" Target="../slideLayouts/slideLayout204.xml"/><Relationship Id="rId104" Type="http://schemas.openxmlformats.org/officeDocument/2006/relationships/slideLayout" Target="../slideLayouts/slideLayout258.xml"/><Relationship Id="rId146" Type="http://schemas.openxmlformats.org/officeDocument/2006/relationships/slideLayout" Target="../slideLayouts/slideLayout300.xml"/><Relationship Id="rId188" Type="http://schemas.openxmlformats.org/officeDocument/2006/relationships/slideLayout" Target="../slideLayouts/slideLayout342.xml"/><Relationship Id="rId311" Type="http://schemas.openxmlformats.org/officeDocument/2006/relationships/slideLayout" Target="../slideLayouts/slideLayout465.xml"/><Relationship Id="rId353" Type="http://schemas.openxmlformats.org/officeDocument/2006/relationships/slideLayout" Target="../slideLayouts/slideLayout507.xml"/><Relationship Id="rId395" Type="http://schemas.openxmlformats.org/officeDocument/2006/relationships/slideLayout" Target="../slideLayouts/slideLayout549.xml"/><Relationship Id="rId409" Type="http://schemas.openxmlformats.org/officeDocument/2006/relationships/slideLayout" Target="../slideLayouts/slideLayout563.xml"/><Relationship Id="rId92" Type="http://schemas.openxmlformats.org/officeDocument/2006/relationships/slideLayout" Target="../slideLayouts/slideLayout246.xml"/><Relationship Id="rId213" Type="http://schemas.openxmlformats.org/officeDocument/2006/relationships/slideLayout" Target="../slideLayouts/slideLayout367.xml"/><Relationship Id="rId420" Type="http://schemas.openxmlformats.org/officeDocument/2006/relationships/slideLayout" Target="../slideLayouts/slideLayout574.xml"/><Relationship Id="rId255" Type="http://schemas.openxmlformats.org/officeDocument/2006/relationships/slideLayout" Target="../slideLayouts/slideLayout409.xml"/><Relationship Id="rId297" Type="http://schemas.openxmlformats.org/officeDocument/2006/relationships/slideLayout" Target="../slideLayouts/slideLayout451.xml"/><Relationship Id="rId462" Type="http://schemas.openxmlformats.org/officeDocument/2006/relationships/slideLayout" Target="../slideLayouts/slideLayout616.xml"/><Relationship Id="rId518" Type="http://schemas.openxmlformats.org/officeDocument/2006/relationships/slideLayout" Target="../slideLayouts/slideLayout672.xml"/><Relationship Id="rId115" Type="http://schemas.openxmlformats.org/officeDocument/2006/relationships/slideLayout" Target="../slideLayouts/slideLayout269.xml"/><Relationship Id="rId157" Type="http://schemas.openxmlformats.org/officeDocument/2006/relationships/slideLayout" Target="../slideLayouts/slideLayout311.xml"/><Relationship Id="rId322" Type="http://schemas.openxmlformats.org/officeDocument/2006/relationships/slideLayout" Target="../slideLayouts/slideLayout476.xml"/><Relationship Id="rId364" Type="http://schemas.openxmlformats.org/officeDocument/2006/relationships/slideLayout" Target="../slideLayouts/slideLayout518.xml"/><Relationship Id="rId61" Type="http://schemas.openxmlformats.org/officeDocument/2006/relationships/slideLayout" Target="../slideLayouts/slideLayout215.xml"/><Relationship Id="rId199" Type="http://schemas.openxmlformats.org/officeDocument/2006/relationships/slideLayout" Target="../slideLayouts/slideLayout353.xml"/><Relationship Id="rId19" Type="http://schemas.openxmlformats.org/officeDocument/2006/relationships/slideLayout" Target="../slideLayouts/slideLayout173.xml"/><Relationship Id="rId224" Type="http://schemas.openxmlformats.org/officeDocument/2006/relationships/slideLayout" Target="../slideLayouts/slideLayout378.xml"/><Relationship Id="rId266" Type="http://schemas.openxmlformats.org/officeDocument/2006/relationships/slideLayout" Target="../slideLayouts/slideLayout420.xml"/><Relationship Id="rId431" Type="http://schemas.openxmlformats.org/officeDocument/2006/relationships/slideLayout" Target="../slideLayouts/slideLayout585.xml"/><Relationship Id="rId473" Type="http://schemas.openxmlformats.org/officeDocument/2006/relationships/slideLayout" Target="../slideLayouts/slideLayout627.xml"/><Relationship Id="rId529" Type="http://schemas.openxmlformats.org/officeDocument/2006/relationships/slideLayout" Target="../slideLayouts/slideLayout683.xml"/><Relationship Id="rId30" Type="http://schemas.openxmlformats.org/officeDocument/2006/relationships/slideLayout" Target="../slideLayouts/slideLayout184.xml"/><Relationship Id="rId126" Type="http://schemas.openxmlformats.org/officeDocument/2006/relationships/slideLayout" Target="../slideLayouts/slideLayout280.xml"/><Relationship Id="rId168" Type="http://schemas.openxmlformats.org/officeDocument/2006/relationships/slideLayout" Target="../slideLayouts/slideLayout322.xml"/><Relationship Id="rId333" Type="http://schemas.openxmlformats.org/officeDocument/2006/relationships/slideLayout" Target="../slideLayouts/slideLayout487.xml"/><Relationship Id="rId72" Type="http://schemas.openxmlformats.org/officeDocument/2006/relationships/slideLayout" Target="../slideLayouts/slideLayout226.xml"/><Relationship Id="rId375" Type="http://schemas.openxmlformats.org/officeDocument/2006/relationships/slideLayout" Target="../slideLayouts/slideLayout529.xml"/><Relationship Id="rId3" Type="http://schemas.openxmlformats.org/officeDocument/2006/relationships/slideLayout" Target="../slideLayouts/slideLayout157.xml"/><Relationship Id="rId235" Type="http://schemas.openxmlformats.org/officeDocument/2006/relationships/slideLayout" Target="../slideLayouts/slideLayout389.xml"/><Relationship Id="rId277" Type="http://schemas.openxmlformats.org/officeDocument/2006/relationships/slideLayout" Target="../slideLayouts/slideLayout431.xml"/><Relationship Id="rId400" Type="http://schemas.openxmlformats.org/officeDocument/2006/relationships/slideLayout" Target="../slideLayouts/slideLayout554.xml"/><Relationship Id="rId442" Type="http://schemas.openxmlformats.org/officeDocument/2006/relationships/slideLayout" Target="../slideLayouts/slideLayout596.xml"/><Relationship Id="rId484" Type="http://schemas.openxmlformats.org/officeDocument/2006/relationships/slideLayout" Target="../slideLayouts/slideLayout638.xml"/><Relationship Id="rId137" Type="http://schemas.openxmlformats.org/officeDocument/2006/relationships/slideLayout" Target="../slideLayouts/slideLayout291.xml"/><Relationship Id="rId302" Type="http://schemas.openxmlformats.org/officeDocument/2006/relationships/slideLayout" Target="../slideLayouts/slideLayout456.xml"/><Relationship Id="rId344" Type="http://schemas.openxmlformats.org/officeDocument/2006/relationships/slideLayout" Target="../slideLayouts/slideLayout498.xml"/><Relationship Id="rId41" Type="http://schemas.openxmlformats.org/officeDocument/2006/relationships/slideLayout" Target="../slideLayouts/slideLayout195.xml"/><Relationship Id="rId83" Type="http://schemas.openxmlformats.org/officeDocument/2006/relationships/slideLayout" Target="../slideLayouts/slideLayout237.xml"/><Relationship Id="rId179" Type="http://schemas.openxmlformats.org/officeDocument/2006/relationships/slideLayout" Target="../slideLayouts/slideLayout333.xml"/><Relationship Id="rId386" Type="http://schemas.openxmlformats.org/officeDocument/2006/relationships/slideLayout" Target="../slideLayouts/slideLayout540.xml"/><Relationship Id="rId190" Type="http://schemas.openxmlformats.org/officeDocument/2006/relationships/slideLayout" Target="../slideLayouts/slideLayout344.xml"/><Relationship Id="rId204" Type="http://schemas.openxmlformats.org/officeDocument/2006/relationships/slideLayout" Target="../slideLayouts/slideLayout358.xml"/><Relationship Id="rId246" Type="http://schemas.openxmlformats.org/officeDocument/2006/relationships/slideLayout" Target="../slideLayouts/slideLayout400.xml"/><Relationship Id="rId288" Type="http://schemas.openxmlformats.org/officeDocument/2006/relationships/slideLayout" Target="../slideLayouts/slideLayout442.xml"/><Relationship Id="rId411" Type="http://schemas.openxmlformats.org/officeDocument/2006/relationships/slideLayout" Target="../slideLayouts/slideLayout565.xml"/><Relationship Id="rId453" Type="http://schemas.openxmlformats.org/officeDocument/2006/relationships/slideLayout" Target="../slideLayouts/slideLayout607.xml"/><Relationship Id="rId509" Type="http://schemas.openxmlformats.org/officeDocument/2006/relationships/slideLayout" Target="../slideLayouts/slideLayout663.xml"/><Relationship Id="rId106" Type="http://schemas.openxmlformats.org/officeDocument/2006/relationships/slideLayout" Target="../slideLayouts/slideLayout260.xml"/><Relationship Id="rId313" Type="http://schemas.openxmlformats.org/officeDocument/2006/relationships/slideLayout" Target="../slideLayouts/slideLayout467.xml"/><Relationship Id="rId495" Type="http://schemas.openxmlformats.org/officeDocument/2006/relationships/slideLayout" Target="../slideLayouts/slideLayout649.xml"/><Relationship Id="rId10" Type="http://schemas.openxmlformats.org/officeDocument/2006/relationships/slideLayout" Target="../slideLayouts/slideLayout164.xml"/><Relationship Id="rId52" Type="http://schemas.openxmlformats.org/officeDocument/2006/relationships/slideLayout" Target="../slideLayouts/slideLayout206.xml"/><Relationship Id="rId94" Type="http://schemas.openxmlformats.org/officeDocument/2006/relationships/slideLayout" Target="../slideLayouts/slideLayout248.xml"/><Relationship Id="rId148" Type="http://schemas.openxmlformats.org/officeDocument/2006/relationships/slideLayout" Target="../slideLayouts/slideLayout302.xml"/><Relationship Id="rId355" Type="http://schemas.openxmlformats.org/officeDocument/2006/relationships/slideLayout" Target="../slideLayouts/slideLayout509.xml"/><Relationship Id="rId397" Type="http://schemas.openxmlformats.org/officeDocument/2006/relationships/slideLayout" Target="../slideLayouts/slideLayout551.xml"/><Relationship Id="rId520" Type="http://schemas.openxmlformats.org/officeDocument/2006/relationships/slideLayout" Target="../slideLayouts/slideLayout674.xml"/><Relationship Id="rId215" Type="http://schemas.openxmlformats.org/officeDocument/2006/relationships/slideLayout" Target="../slideLayouts/slideLayout369.xml"/><Relationship Id="rId257" Type="http://schemas.openxmlformats.org/officeDocument/2006/relationships/slideLayout" Target="../slideLayouts/slideLayout411.xml"/><Relationship Id="rId422" Type="http://schemas.openxmlformats.org/officeDocument/2006/relationships/slideLayout" Target="../slideLayouts/slideLayout576.xml"/><Relationship Id="rId464" Type="http://schemas.openxmlformats.org/officeDocument/2006/relationships/slideLayout" Target="../slideLayouts/slideLayout618.xml"/><Relationship Id="rId299" Type="http://schemas.openxmlformats.org/officeDocument/2006/relationships/slideLayout" Target="../slideLayouts/slideLayout453.xml"/><Relationship Id="rId63" Type="http://schemas.openxmlformats.org/officeDocument/2006/relationships/slideLayout" Target="../slideLayouts/slideLayout217.xml"/><Relationship Id="rId159" Type="http://schemas.openxmlformats.org/officeDocument/2006/relationships/slideLayout" Target="../slideLayouts/slideLayout313.xml"/><Relationship Id="rId366" Type="http://schemas.openxmlformats.org/officeDocument/2006/relationships/slideLayout" Target="../slideLayouts/slideLayout520.xml"/><Relationship Id="rId226" Type="http://schemas.openxmlformats.org/officeDocument/2006/relationships/slideLayout" Target="../slideLayouts/slideLayout380.xml"/><Relationship Id="rId433" Type="http://schemas.openxmlformats.org/officeDocument/2006/relationships/slideLayout" Target="../slideLayouts/slideLayout587.xml"/><Relationship Id="rId74" Type="http://schemas.openxmlformats.org/officeDocument/2006/relationships/slideLayout" Target="../slideLayouts/slideLayout228.xml"/><Relationship Id="rId377" Type="http://schemas.openxmlformats.org/officeDocument/2006/relationships/slideLayout" Target="../slideLayouts/slideLayout531.xml"/><Relationship Id="rId500" Type="http://schemas.openxmlformats.org/officeDocument/2006/relationships/slideLayout" Target="../slideLayouts/slideLayout6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7.xml"/><Relationship Id="rId7" Type="http://schemas.openxmlformats.org/officeDocument/2006/relationships/theme" Target="../theme/theme5.xml"/><Relationship Id="rId2" Type="http://schemas.openxmlformats.org/officeDocument/2006/relationships/slideLayout" Target="../slideLayouts/slideLayout686.xml"/><Relationship Id="rId1" Type="http://schemas.openxmlformats.org/officeDocument/2006/relationships/slideLayout" Target="../slideLayouts/slideLayout685.xml"/><Relationship Id="rId6" Type="http://schemas.openxmlformats.org/officeDocument/2006/relationships/slideLayout" Target="../slideLayouts/slideLayout690.xml"/><Relationship Id="rId5" Type="http://schemas.openxmlformats.org/officeDocument/2006/relationships/slideLayout" Target="../slideLayouts/slideLayout689.xml"/><Relationship Id="rId4" Type="http://schemas.openxmlformats.org/officeDocument/2006/relationships/slideLayout" Target="../slideLayouts/slideLayout6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8.xml"/><Relationship Id="rId3" Type="http://schemas.openxmlformats.org/officeDocument/2006/relationships/slideLayout" Target="../slideLayouts/slideLayout693.xml"/><Relationship Id="rId7" Type="http://schemas.openxmlformats.org/officeDocument/2006/relationships/slideLayout" Target="../slideLayouts/slideLayout697.xml"/><Relationship Id="rId12" Type="http://schemas.openxmlformats.org/officeDocument/2006/relationships/theme" Target="../theme/theme6.xml"/><Relationship Id="rId2" Type="http://schemas.openxmlformats.org/officeDocument/2006/relationships/slideLayout" Target="../slideLayouts/slideLayout692.xml"/><Relationship Id="rId1" Type="http://schemas.openxmlformats.org/officeDocument/2006/relationships/slideLayout" Target="../slideLayouts/slideLayout691.xml"/><Relationship Id="rId6" Type="http://schemas.openxmlformats.org/officeDocument/2006/relationships/slideLayout" Target="../slideLayouts/slideLayout696.xml"/><Relationship Id="rId11" Type="http://schemas.openxmlformats.org/officeDocument/2006/relationships/slideLayout" Target="../slideLayouts/slideLayout701.xml"/><Relationship Id="rId5" Type="http://schemas.openxmlformats.org/officeDocument/2006/relationships/slideLayout" Target="../slideLayouts/slideLayout695.xml"/><Relationship Id="rId10" Type="http://schemas.openxmlformats.org/officeDocument/2006/relationships/slideLayout" Target="../slideLayouts/slideLayout700.xml"/><Relationship Id="rId4" Type="http://schemas.openxmlformats.org/officeDocument/2006/relationships/slideLayout" Target="../slideLayouts/slideLayout694.xml"/><Relationship Id="rId9" Type="http://schemas.openxmlformats.org/officeDocument/2006/relationships/slideLayout" Target="../slideLayouts/slideLayout69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4.xml"/><Relationship Id="rId2" Type="http://schemas.openxmlformats.org/officeDocument/2006/relationships/slideLayout" Target="../slideLayouts/slideLayout703.xml"/><Relationship Id="rId1" Type="http://schemas.openxmlformats.org/officeDocument/2006/relationships/slideLayout" Target="../slideLayouts/slideLayout702.xml"/><Relationship Id="rId6" Type="http://schemas.openxmlformats.org/officeDocument/2006/relationships/theme" Target="../theme/theme7.xml"/><Relationship Id="rId5" Type="http://schemas.openxmlformats.org/officeDocument/2006/relationships/slideLayout" Target="../slideLayouts/slideLayout706.xml"/><Relationship Id="rId4" Type="http://schemas.openxmlformats.org/officeDocument/2006/relationships/slideLayout" Target="../slideLayouts/slideLayout70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9.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theme" Target="../theme/theme8.xml"/><Relationship Id="rId5" Type="http://schemas.openxmlformats.org/officeDocument/2006/relationships/slideLayout" Target="../slideLayouts/slideLayout711.xml"/><Relationship Id="rId4" Type="http://schemas.openxmlformats.org/officeDocument/2006/relationships/slideLayout" Target="../slideLayouts/slideLayout7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9.xml"/><Relationship Id="rId13" Type="http://schemas.openxmlformats.org/officeDocument/2006/relationships/slideLayout" Target="../slideLayouts/slideLayout724.xml"/><Relationship Id="rId3" Type="http://schemas.openxmlformats.org/officeDocument/2006/relationships/slideLayout" Target="../slideLayouts/slideLayout714.xml"/><Relationship Id="rId7" Type="http://schemas.openxmlformats.org/officeDocument/2006/relationships/slideLayout" Target="../slideLayouts/slideLayout718.xml"/><Relationship Id="rId12" Type="http://schemas.openxmlformats.org/officeDocument/2006/relationships/slideLayout" Target="../slideLayouts/slideLayout723.xml"/><Relationship Id="rId17" Type="http://schemas.openxmlformats.org/officeDocument/2006/relationships/theme" Target="../theme/theme9.xml"/><Relationship Id="rId2" Type="http://schemas.openxmlformats.org/officeDocument/2006/relationships/slideLayout" Target="../slideLayouts/slideLayout713.xml"/><Relationship Id="rId16" Type="http://schemas.openxmlformats.org/officeDocument/2006/relationships/slideLayout" Target="../slideLayouts/slideLayout727.xml"/><Relationship Id="rId1" Type="http://schemas.openxmlformats.org/officeDocument/2006/relationships/slideLayout" Target="../slideLayouts/slideLayout712.xml"/><Relationship Id="rId6" Type="http://schemas.openxmlformats.org/officeDocument/2006/relationships/slideLayout" Target="../slideLayouts/slideLayout717.xml"/><Relationship Id="rId11" Type="http://schemas.openxmlformats.org/officeDocument/2006/relationships/slideLayout" Target="../slideLayouts/slideLayout722.xml"/><Relationship Id="rId5" Type="http://schemas.openxmlformats.org/officeDocument/2006/relationships/slideLayout" Target="../slideLayouts/slideLayout716.xml"/><Relationship Id="rId15" Type="http://schemas.openxmlformats.org/officeDocument/2006/relationships/slideLayout" Target="../slideLayouts/slideLayout726.xml"/><Relationship Id="rId10" Type="http://schemas.openxmlformats.org/officeDocument/2006/relationships/slideLayout" Target="../slideLayouts/slideLayout721.xml"/><Relationship Id="rId4" Type="http://schemas.openxmlformats.org/officeDocument/2006/relationships/slideLayout" Target="../slideLayouts/slideLayout715.xml"/><Relationship Id="rId9" Type="http://schemas.openxmlformats.org/officeDocument/2006/relationships/slideLayout" Target="../slideLayouts/slideLayout720.xml"/><Relationship Id="rId14" Type="http://schemas.openxmlformats.org/officeDocument/2006/relationships/slideLayout" Target="../slideLayouts/slideLayout7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9"/>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3"/>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4277751614"/>
      </p:ext>
    </p:extLst>
  </p:cSld>
  <p:clrMap bg1="lt1" tx1="dk1" bg2="lt2" tx2="dk2" accent1="accent1" accent2="accent2" accent3="accent3" accent4="accent4" accent5="accent5" accent6="accent6" hlink="hlink" folHlink="folHlink"/>
  <p:sldLayoutIdLst>
    <p:sldLayoutId id="2147485805" r:id="rId1"/>
    <p:sldLayoutId id="2147485171" r:id="rId2"/>
    <p:sldLayoutId id="2147484776" r:id="rId3"/>
    <p:sldLayoutId id="2147485195" r:id="rId4"/>
    <p:sldLayoutId id="2147485197" r:id="rId5"/>
    <p:sldLayoutId id="2147485196" r:id="rId6"/>
    <p:sldLayoutId id="2147484773" r:id="rId7"/>
    <p:sldLayoutId id="2147485789" r:id="rId8"/>
    <p:sldLayoutId id="2147485806" r:id="rId9"/>
    <p:sldLayoutId id="2147485828" r:id="rId10"/>
    <p:sldLayoutId id="2147485829" r:id="rId11"/>
    <p:sldLayoutId id="2147485810" r:id="rId12"/>
    <p:sldLayoutId id="2147485811" r:id="rId13"/>
    <p:sldLayoutId id="2147485809" r:id="rId14"/>
    <p:sldLayoutId id="2147485807" r:id="rId15"/>
    <p:sldLayoutId id="2147485808" r:id="rId16"/>
    <p:sldLayoutId id="2147485830" r:id="rId17"/>
    <p:sldLayoutId id="2147485831" r:id="rId18"/>
    <p:sldLayoutId id="2147485832" r:id="rId19"/>
    <p:sldLayoutId id="2147485833" r:id="rId20"/>
    <p:sldLayoutId id="2147485834" r:id="rId21"/>
    <p:sldLayoutId id="2147485835" r:id="rId22"/>
    <p:sldLayoutId id="2147485836" r:id="rId23"/>
    <p:sldLayoutId id="2147485837" r:id="rId24"/>
    <p:sldLayoutId id="2147485838" r:id="rId25"/>
    <p:sldLayoutId id="2147485839" r:id="rId26"/>
    <p:sldLayoutId id="2147485840" r:id="rId27"/>
    <p:sldLayoutId id="2147485812" r:id="rId28"/>
    <p:sldLayoutId id="2147485813" r:id="rId29"/>
    <p:sldLayoutId id="2147485814" r:id="rId30"/>
    <p:sldLayoutId id="2147485815" r:id="rId31"/>
    <p:sldLayoutId id="2147485816" r:id="rId32"/>
    <p:sldLayoutId id="2147485817" r:id="rId33"/>
    <p:sldLayoutId id="2147485818" r:id="rId34"/>
    <p:sldLayoutId id="2147485819" r:id="rId35"/>
    <p:sldLayoutId id="2147485820" r:id="rId36"/>
    <p:sldLayoutId id="2147485821" r:id="rId37"/>
    <p:sldLayoutId id="2147485822" r:id="rId38"/>
    <p:sldLayoutId id="2147485787" r:id="rId39"/>
    <p:sldLayoutId id="2147485775" r:id="rId40"/>
    <p:sldLayoutId id="2147485774" r:id="rId41"/>
    <p:sldLayoutId id="2147485773" r:id="rId42"/>
    <p:sldLayoutId id="2147485772" r:id="rId43"/>
    <p:sldLayoutId id="2147485771" r:id="rId44"/>
    <p:sldLayoutId id="2147485770" r:id="rId45"/>
    <p:sldLayoutId id="2147485769" r:id="rId46"/>
    <p:sldLayoutId id="2147485768" r:id="rId47"/>
    <p:sldLayoutId id="2147485767" r:id="rId48"/>
    <p:sldLayoutId id="2147485765" r:id="rId49"/>
    <p:sldLayoutId id="2147485745" r:id="rId50"/>
    <p:sldLayoutId id="2147485746" r:id="rId51"/>
    <p:sldLayoutId id="2147485749" r:id="rId52"/>
    <p:sldLayoutId id="2147485750" r:id="rId53"/>
    <p:sldLayoutId id="2147485751" r:id="rId54"/>
    <p:sldLayoutId id="2147485752" r:id="rId55"/>
    <p:sldLayoutId id="2147485753" r:id="rId56"/>
    <p:sldLayoutId id="2147485754" r:id="rId57"/>
    <p:sldLayoutId id="2147485841" r:id="rId58"/>
    <p:sldLayoutId id="2147485842" r:id="rId59"/>
    <p:sldLayoutId id="2147485843" r:id="rId60"/>
    <p:sldLayoutId id="2147485844" r:id="rId61"/>
    <p:sldLayoutId id="2147485845" r:id="rId62"/>
    <p:sldLayoutId id="2147485823" r:id="rId63"/>
    <p:sldLayoutId id="2147485824" r:id="rId64"/>
    <p:sldLayoutId id="2147485825" r:id="rId65"/>
    <p:sldLayoutId id="2147485826" r:id="rId66"/>
    <p:sldLayoutId id="2147485827" r:id="rId67"/>
    <p:sldLayoutId id="2147485755" r:id="rId68"/>
    <p:sldLayoutId id="2147485756" r:id="rId69"/>
    <p:sldLayoutId id="2147485757" r:id="rId70"/>
    <p:sldLayoutId id="2147485758" r:id="rId71"/>
    <p:sldLayoutId id="2147485759" r:id="rId72"/>
    <p:sldLayoutId id="2147485760" r:id="rId73"/>
    <p:sldLayoutId id="2147485761" r:id="rId74"/>
  </p:sldLayoutIdLst>
  <p:hf sldNum="0"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189" algn="ctr" rtl="0" eaLnBrk="1" fontAlgn="base" hangingPunct="1">
        <a:spcBef>
          <a:spcPct val="0"/>
        </a:spcBef>
        <a:spcAft>
          <a:spcPct val="0"/>
        </a:spcAft>
        <a:defRPr sz="3600" b="1">
          <a:solidFill>
            <a:srgbClr val="008E8F"/>
          </a:solidFill>
          <a:latin typeface="Arial" charset="0"/>
        </a:defRPr>
      </a:lvl6pPr>
      <a:lvl7pPr marL="914378" algn="ctr" rtl="0" eaLnBrk="1" fontAlgn="base" hangingPunct="1">
        <a:spcBef>
          <a:spcPct val="0"/>
        </a:spcBef>
        <a:spcAft>
          <a:spcPct val="0"/>
        </a:spcAft>
        <a:defRPr sz="3600" b="1">
          <a:solidFill>
            <a:srgbClr val="008E8F"/>
          </a:solidFill>
          <a:latin typeface="Arial" charset="0"/>
        </a:defRPr>
      </a:lvl7pPr>
      <a:lvl8pPr marL="1371566" algn="ctr" rtl="0" eaLnBrk="1" fontAlgn="base" hangingPunct="1">
        <a:spcBef>
          <a:spcPct val="0"/>
        </a:spcBef>
        <a:spcAft>
          <a:spcPct val="0"/>
        </a:spcAft>
        <a:defRPr sz="3600" b="1">
          <a:solidFill>
            <a:srgbClr val="008E8F"/>
          </a:solidFill>
          <a:latin typeface="Arial" charset="0"/>
        </a:defRPr>
      </a:lvl8pPr>
      <a:lvl9pPr marL="1828754" algn="ctr" rtl="0" eaLnBrk="1" fontAlgn="base" hangingPunct="1">
        <a:spcBef>
          <a:spcPct val="0"/>
        </a:spcBef>
        <a:spcAft>
          <a:spcPct val="0"/>
        </a:spcAft>
        <a:defRPr sz="3600" b="1">
          <a:solidFill>
            <a:srgbClr val="008E8F"/>
          </a:solidFill>
          <a:latin typeface="Arial" charset="0"/>
        </a:defRPr>
      </a:lvl9pPr>
    </p:titleStyle>
    <p:bodyStyle>
      <a:lvl1pPr marL="342892" indent="-342892"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31" indent="-285743"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2972" indent="-228594"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160" indent="-228594"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348" indent="-228594"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537" indent="-228594" algn="l" rtl="0" eaLnBrk="1" fontAlgn="base" hangingPunct="1">
        <a:spcBef>
          <a:spcPct val="20000"/>
        </a:spcBef>
        <a:spcAft>
          <a:spcPct val="0"/>
        </a:spcAft>
        <a:buChar char="»"/>
        <a:defRPr>
          <a:solidFill>
            <a:schemeClr val="tx1"/>
          </a:solidFill>
          <a:latin typeface="+mn-lt"/>
        </a:defRPr>
      </a:lvl6pPr>
      <a:lvl7pPr marL="2971726" indent="-228594" algn="l" rtl="0" eaLnBrk="1" fontAlgn="base" hangingPunct="1">
        <a:spcBef>
          <a:spcPct val="20000"/>
        </a:spcBef>
        <a:spcAft>
          <a:spcPct val="0"/>
        </a:spcAft>
        <a:buChar char="»"/>
        <a:defRPr>
          <a:solidFill>
            <a:schemeClr val="tx1"/>
          </a:solidFill>
          <a:latin typeface="+mn-lt"/>
        </a:defRPr>
      </a:lvl7pPr>
      <a:lvl8pPr marL="3428915" indent="-228594" algn="l" rtl="0" eaLnBrk="1" fontAlgn="base" hangingPunct="1">
        <a:spcBef>
          <a:spcPct val="20000"/>
        </a:spcBef>
        <a:spcAft>
          <a:spcPct val="0"/>
        </a:spcAft>
        <a:buChar char="»"/>
        <a:defRPr>
          <a:solidFill>
            <a:schemeClr val="tx1"/>
          </a:solidFill>
          <a:latin typeface="+mn-lt"/>
        </a:defRPr>
      </a:lvl8pPr>
      <a:lvl9pPr marL="3886103" indent="-228594"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35642"/>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9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2726716334"/>
      </p:ext>
    </p:extLst>
  </p:cSld>
  <p:clrMap bg1="lt1" tx1="dk1" bg2="lt2" tx2="dk2" accent1="accent1" accent2="accent2" accent3="accent3" accent4="accent4" accent5="accent5" accent6="accent6" hlink="hlink" folHlink="folHlink"/>
  <p:sldLayoutIdLst>
    <p:sldLayoutId id="2147485887" r:id="rId1"/>
    <p:sldLayoutId id="2147485888" r:id="rId2"/>
    <p:sldLayoutId id="2147485889" r:id="rId3"/>
    <p:sldLayoutId id="2147485890" r:id="rId4"/>
    <p:sldLayoutId id="2147485891" r:id="rId5"/>
  </p:sldLayoutIdLst>
  <p:hf hdr="0" ftr="0" dt="0"/>
  <p:txStyles>
    <p:titleStyle>
      <a:lvl1pPr algn="l" rtl="0" eaLnBrk="0" fontAlgn="base" hangingPunct="0">
        <a:spcBef>
          <a:spcPct val="0"/>
        </a:spcBef>
        <a:spcAft>
          <a:spcPct val="0"/>
        </a:spcAft>
        <a:defRPr sz="27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5pPr>
      <a:lvl6pPr marL="342892" algn="ctr" rtl="0" eaLnBrk="1" fontAlgn="base" hangingPunct="1">
        <a:spcBef>
          <a:spcPct val="0"/>
        </a:spcBef>
        <a:spcAft>
          <a:spcPct val="0"/>
        </a:spcAft>
        <a:defRPr sz="2700" b="1">
          <a:solidFill>
            <a:srgbClr val="008E8F"/>
          </a:solidFill>
          <a:latin typeface="Arial" charset="0"/>
        </a:defRPr>
      </a:lvl6pPr>
      <a:lvl7pPr marL="685783" algn="ctr" rtl="0" eaLnBrk="1" fontAlgn="base" hangingPunct="1">
        <a:spcBef>
          <a:spcPct val="0"/>
        </a:spcBef>
        <a:spcAft>
          <a:spcPct val="0"/>
        </a:spcAft>
        <a:defRPr sz="2700" b="1">
          <a:solidFill>
            <a:srgbClr val="008E8F"/>
          </a:solidFill>
          <a:latin typeface="Arial" charset="0"/>
        </a:defRPr>
      </a:lvl7pPr>
      <a:lvl8pPr marL="1028675" algn="ctr" rtl="0" eaLnBrk="1" fontAlgn="base" hangingPunct="1">
        <a:spcBef>
          <a:spcPct val="0"/>
        </a:spcBef>
        <a:spcAft>
          <a:spcPct val="0"/>
        </a:spcAft>
        <a:defRPr sz="2700" b="1">
          <a:solidFill>
            <a:srgbClr val="008E8F"/>
          </a:solidFill>
          <a:latin typeface="Arial" charset="0"/>
        </a:defRPr>
      </a:lvl8pPr>
      <a:lvl9pPr marL="1371566" algn="ctr" rtl="0" eaLnBrk="1" fontAlgn="base" hangingPunct="1">
        <a:spcBef>
          <a:spcPct val="0"/>
        </a:spcBef>
        <a:spcAft>
          <a:spcPct val="0"/>
        </a:spcAft>
        <a:defRPr sz="2700" b="1">
          <a:solidFill>
            <a:srgbClr val="008E8F"/>
          </a:solidFill>
          <a:latin typeface="Arial" charset="0"/>
        </a:defRPr>
      </a:lvl9pPr>
    </p:titleStyle>
    <p:bodyStyle>
      <a:lvl1pPr marL="257168" indent="-257168" algn="l" rtl="0" eaLnBrk="0" fontAlgn="base" hangingPunct="0">
        <a:spcBef>
          <a:spcPts val="882"/>
        </a:spcBef>
        <a:spcAft>
          <a:spcPct val="0"/>
        </a:spcAft>
        <a:buClr>
          <a:srgbClr val="00B2E3"/>
        </a:buClr>
        <a:buChar char="•"/>
        <a:defRPr sz="18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57199" indent="-214308"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857228" indent="-171446"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200120" indent="-171446"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1543012" indent="-171446"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885903" indent="-171446" algn="l" rtl="0" eaLnBrk="1" fontAlgn="base" hangingPunct="1">
        <a:spcBef>
          <a:spcPct val="20000"/>
        </a:spcBef>
        <a:spcAft>
          <a:spcPct val="0"/>
        </a:spcAft>
        <a:buChar char="»"/>
        <a:defRPr>
          <a:solidFill>
            <a:schemeClr val="tx1"/>
          </a:solidFill>
          <a:latin typeface="+mn-lt"/>
        </a:defRPr>
      </a:lvl6pPr>
      <a:lvl7pPr marL="2228795" indent="-171446" algn="l" rtl="0" eaLnBrk="1" fontAlgn="base" hangingPunct="1">
        <a:spcBef>
          <a:spcPct val="20000"/>
        </a:spcBef>
        <a:spcAft>
          <a:spcPct val="0"/>
        </a:spcAft>
        <a:buChar char="»"/>
        <a:defRPr>
          <a:solidFill>
            <a:schemeClr val="tx1"/>
          </a:solidFill>
          <a:latin typeface="+mn-lt"/>
        </a:defRPr>
      </a:lvl7pPr>
      <a:lvl8pPr marL="2571686" indent="-171446" algn="l" rtl="0" eaLnBrk="1" fontAlgn="base" hangingPunct="1">
        <a:spcBef>
          <a:spcPct val="20000"/>
        </a:spcBef>
        <a:spcAft>
          <a:spcPct val="0"/>
        </a:spcAft>
        <a:buChar char="»"/>
        <a:defRPr>
          <a:solidFill>
            <a:schemeClr val="tx1"/>
          </a:solidFill>
          <a:latin typeface="+mn-lt"/>
        </a:defRPr>
      </a:lvl8pPr>
      <a:lvl9pPr marL="2914577" indent="-171446"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9"/>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3"/>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1544748431"/>
      </p:ext>
    </p:extLst>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8" r:id="rId5"/>
    <p:sldLayoutId id="2147485899" r:id="rId6"/>
    <p:sldLayoutId id="2147485900" r:id="rId7"/>
    <p:sldLayoutId id="2147485901" r:id="rId8"/>
    <p:sldLayoutId id="2147485902" r:id="rId9"/>
    <p:sldLayoutId id="2147485903" r:id="rId10"/>
    <p:sldLayoutId id="2147485904" r:id="rId11"/>
    <p:sldLayoutId id="2147485905" r:id="rId12"/>
    <p:sldLayoutId id="2147485906" r:id="rId13"/>
    <p:sldLayoutId id="2147485907" r:id="rId14"/>
    <p:sldLayoutId id="2147485908" r:id="rId15"/>
    <p:sldLayoutId id="2147485909" r:id="rId16"/>
    <p:sldLayoutId id="2147485910" r:id="rId17"/>
    <p:sldLayoutId id="2147485911" r:id="rId18"/>
    <p:sldLayoutId id="2147485912" r:id="rId19"/>
    <p:sldLayoutId id="2147485913" r:id="rId20"/>
    <p:sldLayoutId id="2147485914" r:id="rId21"/>
    <p:sldLayoutId id="2147485915" r:id="rId22"/>
    <p:sldLayoutId id="2147485916" r:id="rId23"/>
    <p:sldLayoutId id="2147485917" r:id="rId24"/>
    <p:sldLayoutId id="2147485918" r:id="rId25"/>
    <p:sldLayoutId id="2147485919" r:id="rId26"/>
    <p:sldLayoutId id="2147485920" r:id="rId27"/>
    <p:sldLayoutId id="2147485921" r:id="rId28"/>
    <p:sldLayoutId id="2147485922" r:id="rId29"/>
    <p:sldLayoutId id="2147485923" r:id="rId30"/>
    <p:sldLayoutId id="2147485924" r:id="rId31"/>
    <p:sldLayoutId id="2147485925" r:id="rId32"/>
    <p:sldLayoutId id="2147485926" r:id="rId33"/>
    <p:sldLayoutId id="2147485927" r:id="rId34"/>
    <p:sldLayoutId id="2147485928" r:id="rId35"/>
    <p:sldLayoutId id="2147485929" r:id="rId36"/>
    <p:sldLayoutId id="2147485930" r:id="rId37"/>
    <p:sldLayoutId id="2147485931" r:id="rId38"/>
    <p:sldLayoutId id="2147485932" r:id="rId39"/>
    <p:sldLayoutId id="2147485933" r:id="rId40"/>
    <p:sldLayoutId id="2147485934" r:id="rId41"/>
    <p:sldLayoutId id="2147485935" r:id="rId42"/>
    <p:sldLayoutId id="2147485936" r:id="rId43"/>
    <p:sldLayoutId id="2147485937" r:id="rId44"/>
    <p:sldLayoutId id="2147485938" r:id="rId45"/>
    <p:sldLayoutId id="2147485939" r:id="rId46"/>
    <p:sldLayoutId id="2147485940" r:id="rId47"/>
    <p:sldLayoutId id="2147485941" r:id="rId48"/>
    <p:sldLayoutId id="2147485942" r:id="rId49"/>
    <p:sldLayoutId id="2147485943" r:id="rId50"/>
    <p:sldLayoutId id="2147485944" r:id="rId51"/>
    <p:sldLayoutId id="2147485945" r:id="rId52"/>
    <p:sldLayoutId id="2147485946" r:id="rId53"/>
    <p:sldLayoutId id="2147485947" r:id="rId54"/>
    <p:sldLayoutId id="2147485948" r:id="rId55"/>
    <p:sldLayoutId id="2147485949" r:id="rId56"/>
    <p:sldLayoutId id="2147485950" r:id="rId57"/>
    <p:sldLayoutId id="2147485951" r:id="rId58"/>
    <p:sldLayoutId id="2147485952" r:id="rId59"/>
    <p:sldLayoutId id="2147485953" r:id="rId60"/>
    <p:sldLayoutId id="2147485954" r:id="rId61"/>
    <p:sldLayoutId id="2147485955" r:id="rId62"/>
    <p:sldLayoutId id="2147485956" r:id="rId63"/>
    <p:sldLayoutId id="2147485957" r:id="rId64"/>
    <p:sldLayoutId id="2147485958" r:id="rId65"/>
    <p:sldLayoutId id="2147485959" r:id="rId66"/>
    <p:sldLayoutId id="2147485960" r:id="rId67"/>
    <p:sldLayoutId id="2147485961" r:id="rId68"/>
    <p:sldLayoutId id="2147485962" r:id="rId69"/>
    <p:sldLayoutId id="2147485963" r:id="rId70"/>
    <p:sldLayoutId id="2147485964" r:id="rId71"/>
    <p:sldLayoutId id="2147485965" r:id="rId72"/>
    <p:sldLayoutId id="2147485966" r:id="rId73"/>
  </p:sldLayoutIdLst>
  <p:hf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189" algn="ctr" rtl="0" eaLnBrk="1" fontAlgn="base" hangingPunct="1">
        <a:spcBef>
          <a:spcPct val="0"/>
        </a:spcBef>
        <a:spcAft>
          <a:spcPct val="0"/>
        </a:spcAft>
        <a:defRPr sz="3600" b="1">
          <a:solidFill>
            <a:srgbClr val="008E8F"/>
          </a:solidFill>
          <a:latin typeface="Arial" charset="0"/>
        </a:defRPr>
      </a:lvl6pPr>
      <a:lvl7pPr marL="914378" algn="ctr" rtl="0" eaLnBrk="1" fontAlgn="base" hangingPunct="1">
        <a:spcBef>
          <a:spcPct val="0"/>
        </a:spcBef>
        <a:spcAft>
          <a:spcPct val="0"/>
        </a:spcAft>
        <a:defRPr sz="3600" b="1">
          <a:solidFill>
            <a:srgbClr val="008E8F"/>
          </a:solidFill>
          <a:latin typeface="Arial" charset="0"/>
        </a:defRPr>
      </a:lvl7pPr>
      <a:lvl8pPr marL="1371566" algn="ctr" rtl="0" eaLnBrk="1" fontAlgn="base" hangingPunct="1">
        <a:spcBef>
          <a:spcPct val="0"/>
        </a:spcBef>
        <a:spcAft>
          <a:spcPct val="0"/>
        </a:spcAft>
        <a:defRPr sz="3600" b="1">
          <a:solidFill>
            <a:srgbClr val="008E8F"/>
          </a:solidFill>
          <a:latin typeface="Arial" charset="0"/>
        </a:defRPr>
      </a:lvl8pPr>
      <a:lvl9pPr marL="1828754" algn="ctr" rtl="0" eaLnBrk="1" fontAlgn="base" hangingPunct="1">
        <a:spcBef>
          <a:spcPct val="0"/>
        </a:spcBef>
        <a:spcAft>
          <a:spcPct val="0"/>
        </a:spcAft>
        <a:defRPr sz="3600" b="1">
          <a:solidFill>
            <a:srgbClr val="008E8F"/>
          </a:solidFill>
          <a:latin typeface="Arial" charset="0"/>
        </a:defRPr>
      </a:lvl9pPr>
    </p:titleStyle>
    <p:bodyStyle>
      <a:lvl1pPr marL="342892" indent="-342892"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31" indent="-285743"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2972" indent="-228594"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160" indent="-228594"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348" indent="-228594"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537" indent="-228594" algn="l" rtl="0" eaLnBrk="1" fontAlgn="base" hangingPunct="1">
        <a:spcBef>
          <a:spcPct val="20000"/>
        </a:spcBef>
        <a:spcAft>
          <a:spcPct val="0"/>
        </a:spcAft>
        <a:buChar char="»"/>
        <a:defRPr>
          <a:solidFill>
            <a:schemeClr val="tx1"/>
          </a:solidFill>
          <a:latin typeface="+mn-lt"/>
        </a:defRPr>
      </a:lvl6pPr>
      <a:lvl7pPr marL="2971726" indent="-228594" algn="l" rtl="0" eaLnBrk="1" fontAlgn="base" hangingPunct="1">
        <a:spcBef>
          <a:spcPct val="20000"/>
        </a:spcBef>
        <a:spcAft>
          <a:spcPct val="0"/>
        </a:spcAft>
        <a:buChar char="»"/>
        <a:defRPr>
          <a:solidFill>
            <a:schemeClr val="tx1"/>
          </a:solidFill>
          <a:latin typeface="+mn-lt"/>
        </a:defRPr>
      </a:lvl7pPr>
      <a:lvl8pPr marL="3428915" indent="-228594" algn="l" rtl="0" eaLnBrk="1" fontAlgn="base" hangingPunct="1">
        <a:spcBef>
          <a:spcPct val="20000"/>
        </a:spcBef>
        <a:spcAft>
          <a:spcPct val="0"/>
        </a:spcAft>
        <a:buChar char="»"/>
        <a:defRPr>
          <a:solidFill>
            <a:schemeClr val="tx1"/>
          </a:solidFill>
          <a:latin typeface="+mn-lt"/>
        </a:defRPr>
      </a:lvl8pPr>
      <a:lvl9pPr marL="3886103" indent="-228594"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35642"/>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9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712719799"/>
      </p:ext>
    </p:extLst>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Lst>
  <p:hf sldNum="0" hdr="0" ftr="0" dt="0"/>
  <p:txStyles>
    <p:titleStyle>
      <a:lvl1pPr algn="l" rtl="0" eaLnBrk="0" fontAlgn="base" hangingPunct="0">
        <a:spcBef>
          <a:spcPct val="0"/>
        </a:spcBef>
        <a:spcAft>
          <a:spcPct val="0"/>
        </a:spcAft>
        <a:defRPr sz="27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5pPr>
      <a:lvl6pPr marL="342892" algn="ctr" rtl="0" eaLnBrk="1" fontAlgn="base" hangingPunct="1">
        <a:spcBef>
          <a:spcPct val="0"/>
        </a:spcBef>
        <a:spcAft>
          <a:spcPct val="0"/>
        </a:spcAft>
        <a:defRPr sz="2700" b="1">
          <a:solidFill>
            <a:srgbClr val="008E8F"/>
          </a:solidFill>
          <a:latin typeface="Arial" charset="0"/>
        </a:defRPr>
      </a:lvl6pPr>
      <a:lvl7pPr marL="685783" algn="ctr" rtl="0" eaLnBrk="1" fontAlgn="base" hangingPunct="1">
        <a:spcBef>
          <a:spcPct val="0"/>
        </a:spcBef>
        <a:spcAft>
          <a:spcPct val="0"/>
        </a:spcAft>
        <a:defRPr sz="2700" b="1">
          <a:solidFill>
            <a:srgbClr val="008E8F"/>
          </a:solidFill>
          <a:latin typeface="Arial" charset="0"/>
        </a:defRPr>
      </a:lvl7pPr>
      <a:lvl8pPr marL="1028675" algn="ctr" rtl="0" eaLnBrk="1" fontAlgn="base" hangingPunct="1">
        <a:spcBef>
          <a:spcPct val="0"/>
        </a:spcBef>
        <a:spcAft>
          <a:spcPct val="0"/>
        </a:spcAft>
        <a:defRPr sz="2700" b="1">
          <a:solidFill>
            <a:srgbClr val="008E8F"/>
          </a:solidFill>
          <a:latin typeface="Arial" charset="0"/>
        </a:defRPr>
      </a:lvl8pPr>
      <a:lvl9pPr marL="1371566" algn="ctr" rtl="0" eaLnBrk="1" fontAlgn="base" hangingPunct="1">
        <a:spcBef>
          <a:spcPct val="0"/>
        </a:spcBef>
        <a:spcAft>
          <a:spcPct val="0"/>
        </a:spcAft>
        <a:defRPr sz="2700" b="1">
          <a:solidFill>
            <a:srgbClr val="008E8F"/>
          </a:solidFill>
          <a:latin typeface="Arial" charset="0"/>
        </a:defRPr>
      </a:lvl9pPr>
    </p:titleStyle>
    <p:bodyStyle>
      <a:lvl1pPr marL="257168" indent="-257168" algn="l" rtl="0" eaLnBrk="0" fontAlgn="base" hangingPunct="0">
        <a:spcBef>
          <a:spcPts val="882"/>
        </a:spcBef>
        <a:spcAft>
          <a:spcPct val="0"/>
        </a:spcAft>
        <a:buClr>
          <a:srgbClr val="00B2E3"/>
        </a:buClr>
        <a:buChar char="•"/>
        <a:defRPr sz="18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57199" indent="-214308"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857228" indent="-171446"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200120" indent="-171446"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1543012" indent="-171446"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885903" indent="-171446" algn="l" rtl="0" eaLnBrk="1" fontAlgn="base" hangingPunct="1">
        <a:spcBef>
          <a:spcPct val="20000"/>
        </a:spcBef>
        <a:spcAft>
          <a:spcPct val="0"/>
        </a:spcAft>
        <a:buChar char="»"/>
        <a:defRPr>
          <a:solidFill>
            <a:schemeClr val="tx1"/>
          </a:solidFill>
          <a:latin typeface="+mn-lt"/>
        </a:defRPr>
      </a:lvl6pPr>
      <a:lvl7pPr marL="2228795" indent="-171446" algn="l" rtl="0" eaLnBrk="1" fontAlgn="base" hangingPunct="1">
        <a:spcBef>
          <a:spcPct val="20000"/>
        </a:spcBef>
        <a:spcAft>
          <a:spcPct val="0"/>
        </a:spcAft>
        <a:buChar char="»"/>
        <a:defRPr>
          <a:solidFill>
            <a:schemeClr val="tx1"/>
          </a:solidFill>
          <a:latin typeface="+mn-lt"/>
        </a:defRPr>
      </a:lvl7pPr>
      <a:lvl8pPr marL="2571686" indent="-171446" algn="l" rtl="0" eaLnBrk="1" fontAlgn="base" hangingPunct="1">
        <a:spcBef>
          <a:spcPct val="20000"/>
        </a:spcBef>
        <a:spcAft>
          <a:spcPct val="0"/>
        </a:spcAft>
        <a:buChar char="»"/>
        <a:defRPr>
          <a:solidFill>
            <a:schemeClr val="tx1"/>
          </a:solidFill>
          <a:latin typeface="+mn-lt"/>
        </a:defRPr>
      </a:lvl8pPr>
      <a:lvl9pPr marL="2914577" indent="-171446"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70"/>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4"/>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094659378"/>
      </p:ext>
    </p:extLst>
  </p:cSld>
  <p:clrMap bg1="lt1" tx1="dk1" bg2="lt2" tx2="dk2" accent1="accent1" accent2="accent2" accent3="accent3" accent4="accent4" accent5="accent5" accent6="accent6" hlink="hlink" folHlink="folHlink"/>
  <p:sldLayoutIdLst>
    <p:sldLayoutId id="2147485989" r:id="rId1"/>
    <p:sldLayoutId id="2147485990" r:id="rId2"/>
    <p:sldLayoutId id="2147485991" r:id="rId3"/>
    <p:sldLayoutId id="2147485992" r:id="rId4"/>
    <p:sldLayoutId id="2147485993" r:id="rId5"/>
    <p:sldLayoutId id="2147485994" r:id="rId6"/>
    <p:sldLayoutId id="2147485995" r:id="rId7"/>
    <p:sldLayoutId id="2147485996" r:id="rId8"/>
    <p:sldLayoutId id="2147485997" r:id="rId9"/>
    <p:sldLayoutId id="2147485998" r:id="rId10"/>
    <p:sldLayoutId id="2147485999" r:id="rId11"/>
    <p:sldLayoutId id="2147486000" r:id="rId12"/>
    <p:sldLayoutId id="2147486001" r:id="rId13"/>
    <p:sldLayoutId id="2147486002" r:id="rId14"/>
    <p:sldLayoutId id="2147486003" r:id="rId15"/>
    <p:sldLayoutId id="2147486004" r:id="rId16"/>
    <p:sldLayoutId id="2147486005" r:id="rId17"/>
    <p:sldLayoutId id="2147486006" r:id="rId18"/>
    <p:sldLayoutId id="2147486007" r:id="rId19"/>
    <p:sldLayoutId id="2147486008" r:id="rId20"/>
    <p:sldLayoutId id="2147486009" r:id="rId21"/>
    <p:sldLayoutId id="2147486010" r:id="rId22"/>
    <p:sldLayoutId id="2147486011" r:id="rId23"/>
    <p:sldLayoutId id="2147486012" r:id="rId24"/>
    <p:sldLayoutId id="2147486013" r:id="rId25"/>
    <p:sldLayoutId id="2147486014" r:id="rId26"/>
    <p:sldLayoutId id="2147486015" r:id="rId27"/>
    <p:sldLayoutId id="2147486016" r:id="rId28"/>
    <p:sldLayoutId id="2147486017" r:id="rId29"/>
    <p:sldLayoutId id="2147486018" r:id="rId30"/>
    <p:sldLayoutId id="2147486019" r:id="rId31"/>
    <p:sldLayoutId id="2147486020" r:id="rId32"/>
    <p:sldLayoutId id="2147486021" r:id="rId33"/>
    <p:sldLayoutId id="2147486022" r:id="rId34"/>
    <p:sldLayoutId id="2147486023" r:id="rId35"/>
    <p:sldLayoutId id="2147486024" r:id="rId36"/>
    <p:sldLayoutId id="2147486025" r:id="rId37"/>
    <p:sldLayoutId id="2147486026" r:id="rId38"/>
    <p:sldLayoutId id="2147486027" r:id="rId39"/>
    <p:sldLayoutId id="2147486028" r:id="rId40"/>
    <p:sldLayoutId id="2147486029" r:id="rId41"/>
    <p:sldLayoutId id="2147486030" r:id="rId42"/>
    <p:sldLayoutId id="2147486031" r:id="rId43"/>
    <p:sldLayoutId id="2147486032" r:id="rId44"/>
    <p:sldLayoutId id="2147486033" r:id="rId45"/>
    <p:sldLayoutId id="2147486034" r:id="rId46"/>
    <p:sldLayoutId id="2147486035" r:id="rId47"/>
    <p:sldLayoutId id="2147486036" r:id="rId48"/>
    <p:sldLayoutId id="2147486037" r:id="rId49"/>
    <p:sldLayoutId id="2147486038" r:id="rId50"/>
    <p:sldLayoutId id="2147486039" r:id="rId51"/>
    <p:sldLayoutId id="2147486040" r:id="rId52"/>
    <p:sldLayoutId id="2147486041" r:id="rId53"/>
    <p:sldLayoutId id="2147486042" r:id="rId54"/>
    <p:sldLayoutId id="2147486043" r:id="rId55"/>
    <p:sldLayoutId id="2147486044" r:id="rId56"/>
    <p:sldLayoutId id="2147486045" r:id="rId57"/>
    <p:sldLayoutId id="2147486046" r:id="rId58"/>
    <p:sldLayoutId id="2147486047" r:id="rId59"/>
    <p:sldLayoutId id="2147486048" r:id="rId60"/>
    <p:sldLayoutId id="2147486049" r:id="rId61"/>
    <p:sldLayoutId id="2147486050" r:id="rId62"/>
    <p:sldLayoutId id="2147486051" r:id="rId63"/>
    <p:sldLayoutId id="2147486052" r:id="rId64"/>
    <p:sldLayoutId id="2147486053" r:id="rId65"/>
    <p:sldLayoutId id="2147486054" r:id="rId66"/>
    <p:sldLayoutId id="2147486055" r:id="rId67"/>
    <p:sldLayoutId id="2147486056" r:id="rId68"/>
    <p:sldLayoutId id="2147486057" r:id="rId69"/>
    <p:sldLayoutId id="2147486058" r:id="rId70"/>
    <p:sldLayoutId id="2147486059" r:id="rId71"/>
    <p:sldLayoutId id="2147486060" r:id="rId72"/>
    <p:sldLayoutId id="2147486061" r:id="rId73"/>
    <p:sldLayoutId id="2147486062" r:id="rId74"/>
    <p:sldLayoutId id="2147486063" r:id="rId75"/>
    <p:sldLayoutId id="2147486064" r:id="rId76"/>
    <p:sldLayoutId id="2147486065" r:id="rId77"/>
    <p:sldLayoutId id="2147486066" r:id="rId78"/>
    <p:sldLayoutId id="2147486067" r:id="rId79"/>
    <p:sldLayoutId id="2147486068" r:id="rId80"/>
    <p:sldLayoutId id="2147486069" r:id="rId81"/>
    <p:sldLayoutId id="2147486070" r:id="rId82"/>
    <p:sldLayoutId id="2147486071" r:id="rId83"/>
    <p:sldLayoutId id="2147486072" r:id="rId84"/>
    <p:sldLayoutId id="2147486073" r:id="rId85"/>
    <p:sldLayoutId id="2147486074" r:id="rId86"/>
    <p:sldLayoutId id="2147486075" r:id="rId87"/>
    <p:sldLayoutId id="2147486076" r:id="rId88"/>
    <p:sldLayoutId id="2147486077" r:id="rId89"/>
    <p:sldLayoutId id="2147486078" r:id="rId90"/>
    <p:sldLayoutId id="2147486079" r:id="rId91"/>
    <p:sldLayoutId id="2147486080" r:id="rId92"/>
    <p:sldLayoutId id="2147486081" r:id="rId93"/>
    <p:sldLayoutId id="2147486082" r:id="rId94"/>
    <p:sldLayoutId id="2147486083" r:id="rId95"/>
    <p:sldLayoutId id="2147486084" r:id="rId96"/>
    <p:sldLayoutId id="2147486085" r:id="rId97"/>
    <p:sldLayoutId id="2147486086" r:id="rId98"/>
    <p:sldLayoutId id="2147486087" r:id="rId99"/>
    <p:sldLayoutId id="2147486088" r:id="rId100"/>
    <p:sldLayoutId id="2147486089" r:id="rId101"/>
    <p:sldLayoutId id="2147486090" r:id="rId102"/>
    <p:sldLayoutId id="2147486091" r:id="rId103"/>
    <p:sldLayoutId id="2147486092" r:id="rId104"/>
    <p:sldLayoutId id="2147486093" r:id="rId105"/>
    <p:sldLayoutId id="2147486094" r:id="rId106"/>
    <p:sldLayoutId id="2147486095" r:id="rId107"/>
    <p:sldLayoutId id="2147486096" r:id="rId108"/>
    <p:sldLayoutId id="2147486097" r:id="rId109"/>
    <p:sldLayoutId id="2147486098" r:id="rId110"/>
    <p:sldLayoutId id="2147486099" r:id="rId111"/>
    <p:sldLayoutId id="2147486100" r:id="rId112"/>
    <p:sldLayoutId id="2147486101" r:id="rId113"/>
    <p:sldLayoutId id="2147486102" r:id="rId114"/>
    <p:sldLayoutId id="2147486103" r:id="rId115"/>
    <p:sldLayoutId id="2147486104" r:id="rId116"/>
    <p:sldLayoutId id="2147486105" r:id="rId117"/>
    <p:sldLayoutId id="2147486106" r:id="rId118"/>
    <p:sldLayoutId id="2147486107" r:id="rId119"/>
    <p:sldLayoutId id="2147486108" r:id="rId120"/>
    <p:sldLayoutId id="2147486109" r:id="rId121"/>
    <p:sldLayoutId id="2147486110" r:id="rId122"/>
    <p:sldLayoutId id="2147486111" r:id="rId123"/>
    <p:sldLayoutId id="2147486112" r:id="rId124"/>
    <p:sldLayoutId id="2147486113" r:id="rId125"/>
    <p:sldLayoutId id="2147486114" r:id="rId126"/>
    <p:sldLayoutId id="2147486115" r:id="rId127"/>
    <p:sldLayoutId id="2147486116" r:id="rId128"/>
    <p:sldLayoutId id="2147486117" r:id="rId129"/>
    <p:sldLayoutId id="2147486118" r:id="rId130"/>
    <p:sldLayoutId id="2147486119" r:id="rId131"/>
    <p:sldLayoutId id="2147486120" r:id="rId132"/>
    <p:sldLayoutId id="2147486121" r:id="rId133"/>
    <p:sldLayoutId id="2147486122" r:id="rId134"/>
    <p:sldLayoutId id="2147486123" r:id="rId135"/>
    <p:sldLayoutId id="2147486124" r:id="rId136"/>
    <p:sldLayoutId id="2147486125" r:id="rId137"/>
    <p:sldLayoutId id="2147486126" r:id="rId138"/>
    <p:sldLayoutId id="2147486127" r:id="rId139"/>
    <p:sldLayoutId id="2147486128" r:id="rId140"/>
  </p:sldLayoutIdLst>
  <p:hf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178" algn="ctr" rtl="0" eaLnBrk="1" fontAlgn="base" hangingPunct="1">
        <a:spcBef>
          <a:spcPct val="0"/>
        </a:spcBef>
        <a:spcAft>
          <a:spcPct val="0"/>
        </a:spcAft>
        <a:defRPr sz="3600" b="1">
          <a:solidFill>
            <a:srgbClr val="008E8F"/>
          </a:solidFill>
          <a:latin typeface="Arial" charset="0"/>
        </a:defRPr>
      </a:lvl6pPr>
      <a:lvl7pPr marL="914355" algn="ctr" rtl="0" eaLnBrk="1" fontAlgn="base" hangingPunct="1">
        <a:spcBef>
          <a:spcPct val="0"/>
        </a:spcBef>
        <a:spcAft>
          <a:spcPct val="0"/>
        </a:spcAft>
        <a:defRPr sz="3600" b="1">
          <a:solidFill>
            <a:srgbClr val="008E8F"/>
          </a:solidFill>
          <a:latin typeface="Arial" charset="0"/>
        </a:defRPr>
      </a:lvl7pPr>
      <a:lvl8pPr marL="1371532" algn="ctr" rtl="0" eaLnBrk="1" fontAlgn="base" hangingPunct="1">
        <a:spcBef>
          <a:spcPct val="0"/>
        </a:spcBef>
        <a:spcAft>
          <a:spcPct val="0"/>
        </a:spcAft>
        <a:defRPr sz="3600" b="1">
          <a:solidFill>
            <a:srgbClr val="008E8F"/>
          </a:solidFill>
          <a:latin typeface="Arial" charset="0"/>
        </a:defRPr>
      </a:lvl8pPr>
      <a:lvl9pPr marL="1828709" algn="ctr" rtl="0" eaLnBrk="1" fontAlgn="base" hangingPunct="1">
        <a:spcBef>
          <a:spcPct val="0"/>
        </a:spcBef>
        <a:spcAft>
          <a:spcPct val="0"/>
        </a:spcAft>
        <a:defRPr sz="3600" b="1">
          <a:solidFill>
            <a:srgbClr val="008E8F"/>
          </a:solidFill>
          <a:latin typeface="Arial" charset="0"/>
        </a:defRPr>
      </a:lvl9pPr>
    </p:titleStyle>
    <p:bodyStyle>
      <a:lvl1pPr marL="342884" indent="-342884"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13" indent="-285736"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2944" indent="-228588"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120" indent="-228588"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297" indent="-228588"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474" indent="-228588" algn="l" rtl="0" eaLnBrk="1" fontAlgn="base" hangingPunct="1">
        <a:spcBef>
          <a:spcPct val="20000"/>
        </a:spcBef>
        <a:spcAft>
          <a:spcPct val="0"/>
        </a:spcAft>
        <a:buChar char="»"/>
        <a:defRPr>
          <a:solidFill>
            <a:schemeClr val="tx1"/>
          </a:solidFill>
          <a:latin typeface="+mn-lt"/>
        </a:defRPr>
      </a:lvl6pPr>
      <a:lvl7pPr marL="2971652" indent="-228588" algn="l" rtl="0" eaLnBrk="1" fontAlgn="base" hangingPunct="1">
        <a:spcBef>
          <a:spcPct val="20000"/>
        </a:spcBef>
        <a:spcAft>
          <a:spcPct val="0"/>
        </a:spcAft>
        <a:buChar char="»"/>
        <a:defRPr>
          <a:solidFill>
            <a:schemeClr val="tx1"/>
          </a:solidFill>
          <a:latin typeface="+mn-lt"/>
        </a:defRPr>
      </a:lvl7pPr>
      <a:lvl8pPr marL="3428829" indent="-228588" algn="l" rtl="0" eaLnBrk="1" fontAlgn="base" hangingPunct="1">
        <a:spcBef>
          <a:spcPct val="20000"/>
        </a:spcBef>
        <a:spcAft>
          <a:spcPct val="0"/>
        </a:spcAft>
        <a:buChar char="»"/>
        <a:defRPr>
          <a:solidFill>
            <a:schemeClr val="tx1"/>
          </a:solidFill>
          <a:latin typeface="+mn-lt"/>
        </a:defRPr>
      </a:lvl8pPr>
      <a:lvl9pPr marL="3886006" indent="-228588"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8"/>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5804" r:id="rId1"/>
    <p:sldLayoutId id="2147485170" r:id="rId2"/>
    <p:sldLayoutId id="2147484602" r:id="rId3"/>
    <p:sldLayoutId id="2147485169" r:id="rId4"/>
    <p:sldLayoutId id="2147484775" r:id="rId5"/>
    <p:sldLayoutId id="2147484758" r:id="rId6"/>
    <p:sldLayoutId id="2147484756" r:id="rId7"/>
    <p:sldLayoutId id="2147484581" r:id="rId8"/>
    <p:sldLayoutId id="2147484557" r:id="rId9"/>
    <p:sldLayoutId id="2147484574" r:id="rId10"/>
    <p:sldLayoutId id="2147485742" r:id="rId11"/>
    <p:sldLayoutId id="2147485741" r:id="rId12"/>
    <p:sldLayoutId id="2147485740" r:id="rId13"/>
    <p:sldLayoutId id="2147485739" r:id="rId14"/>
    <p:sldLayoutId id="2147484582" r:id="rId15"/>
    <p:sldLayoutId id="2147484572" r:id="rId16"/>
    <p:sldLayoutId id="2147484622" r:id="rId17"/>
  </p:sldLayoutIdLst>
  <p:hf sldNum="0"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8"/>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78" r:id="rId1"/>
    <p:sldLayoutId id="2147486131" r:id="rId2"/>
    <p:sldLayoutId id="2147483776" r:id="rId3"/>
    <p:sldLayoutId id="2147484597" r:id="rId4"/>
    <p:sldLayoutId id="2147484593" r:id="rId5"/>
    <p:sldLayoutId id="2147485136" r:id="rId6"/>
    <p:sldLayoutId id="2147485137" r:id="rId7"/>
    <p:sldLayoutId id="2147485138" r:id="rId8"/>
    <p:sldLayoutId id="2147485721" r:id="rId9"/>
    <p:sldLayoutId id="2147485722" r:id="rId10"/>
    <p:sldLayoutId id="2147485723" r:id="rId11"/>
    <p:sldLayoutId id="2147485724" r:id="rId12"/>
    <p:sldLayoutId id="2147485725" r:id="rId13"/>
    <p:sldLayoutId id="2147485726" r:id="rId14"/>
    <p:sldLayoutId id="2147485727" r:id="rId15"/>
    <p:sldLayoutId id="2147485728" r:id="rId16"/>
    <p:sldLayoutId id="2147485729" r:id="rId17"/>
    <p:sldLayoutId id="2147485730" r:id="rId18"/>
    <p:sldLayoutId id="2147485731" r:id="rId19"/>
    <p:sldLayoutId id="2147485732" r:id="rId20"/>
    <p:sldLayoutId id="2147485733" r:id="rId21"/>
    <p:sldLayoutId id="2147485734" r:id="rId22"/>
    <p:sldLayoutId id="2147485735" r:id="rId23"/>
    <p:sldLayoutId id="2147485736" r:id="rId24"/>
    <p:sldLayoutId id="2147485737" r:id="rId25"/>
    <p:sldLayoutId id="2147485738" r:id="rId26"/>
    <p:sldLayoutId id="2147485703" r:id="rId27"/>
    <p:sldLayoutId id="2147485704" r:id="rId28"/>
    <p:sldLayoutId id="2147485705" r:id="rId29"/>
    <p:sldLayoutId id="2147485706" r:id="rId30"/>
    <p:sldLayoutId id="2147485707" r:id="rId31"/>
    <p:sldLayoutId id="2147485708" r:id="rId32"/>
    <p:sldLayoutId id="2147485709" r:id="rId33"/>
    <p:sldLayoutId id="2147485710" r:id="rId34"/>
    <p:sldLayoutId id="2147485711" r:id="rId35"/>
    <p:sldLayoutId id="2147485712" r:id="rId36"/>
    <p:sldLayoutId id="2147485713" r:id="rId37"/>
    <p:sldLayoutId id="2147485714" r:id="rId38"/>
    <p:sldLayoutId id="2147485715" r:id="rId39"/>
    <p:sldLayoutId id="2147485716" r:id="rId40"/>
    <p:sldLayoutId id="2147485717" r:id="rId41"/>
    <p:sldLayoutId id="2147485718" r:id="rId42"/>
    <p:sldLayoutId id="2147485719" r:id="rId43"/>
    <p:sldLayoutId id="2147485720" r:id="rId44"/>
    <p:sldLayoutId id="2147485157" r:id="rId45"/>
    <p:sldLayoutId id="2147485156" r:id="rId46"/>
    <p:sldLayoutId id="2147485155" r:id="rId47"/>
    <p:sldLayoutId id="2147485154" r:id="rId48"/>
    <p:sldLayoutId id="2147485153" r:id="rId49"/>
    <p:sldLayoutId id="2147485152" r:id="rId50"/>
    <p:sldLayoutId id="2147485151" r:id="rId51"/>
    <p:sldLayoutId id="2147485150" r:id="rId52"/>
    <p:sldLayoutId id="2147485149" r:id="rId53"/>
    <p:sldLayoutId id="2147485148" r:id="rId54"/>
    <p:sldLayoutId id="2147485147" r:id="rId55"/>
    <p:sldLayoutId id="2147485146" r:id="rId56"/>
    <p:sldLayoutId id="2147485145" r:id="rId57"/>
    <p:sldLayoutId id="2147485144" r:id="rId58"/>
    <p:sldLayoutId id="2147485143" r:id="rId59"/>
    <p:sldLayoutId id="2147485142" r:id="rId60"/>
    <p:sldLayoutId id="2147485141" r:id="rId61"/>
    <p:sldLayoutId id="2147485139" r:id="rId62"/>
    <p:sldLayoutId id="2147485140" r:id="rId63"/>
  </p:sldLayoutIdLst>
  <p:hf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9"/>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3"/>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2959211690"/>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 id="2147485184" r:id="rId12"/>
    <p:sldLayoutId id="2147485185" r:id="rId13"/>
    <p:sldLayoutId id="2147485186" r:id="rId14"/>
    <p:sldLayoutId id="2147485187" r:id="rId15"/>
    <p:sldLayoutId id="2147485188" r:id="rId16"/>
    <p:sldLayoutId id="2147485189" r:id="rId17"/>
    <p:sldLayoutId id="2147485190" r:id="rId18"/>
    <p:sldLayoutId id="2147485191" r:id="rId19"/>
    <p:sldLayoutId id="2147485192" r:id="rId20"/>
    <p:sldLayoutId id="2147485193" r:id="rId21"/>
    <p:sldLayoutId id="2147485194" r:id="rId22"/>
    <p:sldLayoutId id="2147485791" r:id="rId23"/>
    <p:sldLayoutId id="2147485784" r:id="rId24"/>
    <p:sldLayoutId id="2147485790" r:id="rId25"/>
    <p:sldLayoutId id="2147485198" r:id="rId26"/>
    <p:sldLayoutId id="2147485199" r:id="rId27"/>
    <p:sldLayoutId id="2147485200" r:id="rId28"/>
    <p:sldLayoutId id="2147485201" r:id="rId29"/>
    <p:sldLayoutId id="2147485202" r:id="rId30"/>
    <p:sldLayoutId id="2147485203" r:id="rId31"/>
    <p:sldLayoutId id="2147485204" r:id="rId32"/>
    <p:sldLayoutId id="2147485205" r:id="rId33"/>
    <p:sldLayoutId id="2147485206" r:id="rId34"/>
    <p:sldLayoutId id="2147485207" r:id="rId35"/>
    <p:sldLayoutId id="2147485208" r:id="rId36"/>
    <p:sldLayoutId id="2147485209" r:id="rId37"/>
    <p:sldLayoutId id="2147485210" r:id="rId38"/>
    <p:sldLayoutId id="2147485211" r:id="rId39"/>
    <p:sldLayoutId id="2147485212" r:id="rId40"/>
    <p:sldLayoutId id="2147485213" r:id="rId41"/>
    <p:sldLayoutId id="2147485214" r:id="rId42"/>
    <p:sldLayoutId id="2147485215" r:id="rId43"/>
    <p:sldLayoutId id="2147485216" r:id="rId44"/>
    <p:sldLayoutId id="2147485217" r:id="rId45"/>
    <p:sldLayoutId id="2147485218" r:id="rId46"/>
    <p:sldLayoutId id="2147485219" r:id="rId47"/>
    <p:sldLayoutId id="2147485220" r:id="rId48"/>
    <p:sldLayoutId id="2147485221" r:id="rId49"/>
    <p:sldLayoutId id="2147485222" r:id="rId50"/>
    <p:sldLayoutId id="2147485223" r:id="rId51"/>
    <p:sldLayoutId id="2147485224" r:id="rId52"/>
    <p:sldLayoutId id="2147485225" r:id="rId53"/>
    <p:sldLayoutId id="2147485226" r:id="rId54"/>
    <p:sldLayoutId id="2147485227" r:id="rId55"/>
    <p:sldLayoutId id="2147485228" r:id="rId56"/>
    <p:sldLayoutId id="2147485229" r:id="rId57"/>
    <p:sldLayoutId id="2147485230" r:id="rId58"/>
    <p:sldLayoutId id="2147485231" r:id="rId59"/>
    <p:sldLayoutId id="2147485232" r:id="rId60"/>
    <p:sldLayoutId id="2147485233" r:id="rId61"/>
    <p:sldLayoutId id="2147485234" r:id="rId62"/>
    <p:sldLayoutId id="2147485235" r:id="rId63"/>
    <p:sldLayoutId id="2147485236" r:id="rId64"/>
    <p:sldLayoutId id="2147485237" r:id="rId65"/>
    <p:sldLayoutId id="2147485238" r:id="rId66"/>
    <p:sldLayoutId id="2147485239" r:id="rId67"/>
    <p:sldLayoutId id="2147485240" r:id="rId68"/>
    <p:sldLayoutId id="2147485241" r:id="rId69"/>
    <p:sldLayoutId id="2147485242" r:id="rId70"/>
    <p:sldLayoutId id="2147485243" r:id="rId71"/>
    <p:sldLayoutId id="2147485244" r:id="rId72"/>
    <p:sldLayoutId id="2147485245" r:id="rId73"/>
    <p:sldLayoutId id="2147485246" r:id="rId74"/>
    <p:sldLayoutId id="2147485247" r:id="rId75"/>
    <p:sldLayoutId id="2147485248" r:id="rId76"/>
    <p:sldLayoutId id="2147485249" r:id="rId77"/>
    <p:sldLayoutId id="2147485250" r:id="rId78"/>
    <p:sldLayoutId id="2147485251" r:id="rId79"/>
    <p:sldLayoutId id="2147485252" r:id="rId80"/>
    <p:sldLayoutId id="2147485253" r:id="rId81"/>
    <p:sldLayoutId id="2147485254" r:id="rId82"/>
    <p:sldLayoutId id="2147485255" r:id="rId83"/>
    <p:sldLayoutId id="2147485256" r:id="rId84"/>
    <p:sldLayoutId id="2147485257" r:id="rId85"/>
    <p:sldLayoutId id="2147485258" r:id="rId86"/>
    <p:sldLayoutId id="2147485259" r:id="rId87"/>
    <p:sldLayoutId id="2147485260" r:id="rId88"/>
    <p:sldLayoutId id="2147485261" r:id="rId89"/>
    <p:sldLayoutId id="2147485262" r:id="rId90"/>
    <p:sldLayoutId id="2147485263" r:id="rId91"/>
    <p:sldLayoutId id="2147485264" r:id="rId92"/>
    <p:sldLayoutId id="2147485265" r:id="rId93"/>
    <p:sldLayoutId id="2147485266" r:id="rId94"/>
    <p:sldLayoutId id="2147485267" r:id="rId95"/>
    <p:sldLayoutId id="2147485268" r:id="rId96"/>
    <p:sldLayoutId id="2147485269" r:id="rId97"/>
    <p:sldLayoutId id="2147485270" r:id="rId98"/>
    <p:sldLayoutId id="2147485271" r:id="rId99"/>
    <p:sldLayoutId id="2147485272" r:id="rId100"/>
    <p:sldLayoutId id="2147485273" r:id="rId101"/>
    <p:sldLayoutId id="2147485274" r:id="rId102"/>
    <p:sldLayoutId id="2147485275" r:id="rId103"/>
    <p:sldLayoutId id="2147485276" r:id="rId104"/>
    <p:sldLayoutId id="2147485277" r:id="rId105"/>
    <p:sldLayoutId id="2147485278" r:id="rId106"/>
    <p:sldLayoutId id="2147485279" r:id="rId107"/>
    <p:sldLayoutId id="2147485280" r:id="rId108"/>
    <p:sldLayoutId id="2147485281" r:id="rId109"/>
    <p:sldLayoutId id="2147485282" r:id="rId110"/>
    <p:sldLayoutId id="2147485283" r:id="rId111"/>
    <p:sldLayoutId id="2147485284" r:id="rId112"/>
    <p:sldLayoutId id="2147485285" r:id="rId113"/>
    <p:sldLayoutId id="2147485286" r:id="rId114"/>
    <p:sldLayoutId id="2147485287" r:id="rId115"/>
    <p:sldLayoutId id="2147485288" r:id="rId116"/>
    <p:sldLayoutId id="2147485289" r:id="rId117"/>
    <p:sldLayoutId id="2147485290" r:id="rId118"/>
    <p:sldLayoutId id="2147485291" r:id="rId119"/>
    <p:sldLayoutId id="2147485292" r:id="rId120"/>
    <p:sldLayoutId id="2147485293" r:id="rId121"/>
    <p:sldLayoutId id="2147485294" r:id="rId122"/>
    <p:sldLayoutId id="2147485295" r:id="rId123"/>
    <p:sldLayoutId id="2147485296" r:id="rId124"/>
    <p:sldLayoutId id="2147485297" r:id="rId125"/>
    <p:sldLayoutId id="2147485298" r:id="rId126"/>
    <p:sldLayoutId id="2147485299" r:id="rId127"/>
    <p:sldLayoutId id="2147485300" r:id="rId128"/>
    <p:sldLayoutId id="2147485301" r:id="rId129"/>
    <p:sldLayoutId id="2147485302" r:id="rId130"/>
    <p:sldLayoutId id="2147485303" r:id="rId131"/>
    <p:sldLayoutId id="2147485304" r:id="rId132"/>
    <p:sldLayoutId id="2147485305" r:id="rId133"/>
    <p:sldLayoutId id="2147485306" r:id="rId134"/>
    <p:sldLayoutId id="2147485307" r:id="rId135"/>
    <p:sldLayoutId id="2147485308" r:id="rId136"/>
    <p:sldLayoutId id="2147485309" r:id="rId137"/>
    <p:sldLayoutId id="2147485310" r:id="rId138"/>
    <p:sldLayoutId id="2147485311" r:id="rId139"/>
    <p:sldLayoutId id="2147485312" r:id="rId140"/>
    <p:sldLayoutId id="2147485313" r:id="rId141"/>
    <p:sldLayoutId id="2147485314" r:id="rId142"/>
    <p:sldLayoutId id="2147485315" r:id="rId143"/>
    <p:sldLayoutId id="2147485316" r:id="rId144"/>
    <p:sldLayoutId id="2147485317" r:id="rId145"/>
    <p:sldLayoutId id="2147485318" r:id="rId146"/>
    <p:sldLayoutId id="2147485319" r:id="rId147"/>
    <p:sldLayoutId id="2147485320" r:id="rId148"/>
    <p:sldLayoutId id="2147485321" r:id="rId149"/>
    <p:sldLayoutId id="2147485322" r:id="rId150"/>
    <p:sldLayoutId id="2147485323" r:id="rId151"/>
    <p:sldLayoutId id="2147485324" r:id="rId152"/>
    <p:sldLayoutId id="2147485325" r:id="rId153"/>
    <p:sldLayoutId id="2147485326" r:id="rId154"/>
    <p:sldLayoutId id="2147485327" r:id="rId155"/>
    <p:sldLayoutId id="2147485328" r:id="rId156"/>
    <p:sldLayoutId id="2147485329" r:id="rId157"/>
    <p:sldLayoutId id="2147485330" r:id="rId158"/>
    <p:sldLayoutId id="2147485331" r:id="rId159"/>
    <p:sldLayoutId id="2147485332" r:id="rId160"/>
    <p:sldLayoutId id="2147485333" r:id="rId161"/>
    <p:sldLayoutId id="2147485334" r:id="rId162"/>
    <p:sldLayoutId id="2147485335" r:id="rId163"/>
    <p:sldLayoutId id="2147485336" r:id="rId164"/>
    <p:sldLayoutId id="2147485337" r:id="rId165"/>
    <p:sldLayoutId id="2147485338" r:id="rId166"/>
    <p:sldLayoutId id="2147485339" r:id="rId167"/>
    <p:sldLayoutId id="2147485340" r:id="rId168"/>
    <p:sldLayoutId id="2147485341" r:id="rId169"/>
    <p:sldLayoutId id="2147485342" r:id="rId170"/>
    <p:sldLayoutId id="2147485343" r:id="rId171"/>
    <p:sldLayoutId id="2147485344" r:id="rId172"/>
    <p:sldLayoutId id="2147485345" r:id="rId173"/>
    <p:sldLayoutId id="2147485346" r:id="rId174"/>
    <p:sldLayoutId id="2147485347" r:id="rId175"/>
    <p:sldLayoutId id="2147485348" r:id="rId176"/>
    <p:sldLayoutId id="2147485349" r:id="rId177"/>
    <p:sldLayoutId id="2147485350" r:id="rId178"/>
    <p:sldLayoutId id="2147485351" r:id="rId179"/>
    <p:sldLayoutId id="2147485352" r:id="rId180"/>
    <p:sldLayoutId id="2147485353" r:id="rId181"/>
    <p:sldLayoutId id="2147485354" r:id="rId182"/>
    <p:sldLayoutId id="2147485355" r:id="rId183"/>
    <p:sldLayoutId id="2147485356" r:id="rId184"/>
    <p:sldLayoutId id="2147485357" r:id="rId185"/>
    <p:sldLayoutId id="2147485358" r:id="rId186"/>
    <p:sldLayoutId id="2147485359" r:id="rId187"/>
    <p:sldLayoutId id="2147485360" r:id="rId188"/>
    <p:sldLayoutId id="2147485361" r:id="rId189"/>
    <p:sldLayoutId id="2147485362" r:id="rId190"/>
    <p:sldLayoutId id="2147485363" r:id="rId191"/>
    <p:sldLayoutId id="2147485364" r:id="rId192"/>
    <p:sldLayoutId id="2147485365" r:id="rId193"/>
    <p:sldLayoutId id="2147485366" r:id="rId194"/>
    <p:sldLayoutId id="2147485367" r:id="rId195"/>
    <p:sldLayoutId id="2147485368" r:id="rId196"/>
    <p:sldLayoutId id="2147485369" r:id="rId197"/>
    <p:sldLayoutId id="2147485370" r:id="rId198"/>
    <p:sldLayoutId id="2147485371" r:id="rId199"/>
    <p:sldLayoutId id="2147485372" r:id="rId200"/>
    <p:sldLayoutId id="2147485373" r:id="rId201"/>
    <p:sldLayoutId id="2147485374" r:id="rId202"/>
    <p:sldLayoutId id="2147485375" r:id="rId203"/>
    <p:sldLayoutId id="2147485376" r:id="rId204"/>
    <p:sldLayoutId id="2147485377" r:id="rId205"/>
    <p:sldLayoutId id="2147485378" r:id="rId206"/>
    <p:sldLayoutId id="2147485379" r:id="rId207"/>
    <p:sldLayoutId id="2147485380" r:id="rId208"/>
    <p:sldLayoutId id="2147485381" r:id="rId209"/>
    <p:sldLayoutId id="2147485382" r:id="rId210"/>
    <p:sldLayoutId id="2147485383" r:id="rId211"/>
    <p:sldLayoutId id="2147485384" r:id="rId212"/>
    <p:sldLayoutId id="2147485385" r:id="rId213"/>
    <p:sldLayoutId id="2147485386" r:id="rId214"/>
    <p:sldLayoutId id="2147485387" r:id="rId215"/>
    <p:sldLayoutId id="2147485388" r:id="rId216"/>
    <p:sldLayoutId id="2147485389" r:id="rId217"/>
    <p:sldLayoutId id="2147485390" r:id="rId218"/>
    <p:sldLayoutId id="2147485391" r:id="rId219"/>
    <p:sldLayoutId id="2147485392" r:id="rId220"/>
    <p:sldLayoutId id="2147485393" r:id="rId221"/>
    <p:sldLayoutId id="2147485394" r:id="rId222"/>
    <p:sldLayoutId id="2147485395" r:id="rId223"/>
    <p:sldLayoutId id="2147485396" r:id="rId224"/>
    <p:sldLayoutId id="2147485397" r:id="rId225"/>
    <p:sldLayoutId id="2147485398" r:id="rId226"/>
    <p:sldLayoutId id="2147485399" r:id="rId227"/>
    <p:sldLayoutId id="2147485400" r:id="rId228"/>
    <p:sldLayoutId id="2147485401" r:id="rId229"/>
    <p:sldLayoutId id="2147485402" r:id="rId230"/>
    <p:sldLayoutId id="2147485403" r:id="rId231"/>
    <p:sldLayoutId id="2147485404" r:id="rId232"/>
    <p:sldLayoutId id="2147485405" r:id="rId233"/>
    <p:sldLayoutId id="2147485406" r:id="rId234"/>
    <p:sldLayoutId id="2147485407" r:id="rId235"/>
    <p:sldLayoutId id="2147485408" r:id="rId236"/>
    <p:sldLayoutId id="2147485409" r:id="rId237"/>
    <p:sldLayoutId id="2147485410" r:id="rId238"/>
    <p:sldLayoutId id="2147485411" r:id="rId239"/>
    <p:sldLayoutId id="2147485412" r:id="rId240"/>
    <p:sldLayoutId id="2147485413" r:id="rId241"/>
    <p:sldLayoutId id="2147485414" r:id="rId242"/>
    <p:sldLayoutId id="2147485415" r:id="rId243"/>
    <p:sldLayoutId id="2147485416" r:id="rId244"/>
    <p:sldLayoutId id="2147485417" r:id="rId245"/>
    <p:sldLayoutId id="2147485418" r:id="rId246"/>
    <p:sldLayoutId id="2147485419" r:id="rId247"/>
    <p:sldLayoutId id="2147485420" r:id="rId248"/>
    <p:sldLayoutId id="2147485421" r:id="rId249"/>
    <p:sldLayoutId id="2147485422" r:id="rId250"/>
    <p:sldLayoutId id="2147485423" r:id="rId251"/>
    <p:sldLayoutId id="2147485424" r:id="rId252"/>
    <p:sldLayoutId id="2147485425" r:id="rId253"/>
    <p:sldLayoutId id="2147485426" r:id="rId254"/>
    <p:sldLayoutId id="2147485427" r:id="rId255"/>
    <p:sldLayoutId id="2147485428" r:id="rId256"/>
    <p:sldLayoutId id="2147485429" r:id="rId257"/>
    <p:sldLayoutId id="2147485430" r:id="rId258"/>
    <p:sldLayoutId id="2147485431" r:id="rId259"/>
    <p:sldLayoutId id="2147485432" r:id="rId260"/>
    <p:sldLayoutId id="2147485433" r:id="rId261"/>
    <p:sldLayoutId id="2147485434" r:id="rId262"/>
    <p:sldLayoutId id="2147485435" r:id="rId263"/>
    <p:sldLayoutId id="2147485436" r:id="rId264"/>
    <p:sldLayoutId id="2147485437" r:id="rId265"/>
    <p:sldLayoutId id="2147485438" r:id="rId266"/>
    <p:sldLayoutId id="2147485439" r:id="rId267"/>
    <p:sldLayoutId id="2147485440" r:id="rId268"/>
    <p:sldLayoutId id="2147485441" r:id="rId269"/>
    <p:sldLayoutId id="2147485442" r:id="rId270"/>
    <p:sldLayoutId id="2147485443" r:id="rId271"/>
    <p:sldLayoutId id="2147485444" r:id="rId272"/>
    <p:sldLayoutId id="2147485445" r:id="rId273"/>
    <p:sldLayoutId id="2147485446" r:id="rId274"/>
    <p:sldLayoutId id="2147485447" r:id="rId275"/>
    <p:sldLayoutId id="2147485448" r:id="rId276"/>
    <p:sldLayoutId id="2147485449" r:id="rId277"/>
    <p:sldLayoutId id="2147485450" r:id="rId278"/>
    <p:sldLayoutId id="2147485451" r:id="rId279"/>
    <p:sldLayoutId id="2147485452" r:id="rId280"/>
    <p:sldLayoutId id="2147485453" r:id="rId281"/>
    <p:sldLayoutId id="2147485454" r:id="rId282"/>
    <p:sldLayoutId id="2147485455" r:id="rId283"/>
    <p:sldLayoutId id="2147485456" r:id="rId284"/>
    <p:sldLayoutId id="2147485457" r:id="rId285"/>
    <p:sldLayoutId id="2147485458" r:id="rId286"/>
    <p:sldLayoutId id="2147485459" r:id="rId287"/>
    <p:sldLayoutId id="2147485460" r:id="rId288"/>
    <p:sldLayoutId id="2147485461" r:id="rId289"/>
    <p:sldLayoutId id="2147485462" r:id="rId290"/>
    <p:sldLayoutId id="2147485463" r:id="rId291"/>
    <p:sldLayoutId id="2147485464" r:id="rId292"/>
    <p:sldLayoutId id="2147485465" r:id="rId293"/>
    <p:sldLayoutId id="2147485466" r:id="rId294"/>
    <p:sldLayoutId id="2147485467" r:id="rId295"/>
    <p:sldLayoutId id="2147485468" r:id="rId296"/>
    <p:sldLayoutId id="2147485469" r:id="rId297"/>
    <p:sldLayoutId id="2147485470" r:id="rId298"/>
    <p:sldLayoutId id="2147485471" r:id="rId299"/>
    <p:sldLayoutId id="2147485472" r:id="rId300"/>
    <p:sldLayoutId id="2147485473" r:id="rId301"/>
    <p:sldLayoutId id="2147485474" r:id="rId302"/>
    <p:sldLayoutId id="2147485475" r:id="rId303"/>
    <p:sldLayoutId id="2147485476" r:id="rId304"/>
    <p:sldLayoutId id="2147485477" r:id="rId305"/>
    <p:sldLayoutId id="2147485478" r:id="rId306"/>
    <p:sldLayoutId id="2147485479" r:id="rId307"/>
    <p:sldLayoutId id="2147485480" r:id="rId308"/>
    <p:sldLayoutId id="2147485481" r:id="rId309"/>
    <p:sldLayoutId id="2147485482" r:id="rId310"/>
    <p:sldLayoutId id="2147485483" r:id="rId311"/>
    <p:sldLayoutId id="2147485484" r:id="rId312"/>
    <p:sldLayoutId id="2147485485" r:id="rId313"/>
    <p:sldLayoutId id="2147485486" r:id="rId314"/>
    <p:sldLayoutId id="2147485487" r:id="rId315"/>
    <p:sldLayoutId id="2147485488" r:id="rId316"/>
    <p:sldLayoutId id="2147485489" r:id="rId317"/>
    <p:sldLayoutId id="2147485490" r:id="rId318"/>
    <p:sldLayoutId id="2147485491" r:id="rId319"/>
    <p:sldLayoutId id="2147485492" r:id="rId320"/>
    <p:sldLayoutId id="2147485493" r:id="rId321"/>
    <p:sldLayoutId id="2147485494" r:id="rId322"/>
    <p:sldLayoutId id="2147485495" r:id="rId323"/>
    <p:sldLayoutId id="2147485496" r:id="rId324"/>
    <p:sldLayoutId id="2147485497" r:id="rId325"/>
    <p:sldLayoutId id="2147485498" r:id="rId326"/>
    <p:sldLayoutId id="2147485499" r:id="rId327"/>
    <p:sldLayoutId id="2147485500" r:id="rId328"/>
    <p:sldLayoutId id="2147485501" r:id="rId329"/>
    <p:sldLayoutId id="2147485502" r:id="rId330"/>
    <p:sldLayoutId id="2147485503" r:id="rId331"/>
    <p:sldLayoutId id="2147485504" r:id="rId332"/>
    <p:sldLayoutId id="2147485505" r:id="rId333"/>
    <p:sldLayoutId id="2147485506" r:id="rId334"/>
    <p:sldLayoutId id="2147485507" r:id="rId335"/>
    <p:sldLayoutId id="2147485508" r:id="rId336"/>
    <p:sldLayoutId id="2147485509" r:id="rId337"/>
    <p:sldLayoutId id="2147485510" r:id="rId338"/>
    <p:sldLayoutId id="2147485511" r:id="rId339"/>
    <p:sldLayoutId id="2147485512" r:id="rId340"/>
    <p:sldLayoutId id="2147485513" r:id="rId341"/>
    <p:sldLayoutId id="2147485514" r:id="rId342"/>
    <p:sldLayoutId id="2147485515" r:id="rId343"/>
    <p:sldLayoutId id="2147485516" r:id="rId344"/>
    <p:sldLayoutId id="2147485517" r:id="rId345"/>
    <p:sldLayoutId id="2147485518" r:id="rId346"/>
    <p:sldLayoutId id="2147485519" r:id="rId347"/>
    <p:sldLayoutId id="2147485520" r:id="rId348"/>
    <p:sldLayoutId id="2147485521" r:id="rId349"/>
    <p:sldLayoutId id="2147485522" r:id="rId350"/>
    <p:sldLayoutId id="2147485523" r:id="rId351"/>
    <p:sldLayoutId id="2147485524" r:id="rId352"/>
    <p:sldLayoutId id="2147485525" r:id="rId353"/>
    <p:sldLayoutId id="2147485526" r:id="rId354"/>
    <p:sldLayoutId id="2147485527" r:id="rId355"/>
    <p:sldLayoutId id="2147485528" r:id="rId356"/>
    <p:sldLayoutId id="2147485529" r:id="rId357"/>
    <p:sldLayoutId id="2147485530" r:id="rId358"/>
    <p:sldLayoutId id="2147485531" r:id="rId359"/>
    <p:sldLayoutId id="2147485532" r:id="rId360"/>
    <p:sldLayoutId id="2147485533" r:id="rId361"/>
    <p:sldLayoutId id="2147485534" r:id="rId362"/>
    <p:sldLayoutId id="2147485535" r:id="rId363"/>
    <p:sldLayoutId id="2147485536" r:id="rId364"/>
    <p:sldLayoutId id="2147485537" r:id="rId365"/>
    <p:sldLayoutId id="2147485538" r:id="rId366"/>
    <p:sldLayoutId id="2147485539" r:id="rId367"/>
    <p:sldLayoutId id="2147485540" r:id="rId368"/>
    <p:sldLayoutId id="2147485541" r:id="rId369"/>
    <p:sldLayoutId id="2147485542" r:id="rId370"/>
    <p:sldLayoutId id="2147485543" r:id="rId371"/>
    <p:sldLayoutId id="2147485544" r:id="rId372"/>
    <p:sldLayoutId id="2147485545" r:id="rId373"/>
    <p:sldLayoutId id="2147485546" r:id="rId374"/>
    <p:sldLayoutId id="2147485547" r:id="rId375"/>
    <p:sldLayoutId id="2147485548" r:id="rId376"/>
    <p:sldLayoutId id="2147485549" r:id="rId377"/>
    <p:sldLayoutId id="2147485550" r:id="rId378"/>
    <p:sldLayoutId id="2147485551" r:id="rId379"/>
    <p:sldLayoutId id="2147485552" r:id="rId380"/>
    <p:sldLayoutId id="2147485553" r:id="rId381"/>
    <p:sldLayoutId id="2147485554" r:id="rId382"/>
    <p:sldLayoutId id="2147485555" r:id="rId383"/>
    <p:sldLayoutId id="2147485556" r:id="rId384"/>
    <p:sldLayoutId id="2147485557" r:id="rId385"/>
    <p:sldLayoutId id="2147485558" r:id="rId386"/>
    <p:sldLayoutId id="2147485559" r:id="rId387"/>
    <p:sldLayoutId id="2147485560" r:id="rId388"/>
    <p:sldLayoutId id="2147485561" r:id="rId389"/>
    <p:sldLayoutId id="2147485562" r:id="rId390"/>
    <p:sldLayoutId id="2147485563" r:id="rId391"/>
    <p:sldLayoutId id="2147485564" r:id="rId392"/>
    <p:sldLayoutId id="2147485565" r:id="rId393"/>
    <p:sldLayoutId id="2147485566" r:id="rId394"/>
    <p:sldLayoutId id="2147485567" r:id="rId395"/>
    <p:sldLayoutId id="2147485568" r:id="rId396"/>
    <p:sldLayoutId id="2147485569" r:id="rId397"/>
    <p:sldLayoutId id="2147485570" r:id="rId398"/>
    <p:sldLayoutId id="2147485571" r:id="rId399"/>
    <p:sldLayoutId id="2147485572" r:id="rId400"/>
    <p:sldLayoutId id="2147485573" r:id="rId401"/>
    <p:sldLayoutId id="2147485574" r:id="rId402"/>
    <p:sldLayoutId id="2147485575" r:id="rId403"/>
    <p:sldLayoutId id="2147485576" r:id="rId404"/>
    <p:sldLayoutId id="2147485577" r:id="rId405"/>
    <p:sldLayoutId id="2147485578" r:id="rId406"/>
    <p:sldLayoutId id="2147485579" r:id="rId407"/>
    <p:sldLayoutId id="2147485580" r:id="rId408"/>
    <p:sldLayoutId id="2147485581" r:id="rId409"/>
    <p:sldLayoutId id="2147485582" r:id="rId410"/>
    <p:sldLayoutId id="2147485583" r:id="rId411"/>
    <p:sldLayoutId id="2147485584" r:id="rId412"/>
    <p:sldLayoutId id="2147485585" r:id="rId413"/>
    <p:sldLayoutId id="2147485586" r:id="rId414"/>
    <p:sldLayoutId id="2147485587" r:id="rId415"/>
    <p:sldLayoutId id="2147485588" r:id="rId416"/>
    <p:sldLayoutId id="2147485589" r:id="rId417"/>
    <p:sldLayoutId id="2147485590" r:id="rId418"/>
    <p:sldLayoutId id="2147485591" r:id="rId419"/>
    <p:sldLayoutId id="2147485592" r:id="rId420"/>
    <p:sldLayoutId id="2147485593" r:id="rId421"/>
    <p:sldLayoutId id="2147485594" r:id="rId422"/>
    <p:sldLayoutId id="2147485595" r:id="rId423"/>
    <p:sldLayoutId id="2147485596" r:id="rId424"/>
    <p:sldLayoutId id="2147485597" r:id="rId425"/>
    <p:sldLayoutId id="2147485598" r:id="rId426"/>
    <p:sldLayoutId id="2147485599" r:id="rId427"/>
    <p:sldLayoutId id="2147485600" r:id="rId428"/>
    <p:sldLayoutId id="2147485601" r:id="rId429"/>
    <p:sldLayoutId id="2147485602" r:id="rId430"/>
    <p:sldLayoutId id="2147485603" r:id="rId431"/>
    <p:sldLayoutId id="2147485604" r:id="rId432"/>
    <p:sldLayoutId id="2147485605" r:id="rId433"/>
    <p:sldLayoutId id="2147485606" r:id="rId434"/>
    <p:sldLayoutId id="2147485607" r:id="rId435"/>
    <p:sldLayoutId id="2147485608" r:id="rId436"/>
    <p:sldLayoutId id="2147485609" r:id="rId437"/>
    <p:sldLayoutId id="2147485610" r:id="rId438"/>
    <p:sldLayoutId id="2147485611" r:id="rId439"/>
    <p:sldLayoutId id="2147485612" r:id="rId440"/>
    <p:sldLayoutId id="2147485613" r:id="rId441"/>
    <p:sldLayoutId id="2147485614" r:id="rId442"/>
    <p:sldLayoutId id="2147485615" r:id="rId443"/>
    <p:sldLayoutId id="2147485616" r:id="rId444"/>
    <p:sldLayoutId id="2147485617" r:id="rId445"/>
    <p:sldLayoutId id="2147485618" r:id="rId446"/>
    <p:sldLayoutId id="2147485619" r:id="rId447"/>
    <p:sldLayoutId id="2147485620" r:id="rId448"/>
    <p:sldLayoutId id="2147485621" r:id="rId449"/>
    <p:sldLayoutId id="2147485622" r:id="rId450"/>
    <p:sldLayoutId id="2147485623" r:id="rId451"/>
    <p:sldLayoutId id="2147485624" r:id="rId452"/>
    <p:sldLayoutId id="2147485625" r:id="rId453"/>
    <p:sldLayoutId id="2147485626" r:id="rId454"/>
    <p:sldLayoutId id="2147485627" r:id="rId455"/>
    <p:sldLayoutId id="2147485628" r:id="rId456"/>
    <p:sldLayoutId id="2147485629" r:id="rId457"/>
    <p:sldLayoutId id="2147485630" r:id="rId458"/>
    <p:sldLayoutId id="2147485631" r:id="rId459"/>
    <p:sldLayoutId id="2147485632" r:id="rId460"/>
    <p:sldLayoutId id="2147485633" r:id="rId461"/>
    <p:sldLayoutId id="2147485634" r:id="rId462"/>
    <p:sldLayoutId id="2147485635" r:id="rId463"/>
    <p:sldLayoutId id="2147485636" r:id="rId464"/>
    <p:sldLayoutId id="2147485637" r:id="rId465"/>
    <p:sldLayoutId id="2147485638" r:id="rId466"/>
    <p:sldLayoutId id="2147485639" r:id="rId467"/>
    <p:sldLayoutId id="2147485640" r:id="rId468"/>
    <p:sldLayoutId id="2147485641" r:id="rId469"/>
    <p:sldLayoutId id="2147485642" r:id="rId470"/>
    <p:sldLayoutId id="2147485643" r:id="rId471"/>
    <p:sldLayoutId id="2147485644" r:id="rId472"/>
    <p:sldLayoutId id="2147485645" r:id="rId473"/>
    <p:sldLayoutId id="2147485646" r:id="rId474"/>
    <p:sldLayoutId id="2147485647" r:id="rId475"/>
    <p:sldLayoutId id="2147485648" r:id="rId476"/>
    <p:sldLayoutId id="2147485649" r:id="rId477"/>
    <p:sldLayoutId id="2147485650" r:id="rId478"/>
    <p:sldLayoutId id="2147485651" r:id="rId479"/>
    <p:sldLayoutId id="2147485652" r:id="rId480"/>
    <p:sldLayoutId id="2147485653" r:id="rId481"/>
    <p:sldLayoutId id="2147485654" r:id="rId482"/>
    <p:sldLayoutId id="2147485655" r:id="rId483"/>
    <p:sldLayoutId id="2147485656" r:id="rId484"/>
    <p:sldLayoutId id="2147485657" r:id="rId485"/>
    <p:sldLayoutId id="2147485658" r:id="rId486"/>
    <p:sldLayoutId id="2147485659" r:id="rId487"/>
    <p:sldLayoutId id="2147485660" r:id="rId488"/>
    <p:sldLayoutId id="2147485661" r:id="rId489"/>
    <p:sldLayoutId id="2147485662" r:id="rId490"/>
    <p:sldLayoutId id="2147485663" r:id="rId491"/>
    <p:sldLayoutId id="2147485664" r:id="rId492"/>
    <p:sldLayoutId id="2147485665" r:id="rId493"/>
    <p:sldLayoutId id="2147485666" r:id="rId494"/>
    <p:sldLayoutId id="2147485667" r:id="rId495"/>
    <p:sldLayoutId id="2147485668" r:id="rId496"/>
    <p:sldLayoutId id="2147485669" r:id="rId497"/>
    <p:sldLayoutId id="2147485670" r:id="rId498"/>
    <p:sldLayoutId id="2147485671" r:id="rId499"/>
    <p:sldLayoutId id="2147485672" r:id="rId500"/>
    <p:sldLayoutId id="2147485673" r:id="rId501"/>
    <p:sldLayoutId id="2147485674" r:id="rId502"/>
    <p:sldLayoutId id="2147485675" r:id="rId503"/>
    <p:sldLayoutId id="2147485676" r:id="rId504"/>
    <p:sldLayoutId id="2147485677" r:id="rId505"/>
    <p:sldLayoutId id="2147485678" r:id="rId506"/>
    <p:sldLayoutId id="2147485679" r:id="rId507"/>
    <p:sldLayoutId id="2147485680" r:id="rId508"/>
    <p:sldLayoutId id="2147485681" r:id="rId509"/>
    <p:sldLayoutId id="2147485682" r:id="rId510"/>
    <p:sldLayoutId id="2147485683" r:id="rId511"/>
    <p:sldLayoutId id="2147485684" r:id="rId512"/>
    <p:sldLayoutId id="2147485685" r:id="rId513"/>
    <p:sldLayoutId id="2147485686" r:id="rId514"/>
    <p:sldLayoutId id="2147485687" r:id="rId515"/>
    <p:sldLayoutId id="2147485688" r:id="rId516"/>
    <p:sldLayoutId id="2147485689" r:id="rId517"/>
    <p:sldLayoutId id="2147485690" r:id="rId518"/>
    <p:sldLayoutId id="2147485691" r:id="rId519"/>
    <p:sldLayoutId id="2147485692" r:id="rId520"/>
    <p:sldLayoutId id="2147485693" r:id="rId521"/>
    <p:sldLayoutId id="2147485694" r:id="rId522"/>
    <p:sldLayoutId id="2147485695" r:id="rId523"/>
    <p:sldLayoutId id="2147485696" r:id="rId524"/>
    <p:sldLayoutId id="2147485697" r:id="rId525"/>
    <p:sldLayoutId id="2147485698" r:id="rId526"/>
    <p:sldLayoutId id="2147485699" r:id="rId527"/>
    <p:sldLayoutId id="2147485700" r:id="rId528"/>
    <p:sldLayoutId id="2147485701" r:id="rId529"/>
    <p:sldLayoutId id="2147485702" r:id="rId530"/>
  </p:sldLayoutIdLst>
  <p:hf sldNum="0"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189" algn="ctr" rtl="0" eaLnBrk="1" fontAlgn="base" hangingPunct="1">
        <a:spcBef>
          <a:spcPct val="0"/>
        </a:spcBef>
        <a:spcAft>
          <a:spcPct val="0"/>
        </a:spcAft>
        <a:defRPr sz="3600" b="1">
          <a:solidFill>
            <a:srgbClr val="008E8F"/>
          </a:solidFill>
          <a:latin typeface="Arial" charset="0"/>
        </a:defRPr>
      </a:lvl6pPr>
      <a:lvl7pPr marL="914378" algn="ctr" rtl="0" eaLnBrk="1" fontAlgn="base" hangingPunct="1">
        <a:spcBef>
          <a:spcPct val="0"/>
        </a:spcBef>
        <a:spcAft>
          <a:spcPct val="0"/>
        </a:spcAft>
        <a:defRPr sz="3600" b="1">
          <a:solidFill>
            <a:srgbClr val="008E8F"/>
          </a:solidFill>
          <a:latin typeface="Arial" charset="0"/>
        </a:defRPr>
      </a:lvl7pPr>
      <a:lvl8pPr marL="1371566" algn="ctr" rtl="0" eaLnBrk="1" fontAlgn="base" hangingPunct="1">
        <a:spcBef>
          <a:spcPct val="0"/>
        </a:spcBef>
        <a:spcAft>
          <a:spcPct val="0"/>
        </a:spcAft>
        <a:defRPr sz="3600" b="1">
          <a:solidFill>
            <a:srgbClr val="008E8F"/>
          </a:solidFill>
          <a:latin typeface="Arial" charset="0"/>
        </a:defRPr>
      </a:lvl8pPr>
      <a:lvl9pPr marL="1828754" algn="ctr" rtl="0" eaLnBrk="1" fontAlgn="base" hangingPunct="1">
        <a:spcBef>
          <a:spcPct val="0"/>
        </a:spcBef>
        <a:spcAft>
          <a:spcPct val="0"/>
        </a:spcAft>
        <a:defRPr sz="3600" b="1">
          <a:solidFill>
            <a:srgbClr val="008E8F"/>
          </a:solidFill>
          <a:latin typeface="Arial" charset="0"/>
        </a:defRPr>
      </a:lvl9pPr>
    </p:titleStyle>
    <p:bodyStyle>
      <a:lvl1pPr marL="342892" indent="-342892"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31" indent="-285743"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2972" indent="-228594"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160" indent="-228594"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348" indent="-228594"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537" indent="-228594" algn="l" rtl="0" eaLnBrk="1" fontAlgn="base" hangingPunct="1">
        <a:spcBef>
          <a:spcPct val="20000"/>
        </a:spcBef>
        <a:spcAft>
          <a:spcPct val="0"/>
        </a:spcAft>
        <a:buChar char="»"/>
        <a:defRPr>
          <a:solidFill>
            <a:schemeClr val="tx1"/>
          </a:solidFill>
          <a:latin typeface="+mn-lt"/>
        </a:defRPr>
      </a:lvl6pPr>
      <a:lvl7pPr marL="2971726" indent="-228594" algn="l" rtl="0" eaLnBrk="1" fontAlgn="base" hangingPunct="1">
        <a:spcBef>
          <a:spcPct val="20000"/>
        </a:spcBef>
        <a:spcAft>
          <a:spcPct val="0"/>
        </a:spcAft>
        <a:buChar char="»"/>
        <a:defRPr>
          <a:solidFill>
            <a:schemeClr val="tx1"/>
          </a:solidFill>
          <a:latin typeface="+mn-lt"/>
        </a:defRPr>
      </a:lvl7pPr>
      <a:lvl8pPr marL="3428915" indent="-228594" algn="l" rtl="0" eaLnBrk="1" fontAlgn="base" hangingPunct="1">
        <a:spcBef>
          <a:spcPct val="20000"/>
        </a:spcBef>
        <a:spcAft>
          <a:spcPct val="0"/>
        </a:spcAft>
        <a:buChar char="»"/>
        <a:defRPr>
          <a:solidFill>
            <a:schemeClr val="tx1"/>
          </a:solidFill>
          <a:latin typeface="+mn-lt"/>
        </a:defRPr>
      </a:lvl8pPr>
      <a:lvl9pPr marL="3886103" indent="-228594"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8"/>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2462378329"/>
      </p:ext>
    </p:extLst>
  </p:cSld>
  <p:clrMap bg1="lt1" tx1="dk1" bg2="lt2" tx2="dk2" accent1="accent1" accent2="accent2" accent3="accent3" accent4="accent4" accent5="accent5" accent6="accent6" hlink="hlink" folHlink="folHlink"/>
  <p:sldLayoutIdLst>
    <p:sldLayoutId id="2147485777" r:id="rId1"/>
    <p:sldLayoutId id="2147485778" r:id="rId2"/>
    <p:sldLayoutId id="2147485779" r:id="rId3"/>
    <p:sldLayoutId id="2147485780" r:id="rId4"/>
    <p:sldLayoutId id="2147485781" r:id="rId5"/>
    <p:sldLayoutId id="2147485782" r:id="rId6"/>
  </p:sldLayoutIdLst>
  <p:hf sldNum="0"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9"/>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3"/>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374714843"/>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hf sldNum="0" hdr="0" ftr="0" dt="0"/>
  <p:txStyles>
    <p:titleStyle>
      <a:lvl1pPr algn="l" rtl="0" eaLnBrk="0" fontAlgn="base" hangingPunct="0">
        <a:spcBef>
          <a:spcPct val="0"/>
        </a:spcBef>
        <a:spcAft>
          <a:spcPct val="0"/>
        </a:spcAft>
        <a:defRPr sz="27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5pPr>
      <a:lvl6pPr marL="342900" algn="ctr" rtl="0" eaLnBrk="1" fontAlgn="base" hangingPunct="1">
        <a:spcBef>
          <a:spcPct val="0"/>
        </a:spcBef>
        <a:spcAft>
          <a:spcPct val="0"/>
        </a:spcAft>
        <a:defRPr sz="2700" b="1">
          <a:solidFill>
            <a:srgbClr val="008E8F"/>
          </a:solidFill>
          <a:latin typeface="Arial" charset="0"/>
        </a:defRPr>
      </a:lvl6pPr>
      <a:lvl7pPr marL="685800" algn="ctr" rtl="0" eaLnBrk="1" fontAlgn="base" hangingPunct="1">
        <a:spcBef>
          <a:spcPct val="0"/>
        </a:spcBef>
        <a:spcAft>
          <a:spcPct val="0"/>
        </a:spcAft>
        <a:defRPr sz="2700" b="1">
          <a:solidFill>
            <a:srgbClr val="008E8F"/>
          </a:solidFill>
          <a:latin typeface="Arial" charset="0"/>
        </a:defRPr>
      </a:lvl7pPr>
      <a:lvl8pPr marL="1028700" algn="ctr" rtl="0" eaLnBrk="1" fontAlgn="base" hangingPunct="1">
        <a:spcBef>
          <a:spcPct val="0"/>
        </a:spcBef>
        <a:spcAft>
          <a:spcPct val="0"/>
        </a:spcAft>
        <a:defRPr sz="2700" b="1">
          <a:solidFill>
            <a:srgbClr val="008E8F"/>
          </a:solidFill>
          <a:latin typeface="Arial" charset="0"/>
        </a:defRPr>
      </a:lvl8pPr>
      <a:lvl9pPr marL="1371600" algn="ctr" rtl="0" eaLnBrk="1" fontAlgn="base" hangingPunct="1">
        <a:spcBef>
          <a:spcPct val="0"/>
        </a:spcBef>
        <a:spcAft>
          <a:spcPct val="0"/>
        </a:spcAft>
        <a:defRPr sz="2700" b="1">
          <a:solidFill>
            <a:srgbClr val="008E8F"/>
          </a:solidFill>
          <a:latin typeface="Arial" charset="0"/>
        </a:defRPr>
      </a:lvl9pPr>
    </p:titleStyle>
    <p:bodyStyle>
      <a:lvl1pPr marL="257175" indent="-257175" algn="l" rtl="0" eaLnBrk="0" fontAlgn="base" hangingPunct="0">
        <a:spcBef>
          <a:spcPts val="882"/>
        </a:spcBef>
        <a:spcAft>
          <a:spcPct val="0"/>
        </a:spcAft>
        <a:buClr>
          <a:srgbClr val="00B2E3"/>
        </a:buClr>
        <a:buChar char="•"/>
        <a:defRPr sz="18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57213" indent="-214313"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857250" indent="-171450"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200150" indent="-171450"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1543050" indent="-171450"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885950" indent="-171450" algn="l" rtl="0" eaLnBrk="1" fontAlgn="base" hangingPunct="1">
        <a:spcBef>
          <a:spcPct val="20000"/>
        </a:spcBef>
        <a:spcAft>
          <a:spcPct val="0"/>
        </a:spcAft>
        <a:buChar char="»"/>
        <a:defRPr>
          <a:solidFill>
            <a:schemeClr val="tx1"/>
          </a:solidFill>
          <a:latin typeface="+mn-lt"/>
        </a:defRPr>
      </a:lvl6pPr>
      <a:lvl7pPr marL="2228850" indent="-171450" algn="l" rtl="0" eaLnBrk="1" fontAlgn="base" hangingPunct="1">
        <a:spcBef>
          <a:spcPct val="20000"/>
        </a:spcBef>
        <a:spcAft>
          <a:spcPct val="0"/>
        </a:spcAft>
        <a:buChar char="»"/>
        <a:defRPr>
          <a:solidFill>
            <a:schemeClr val="tx1"/>
          </a:solidFill>
          <a:latin typeface="+mn-lt"/>
        </a:defRPr>
      </a:lvl7pPr>
      <a:lvl8pPr marL="2571750" indent="-171450" algn="l" rtl="0" eaLnBrk="1" fontAlgn="base" hangingPunct="1">
        <a:spcBef>
          <a:spcPct val="20000"/>
        </a:spcBef>
        <a:spcAft>
          <a:spcPct val="0"/>
        </a:spcAft>
        <a:buChar char="»"/>
        <a:defRPr>
          <a:solidFill>
            <a:schemeClr val="tx1"/>
          </a:solidFill>
          <a:latin typeface="+mn-lt"/>
        </a:defRPr>
      </a:lvl8pPr>
      <a:lvl9pPr marL="2914650" indent="-17145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35642"/>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9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1211974148"/>
      </p:ext>
    </p:extLst>
  </p:cSld>
  <p:clrMap bg1="lt1" tx1="dk1" bg2="lt2" tx2="dk2" accent1="accent1" accent2="accent2" accent3="accent3" accent4="accent4" accent5="accent5" accent6="accent6" hlink="hlink" folHlink="folHlink"/>
  <p:sldLayoutIdLst>
    <p:sldLayoutId id="2147485857" r:id="rId1"/>
    <p:sldLayoutId id="2147485858" r:id="rId2"/>
    <p:sldLayoutId id="2147485859" r:id="rId3"/>
    <p:sldLayoutId id="2147485860" r:id="rId4"/>
    <p:sldLayoutId id="2147485861" r:id="rId5"/>
  </p:sldLayoutIdLst>
  <p:hf sldNum="0" hdr="0" ftr="0" dt="0"/>
  <p:txStyles>
    <p:titleStyle>
      <a:lvl1pPr algn="l" rtl="0" eaLnBrk="0" fontAlgn="base" hangingPunct="0">
        <a:spcBef>
          <a:spcPct val="0"/>
        </a:spcBef>
        <a:spcAft>
          <a:spcPct val="0"/>
        </a:spcAft>
        <a:defRPr sz="27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2700" b="1">
          <a:solidFill>
            <a:srgbClr val="00788A"/>
          </a:solidFill>
          <a:latin typeface="Arial" charset="0"/>
          <a:ea typeface="MS PGothic" panose="020B0600070205080204" pitchFamily="34" charset="-128"/>
          <a:cs typeface="ＭＳ Ｐゴシック" charset="-128"/>
        </a:defRPr>
      </a:lvl5pPr>
      <a:lvl6pPr marL="342892" algn="ctr" rtl="0" eaLnBrk="1" fontAlgn="base" hangingPunct="1">
        <a:spcBef>
          <a:spcPct val="0"/>
        </a:spcBef>
        <a:spcAft>
          <a:spcPct val="0"/>
        </a:spcAft>
        <a:defRPr sz="2700" b="1">
          <a:solidFill>
            <a:srgbClr val="008E8F"/>
          </a:solidFill>
          <a:latin typeface="Arial" charset="0"/>
        </a:defRPr>
      </a:lvl6pPr>
      <a:lvl7pPr marL="685783" algn="ctr" rtl="0" eaLnBrk="1" fontAlgn="base" hangingPunct="1">
        <a:spcBef>
          <a:spcPct val="0"/>
        </a:spcBef>
        <a:spcAft>
          <a:spcPct val="0"/>
        </a:spcAft>
        <a:defRPr sz="2700" b="1">
          <a:solidFill>
            <a:srgbClr val="008E8F"/>
          </a:solidFill>
          <a:latin typeface="Arial" charset="0"/>
        </a:defRPr>
      </a:lvl7pPr>
      <a:lvl8pPr marL="1028675" algn="ctr" rtl="0" eaLnBrk="1" fontAlgn="base" hangingPunct="1">
        <a:spcBef>
          <a:spcPct val="0"/>
        </a:spcBef>
        <a:spcAft>
          <a:spcPct val="0"/>
        </a:spcAft>
        <a:defRPr sz="2700" b="1">
          <a:solidFill>
            <a:srgbClr val="008E8F"/>
          </a:solidFill>
          <a:latin typeface="Arial" charset="0"/>
        </a:defRPr>
      </a:lvl8pPr>
      <a:lvl9pPr marL="1371566" algn="ctr" rtl="0" eaLnBrk="1" fontAlgn="base" hangingPunct="1">
        <a:spcBef>
          <a:spcPct val="0"/>
        </a:spcBef>
        <a:spcAft>
          <a:spcPct val="0"/>
        </a:spcAft>
        <a:defRPr sz="2700" b="1">
          <a:solidFill>
            <a:srgbClr val="008E8F"/>
          </a:solidFill>
          <a:latin typeface="Arial" charset="0"/>
        </a:defRPr>
      </a:lvl9pPr>
    </p:titleStyle>
    <p:bodyStyle>
      <a:lvl1pPr marL="257168" indent="-257168" algn="l" rtl="0" eaLnBrk="0" fontAlgn="base" hangingPunct="0">
        <a:spcBef>
          <a:spcPts val="882"/>
        </a:spcBef>
        <a:spcAft>
          <a:spcPct val="0"/>
        </a:spcAft>
        <a:buClr>
          <a:srgbClr val="00B2E3"/>
        </a:buClr>
        <a:buChar char="•"/>
        <a:defRPr sz="18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57199" indent="-214308"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857228" indent="-171446" algn="l" rtl="0" eaLnBrk="0" fontAlgn="base" hangingPunct="0">
        <a:spcBef>
          <a:spcPts val="882"/>
        </a:spcBef>
        <a:spcAft>
          <a:spcPct val="0"/>
        </a:spcAft>
        <a:buClr>
          <a:srgbClr val="00B2E3"/>
        </a:buClr>
        <a:buFont typeface="Arial" panose="020B0604020202020204" pitchFamily="34" charset="0"/>
        <a:buChar char="•"/>
        <a:defRPr sz="15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200120" indent="-171446"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1543012" indent="-171446" algn="l" rtl="0" eaLnBrk="0" fontAlgn="base" hangingPunct="0">
        <a:spcBef>
          <a:spcPts val="882"/>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1885903" indent="-171446" algn="l" rtl="0" eaLnBrk="1" fontAlgn="base" hangingPunct="1">
        <a:spcBef>
          <a:spcPct val="20000"/>
        </a:spcBef>
        <a:spcAft>
          <a:spcPct val="0"/>
        </a:spcAft>
        <a:buChar char="»"/>
        <a:defRPr>
          <a:solidFill>
            <a:schemeClr val="tx1"/>
          </a:solidFill>
          <a:latin typeface="+mn-lt"/>
        </a:defRPr>
      </a:lvl6pPr>
      <a:lvl7pPr marL="2228795" indent="-171446" algn="l" rtl="0" eaLnBrk="1" fontAlgn="base" hangingPunct="1">
        <a:spcBef>
          <a:spcPct val="20000"/>
        </a:spcBef>
        <a:spcAft>
          <a:spcPct val="0"/>
        </a:spcAft>
        <a:buChar char="»"/>
        <a:defRPr>
          <a:solidFill>
            <a:schemeClr val="tx1"/>
          </a:solidFill>
          <a:latin typeface="+mn-lt"/>
        </a:defRPr>
      </a:lvl7pPr>
      <a:lvl8pPr marL="2571686" indent="-171446" algn="l" rtl="0" eaLnBrk="1" fontAlgn="base" hangingPunct="1">
        <a:spcBef>
          <a:spcPct val="20000"/>
        </a:spcBef>
        <a:spcAft>
          <a:spcPct val="0"/>
        </a:spcAft>
        <a:buChar char="»"/>
        <a:defRPr>
          <a:solidFill>
            <a:schemeClr val="tx1"/>
          </a:solidFill>
          <a:latin typeface="+mn-lt"/>
        </a:defRPr>
      </a:lvl8pPr>
      <a:lvl9pPr marL="2914577" indent="-171446"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70"/>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4"/>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581319354"/>
      </p:ext>
    </p:extLst>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Lst>
  <p:hf sldNum="0"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178" algn="ctr" rtl="0" eaLnBrk="1" fontAlgn="base" hangingPunct="1">
        <a:spcBef>
          <a:spcPct val="0"/>
        </a:spcBef>
        <a:spcAft>
          <a:spcPct val="0"/>
        </a:spcAft>
        <a:defRPr sz="3600" b="1">
          <a:solidFill>
            <a:srgbClr val="008E8F"/>
          </a:solidFill>
          <a:latin typeface="Arial" charset="0"/>
        </a:defRPr>
      </a:lvl6pPr>
      <a:lvl7pPr marL="914355" algn="ctr" rtl="0" eaLnBrk="1" fontAlgn="base" hangingPunct="1">
        <a:spcBef>
          <a:spcPct val="0"/>
        </a:spcBef>
        <a:spcAft>
          <a:spcPct val="0"/>
        </a:spcAft>
        <a:defRPr sz="3600" b="1">
          <a:solidFill>
            <a:srgbClr val="008E8F"/>
          </a:solidFill>
          <a:latin typeface="Arial" charset="0"/>
        </a:defRPr>
      </a:lvl7pPr>
      <a:lvl8pPr marL="1371532" algn="ctr" rtl="0" eaLnBrk="1" fontAlgn="base" hangingPunct="1">
        <a:spcBef>
          <a:spcPct val="0"/>
        </a:spcBef>
        <a:spcAft>
          <a:spcPct val="0"/>
        </a:spcAft>
        <a:defRPr sz="3600" b="1">
          <a:solidFill>
            <a:srgbClr val="008E8F"/>
          </a:solidFill>
          <a:latin typeface="Arial" charset="0"/>
        </a:defRPr>
      </a:lvl8pPr>
      <a:lvl9pPr marL="1828709" algn="ctr" rtl="0" eaLnBrk="1" fontAlgn="base" hangingPunct="1">
        <a:spcBef>
          <a:spcPct val="0"/>
        </a:spcBef>
        <a:spcAft>
          <a:spcPct val="0"/>
        </a:spcAft>
        <a:defRPr sz="3600" b="1">
          <a:solidFill>
            <a:srgbClr val="008E8F"/>
          </a:solidFill>
          <a:latin typeface="Arial" charset="0"/>
        </a:defRPr>
      </a:lvl9pPr>
    </p:titleStyle>
    <p:bodyStyle>
      <a:lvl1pPr marL="342884" indent="-342884"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13" indent="-285736"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2944" indent="-228588"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120" indent="-228588"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297" indent="-228588"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474" indent="-228588" algn="l" rtl="0" eaLnBrk="1" fontAlgn="base" hangingPunct="1">
        <a:spcBef>
          <a:spcPct val="20000"/>
        </a:spcBef>
        <a:spcAft>
          <a:spcPct val="0"/>
        </a:spcAft>
        <a:buChar char="»"/>
        <a:defRPr>
          <a:solidFill>
            <a:schemeClr val="tx1"/>
          </a:solidFill>
          <a:latin typeface="+mn-lt"/>
        </a:defRPr>
      </a:lvl6pPr>
      <a:lvl7pPr marL="2971652" indent="-228588" algn="l" rtl="0" eaLnBrk="1" fontAlgn="base" hangingPunct="1">
        <a:spcBef>
          <a:spcPct val="20000"/>
        </a:spcBef>
        <a:spcAft>
          <a:spcPct val="0"/>
        </a:spcAft>
        <a:buChar char="»"/>
        <a:defRPr>
          <a:solidFill>
            <a:schemeClr val="tx1"/>
          </a:solidFill>
          <a:latin typeface="+mn-lt"/>
        </a:defRPr>
      </a:lvl7pPr>
      <a:lvl8pPr marL="3428829" indent="-228588" algn="l" rtl="0" eaLnBrk="1" fontAlgn="base" hangingPunct="1">
        <a:spcBef>
          <a:spcPct val="20000"/>
        </a:spcBef>
        <a:spcAft>
          <a:spcPct val="0"/>
        </a:spcAft>
        <a:buChar char="»"/>
        <a:defRPr>
          <a:solidFill>
            <a:schemeClr val="tx1"/>
          </a:solidFill>
          <a:latin typeface="+mn-lt"/>
        </a:defRPr>
      </a:lvl8pPr>
      <a:lvl9pPr marL="3886006" indent="-228588"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158168"/>
            <a:ext cx="7139136" cy="838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221600"/>
            <a:ext cx="8229600"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7" name="Slide Number Placeholder 6"/>
          <p:cNvSpPr>
            <a:spLocks noGrp="1"/>
          </p:cNvSpPr>
          <p:nvPr>
            <p:ph type="sldNum" sz="quarter" idx="4"/>
          </p:nvPr>
        </p:nvSpPr>
        <p:spPr>
          <a:xfrm>
            <a:off x="4343400" y="4816502"/>
            <a:ext cx="457200" cy="225029"/>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chemeClr val="tx1"/>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1861170416"/>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 id="2147485881" r:id="rId12"/>
    <p:sldLayoutId id="2147485882" r:id="rId13"/>
    <p:sldLayoutId id="2147485883" r:id="rId14"/>
    <p:sldLayoutId id="2147485884" r:id="rId15"/>
    <p:sldLayoutId id="2147485885" r:id="rId16"/>
  </p:sldLayoutIdLst>
  <p:hf hdr="0" ftr="0" dt="0"/>
  <p:txStyles>
    <p:titleStyle>
      <a:lvl1pPr algn="l" rtl="0" eaLnBrk="0" fontAlgn="base" hangingPunct="0">
        <a:spcBef>
          <a:spcPct val="0"/>
        </a:spcBef>
        <a:spcAft>
          <a:spcPct val="0"/>
        </a:spcAft>
        <a:defRPr sz="3600" b="1"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B2E3"/>
        </a:buClr>
        <a:buChar char="•"/>
        <a:defRPr sz="2400" b="0" i="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lgn="l" rtl="0" eaLnBrk="0" fontAlgn="base" hangingPunct="0">
        <a:spcBef>
          <a:spcPts val="1176"/>
        </a:spcBef>
        <a:spcAft>
          <a:spcPct val="0"/>
        </a:spcAft>
        <a:buClr>
          <a:srgbClr val="00B2E3"/>
        </a:buClr>
        <a:buFont typeface="Arial" panose="020B0604020202020204" pitchFamily="34" charset="0"/>
        <a:buChar char="•"/>
        <a:defRPr sz="2000" b="0" i="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lgn="l" rtl="0" eaLnBrk="0" fontAlgn="base" hangingPunct="0">
        <a:spcBef>
          <a:spcPts val="1176"/>
        </a:spcBef>
        <a:spcAft>
          <a:spcPct val="0"/>
        </a:spcAft>
        <a:buClr>
          <a:srgbClr val="00B2E3"/>
        </a:buClr>
        <a:buChar char="»"/>
        <a:defRPr b="0" i="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31.svg"/><Relationship Id="rId1" Type="http://schemas.openxmlformats.org/officeDocument/2006/relationships/slideLayout" Target="../slideLayouts/slideLayout78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87.xml"/></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7.xml"/><Relationship Id="rId1" Type="http://schemas.openxmlformats.org/officeDocument/2006/relationships/slideLayout" Target="../slideLayouts/slideLayout788.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6.png"/><Relationship Id="rId7" Type="http://schemas.openxmlformats.org/officeDocument/2006/relationships/image" Target="../media/image49.png"/><Relationship Id="rId12" Type="http://schemas.openxmlformats.org/officeDocument/2006/relationships/image" Target="../media/image45.svg"/><Relationship Id="rId2" Type="http://schemas.openxmlformats.org/officeDocument/2006/relationships/notesSlide" Target="../notesSlides/notesSlide8.xml"/><Relationship Id="rId1" Type="http://schemas.openxmlformats.org/officeDocument/2006/relationships/slideLayout" Target="../slideLayouts/slideLayout787.xml"/><Relationship Id="rId6" Type="http://schemas.openxmlformats.org/officeDocument/2006/relationships/image" Target="../media/image48.svg"/><Relationship Id="rId11" Type="http://schemas.openxmlformats.org/officeDocument/2006/relationships/image" Target="../media/image44.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8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34.xml"/></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3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1.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8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8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8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8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1724025" y="4864103"/>
            <a:ext cx="185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sp>
        <p:nvSpPr>
          <p:cNvPr id="33796" name="Rectangle 2"/>
          <p:cNvSpPr txBox="1">
            <a:spLocks noChangeArrowheads="1"/>
          </p:cNvSpPr>
          <p:nvPr/>
        </p:nvSpPr>
        <p:spPr bwMode="auto">
          <a:xfrm>
            <a:off x="554491" y="951846"/>
            <a:ext cx="8449928" cy="120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nSpc>
                <a:spcPts val="3880"/>
              </a:lnSpc>
              <a:spcAft>
                <a:spcPts val="600"/>
              </a:spcAft>
            </a:pPr>
            <a:r>
              <a:rPr lang="en-US" altLang="en-US" sz="3150" b="1" u="none" dirty="0">
                <a:latin typeface="Calibri"/>
                <a:ea typeface="MS PGothic"/>
                <a:cs typeface="Calibri"/>
              </a:rPr>
              <a:t>Provincial Coordinated Access: A Systems Approach </a:t>
            </a:r>
          </a:p>
          <a:p>
            <a:pPr>
              <a:lnSpc>
                <a:spcPts val="3880"/>
              </a:lnSpc>
              <a:spcAft>
                <a:spcPts val="600"/>
              </a:spcAft>
            </a:pPr>
            <a:endParaRPr lang="en-US" altLang="en-US" sz="3150" b="1" u="none" dirty="0">
              <a:solidFill>
                <a:srgbClr val="FF0000"/>
              </a:solidFill>
              <a:latin typeface="Calibri"/>
              <a:ea typeface="MS PGothic"/>
              <a:cs typeface="Calibri"/>
            </a:endParaRPr>
          </a:p>
        </p:txBody>
      </p:sp>
      <p:sp>
        <p:nvSpPr>
          <p:cNvPr id="6" name="Rectangle 2">
            <a:extLst>
              <a:ext uri="{FF2B5EF4-FFF2-40B4-BE49-F238E27FC236}">
                <a16:creationId xmlns:a16="http://schemas.microsoft.com/office/drawing/2014/main" id="{CA3262E3-46BB-C747-B5A0-388F82A3EA20}"/>
              </a:ext>
            </a:extLst>
          </p:cNvPr>
          <p:cNvSpPr txBox="1">
            <a:spLocks noChangeArrowheads="1"/>
          </p:cNvSpPr>
          <p:nvPr/>
        </p:nvSpPr>
        <p:spPr bwMode="auto">
          <a:xfrm>
            <a:off x="554491" y="2850317"/>
            <a:ext cx="8195809" cy="1566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nSpc>
                <a:spcPts val="1980"/>
              </a:lnSpc>
              <a:spcAft>
                <a:spcPts val="600"/>
              </a:spcAft>
            </a:pPr>
            <a:r>
              <a:rPr lang="en-US" altLang="en-US" sz="1700" u="none">
                <a:latin typeface="Calibri" panose="020F0502020204030204" pitchFamily="34" charset="0"/>
                <a:ea typeface="MS PGothic"/>
                <a:cs typeface="Calibri" panose="020F0502020204030204" pitchFamily="34" charset="0"/>
              </a:rPr>
              <a:t>Association of General Hospital Psychiatric Services Leadership Summit</a:t>
            </a:r>
          </a:p>
          <a:p>
            <a:pPr>
              <a:lnSpc>
                <a:spcPts val="1980"/>
              </a:lnSpc>
              <a:spcAft>
                <a:spcPts val="600"/>
              </a:spcAft>
            </a:pPr>
            <a:r>
              <a:rPr lang="en-US" altLang="en-US" sz="1700" u="none">
                <a:latin typeface="Calibri" panose="020F0502020204030204" pitchFamily="34" charset="0"/>
                <a:ea typeface="MS PGothic"/>
                <a:cs typeface="Calibri" panose="020F0502020204030204" pitchFamily="34" charset="0"/>
              </a:rPr>
              <a:t>October 27, 2023 | 11:45 AM to 12:30 PM</a:t>
            </a:r>
          </a:p>
          <a:p>
            <a:pPr>
              <a:lnSpc>
                <a:spcPts val="1980"/>
              </a:lnSpc>
              <a:spcAft>
                <a:spcPts val="600"/>
              </a:spcAft>
            </a:pPr>
            <a:endParaRPr lang="en-US" altLang="en-US" sz="1700" u="none">
              <a:latin typeface="Calibri" panose="020F0502020204030204" pitchFamily="34" charset="0"/>
              <a:ea typeface="MS PGothic"/>
              <a:cs typeface="Calibri" panose="020F0502020204030204" pitchFamily="34" charset="0"/>
            </a:endParaRPr>
          </a:p>
          <a:p>
            <a:pPr>
              <a:lnSpc>
                <a:spcPts val="1980"/>
              </a:lnSpc>
              <a:spcAft>
                <a:spcPts val="0"/>
              </a:spcAft>
            </a:pPr>
            <a:r>
              <a:rPr lang="en-US" u="none">
                <a:latin typeface="Calibri" panose="020F0502020204030204" pitchFamily="34" charset="0"/>
                <a:cs typeface="Calibri" panose="020F0502020204030204" pitchFamily="34" charset="0"/>
              </a:rPr>
              <a:t>Dr. Paul Kurdyak, Vice President, Clinical, </a:t>
            </a:r>
            <a:r>
              <a:rPr lang="en-US" altLang="en-US" sz="1400" u="none">
                <a:latin typeface="Calibri" panose="020F0502020204030204" pitchFamily="34" charset="0"/>
                <a:ea typeface="MS PGothic"/>
                <a:cs typeface="Calibri" panose="020F0502020204030204" pitchFamily="34" charset="0"/>
              </a:rPr>
              <a:t>Mental Health and Addictions Centre of Excellence</a:t>
            </a:r>
            <a:r>
              <a:rPr lang="en-US" u="none">
                <a:latin typeface="Calibri" panose="020F0502020204030204" pitchFamily="34" charset="0"/>
                <a:cs typeface="Calibri" panose="020F0502020204030204" pitchFamily="34" charset="0"/>
              </a:rPr>
              <a:t> </a:t>
            </a:r>
          </a:p>
          <a:p>
            <a:pPr>
              <a:lnSpc>
                <a:spcPts val="1980"/>
              </a:lnSpc>
              <a:spcAft>
                <a:spcPts val="0"/>
              </a:spcAft>
            </a:pPr>
            <a:r>
              <a:rPr lang="en-US" altLang="en-US" sz="1400" u="none">
                <a:latin typeface="Calibri" panose="020F0502020204030204" pitchFamily="34" charset="0"/>
                <a:ea typeface="MS PGothic"/>
                <a:cs typeface="Calibri" panose="020F0502020204030204" pitchFamily="34" charset="0"/>
              </a:rPr>
              <a:t>Terra Cadeau, Director, Mental Health and Addictions Centre of Excellence </a:t>
            </a:r>
          </a:p>
          <a:p>
            <a:pPr>
              <a:lnSpc>
                <a:spcPts val="1980"/>
              </a:lnSpc>
              <a:spcAft>
                <a:spcPts val="0"/>
              </a:spcAft>
            </a:pPr>
            <a:r>
              <a:rPr lang="en-US" u="none">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40051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AFB9C0-7ECB-0D16-E452-78253CD46FFE}"/>
              </a:ext>
            </a:extLst>
          </p:cNvPr>
          <p:cNvSpPr>
            <a:spLocks noGrp="1"/>
          </p:cNvSpPr>
          <p:nvPr>
            <p:ph idx="1"/>
          </p:nvPr>
        </p:nvSpPr>
        <p:spPr>
          <a:xfrm>
            <a:off x="425668" y="1262019"/>
            <a:ext cx="5559089" cy="3263504"/>
          </a:xfrm>
        </p:spPr>
        <p:txBody>
          <a:bodyPr/>
          <a:lstStyle/>
          <a:p>
            <a:pPr marL="257175" indent="-257175">
              <a:buFont typeface="+mj-lt"/>
              <a:buAutoNum type="arabicPeriod"/>
            </a:pPr>
            <a:r>
              <a:rPr lang="en-US" sz="1500">
                <a:latin typeface="Calibri"/>
                <a:ea typeface="MS PGothic"/>
                <a:cs typeface="Calibri"/>
              </a:rPr>
              <a:t>Who is not accessing the system and who </a:t>
            </a:r>
            <a:r>
              <a:rPr lang="en-US" sz="1500" i="1">
                <a:latin typeface="Calibri"/>
                <a:ea typeface="MS PGothic"/>
                <a:cs typeface="Calibri"/>
              </a:rPr>
              <a:t>should</a:t>
            </a:r>
            <a:r>
              <a:rPr lang="en-US" sz="1500" b="1" i="1">
                <a:latin typeface="Calibri"/>
                <a:ea typeface="MS PGothic"/>
                <a:cs typeface="Calibri"/>
              </a:rPr>
              <a:t> </a:t>
            </a:r>
            <a:r>
              <a:rPr lang="en-US" sz="1500" i="1">
                <a:latin typeface="Calibri"/>
                <a:ea typeface="MS PGothic"/>
                <a:cs typeface="Calibri"/>
              </a:rPr>
              <a:t>be </a:t>
            </a:r>
            <a:r>
              <a:rPr lang="en-US" sz="1500">
                <a:latin typeface="Calibri"/>
                <a:ea typeface="MS PGothic"/>
                <a:cs typeface="Calibri"/>
              </a:rPr>
              <a:t>getting care</a:t>
            </a:r>
          </a:p>
          <a:p>
            <a:pPr marL="257175" indent="-257175">
              <a:buFont typeface="+mj-lt"/>
              <a:buAutoNum type="arabicPeriod"/>
            </a:pPr>
            <a:r>
              <a:rPr lang="en-US" sz="1500">
                <a:latin typeface="Calibri"/>
                <a:ea typeface="MS PGothic"/>
                <a:cs typeface="Calibri"/>
              </a:rPr>
              <a:t>Whether people get to where they need to go</a:t>
            </a:r>
          </a:p>
          <a:p>
            <a:pPr marL="257175" indent="-257175">
              <a:buFont typeface="+mj-lt"/>
              <a:buAutoNum type="arabicPeriod"/>
            </a:pPr>
            <a:r>
              <a:rPr lang="en-US" sz="1500">
                <a:latin typeface="Calibri"/>
                <a:ea typeface="MS PGothic"/>
                <a:cs typeface="Calibri"/>
              </a:rPr>
              <a:t>How long people are waiting to get care (wait times)</a:t>
            </a:r>
          </a:p>
          <a:p>
            <a:pPr marL="257175" indent="-257175">
              <a:buFont typeface="+mj-lt"/>
              <a:buAutoNum type="arabicPeriod"/>
            </a:pPr>
            <a:r>
              <a:rPr lang="en-US" sz="1500">
                <a:latin typeface="Calibri"/>
                <a:ea typeface="MS PGothic"/>
                <a:cs typeface="Calibri"/>
              </a:rPr>
              <a:t>Whether people are receiving care that adheres to best evidence and standards of care</a:t>
            </a:r>
          </a:p>
          <a:p>
            <a:pPr marL="257175" indent="-257175">
              <a:buFont typeface="+mj-lt"/>
              <a:buAutoNum type="arabicPeriod"/>
            </a:pPr>
            <a:r>
              <a:rPr lang="en-US" sz="1500">
                <a:latin typeface="Calibri"/>
                <a:ea typeface="MS PGothic"/>
                <a:cs typeface="Calibri"/>
              </a:rPr>
              <a:t>Whether people respond to treatment</a:t>
            </a:r>
          </a:p>
          <a:p>
            <a:pPr marL="257175" indent="-257175">
              <a:buFont typeface="+mj-lt"/>
              <a:buAutoNum type="arabicPeriod"/>
            </a:pPr>
            <a:r>
              <a:rPr lang="en-US" sz="1500">
                <a:latin typeface="Calibri"/>
                <a:ea typeface="MS PGothic"/>
                <a:cs typeface="Calibri"/>
              </a:rPr>
              <a:t>Whether people are “stepped up” to more intense treatment based on non-response to lower intensity treatment (or treatment is stopped once people have achieved remission/response)</a:t>
            </a:r>
          </a:p>
          <a:p>
            <a:pPr marL="257175" indent="-257175">
              <a:buFont typeface="+mj-lt"/>
              <a:buAutoNum type="arabicPeriod"/>
            </a:pPr>
            <a:endParaRPr lang="en-US"/>
          </a:p>
        </p:txBody>
      </p:sp>
      <p:sp>
        <p:nvSpPr>
          <p:cNvPr id="3" name="Slide Number Placeholder 2">
            <a:extLst>
              <a:ext uri="{FF2B5EF4-FFF2-40B4-BE49-F238E27FC236}">
                <a16:creationId xmlns:a16="http://schemas.microsoft.com/office/drawing/2014/main" id="{AF510CC0-0BCF-D4F8-6D3F-68CD8C1171E8}"/>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84A1-B295-6049-A761-C5357A1BFBA1}" type="slidenum">
              <a:rPr lang="en-US" smtClean="0"/>
              <a:pPr/>
              <a:t>9</a:t>
            </a:fld>
            <a:endParaRPr lang="en-US"/>
          </a:p>
        </p:txBody>
      </p:sp>
      <p:sp>
        <p:nvSpPr>
          <p:cNvPr id="5" name="TextBox 4">
            <a:extLst>
              <a:ext uri="{FF2B5EF4-FFF2-40B4-BE49-F238E27FC236}">
                <a16:creationId xmlns:a16="http://schemas.microsoft.com/office/drawing/2014/main" id="{30E6AFD4-95F6-4556-A0ED-A5CB297BE72B}"/>
              </a:ext>
            </a:extLst>
          </p:cNvPr>
          <p:cNvSpPr txBox="1"/>
          <p:nvPr/>
        </p:nvSpPr>
        <p:spPr>
          <a:xfrm>
            <a:off x="6004250" y="1287003"/>
            <a:ext cx="2963918" cy="830997"/>
          </a:xfrm>
          <a:prstGeom prst="rect">
            <a:avLst/>
          </a:prstGeom>
          <a:noFill/>
        </p:spPr>
        <p:txBody>
          <a:bodyPr wrap="square" rtlCol="0">
            <a:spAutoFit/>
          </a:bodyPr>
          <a:lstStyle/>
          <a:p>
            <a:r>
              <a:rPr lang="en-US" sz="4800" u="none"/>
              <a:t>ACCESS</a:t>
            </a:r>
          </a:p>
        </p:txBody>
      </p:sp>
      <p:sp>
        <p:nvSpPr>
          <p:cNvPr id="10" name="TextBox 9">
            <a:extLst>
              <a:ext uri="{FF2B5EF4-FFF2-40B4-BE49-F238E27FC236}">
                <a16:creationId xmlns:a16="http://schemas.microsoft.com/office/drawing/2014/main" id="{721A2D33-1D03-B0C0-5E8D-5FB42F22DCC1}"/>
              </a:ext>
            </a:extLst>
          </p:cNvPr>
          <p:cNvSpPr txBox="1"/>
          <p:nvPr/>
        </p:nvSpPr>
        <p:spPr>
          <a:xfrm>
            <a:off x="6016742" y="2716175"/>
            <a:ext cx="3151842" cy="830997"/>
          </a:xfrm>
          <a:prstGeom prst="rect">
            <a:avLst/>
          </a:prstGeom>
          <a:noFill/>
        </p:spPr>
        <p:txBody>
          <a:bodyPr wrap="square" rtlCol="0">
            <a:spAutoFit/>
          </a:bodyPr>
          <a:lstStyle/>
          <a:p>
            <a:r>
              <a:rPr lang="en-US" sz="4800" u="none"/>
              <a:t>QUALITY</a:t>
            </a:r>
          </a:p>
        </p:txBody>
      </p:sp>
      <p:sp>
        <p:nvSpPr>
          <p:cNvPr id="12" name="Title 1">
            <a:extLst>
              <a:ext uri="{FF2B5EF4-FFF2-40B4-BE49-F238E27FC236}">
                <a16:creationId xmlns:a16="http://schemas.microsoft.com/office/drawing/2014/main" id="{8C524EFE-A667-0884-F013-6D3094BB215F}"/>
              </a:ext>
            </a:extLst>
          </p:cNvPr>
          <p:cNvSpPr>
            <a:spLocks noGrp="1"/>
          </p:cNvSpPr>
          <p:nvPr>
            <p:ph type="title"/>
          </p:nvPr>
        </p:nvSpPr>
        <p:spPr>
          <a:xfrm>
            <a:off x="457200" y="164145"/>
            <a:ext cx="7139136" cy="874432"/>
          </a:xfrm>
        </p:spPr>
        <p:txBody>
          <a:bodyPr/>
          <a:lstStyle/>
          <a:p>
            <a:r>
              <a:rPr lang="en-US" dirty="0"/>
              <a:t>What DON’T we know?</a:t>
            </a:r>
          </a:p>
        </p:txBody>
      </p:sp>
      <p:cxnSp>
        <p:nvCxnSpPr>
          <p:cNvPr id="13" name="Straight Connector 12">
            <a:extLst>
              <a:ext uri="{FF2B5EF4-FFF2-40B4-BE49-F238E27FC236}">
                <a16:creationId xmlns:a16="http://schemas.microsoft.com/office/drawing/2014/main" id="{87D41D2E-C41A-72FF-C16F-DCCD8BAE27C5}"/>
              </a:ext>
            </a:extLst>
          </p:cNvPr>
          <p:cNvCxnSpPr>
            <a:cxnSpLocks/>
          </p:cNvCxnSpPr>
          <p:nvPr/>
        </p:nvCxnSpPr>
        <p:spPr>
          <a:xfrm>
            <a:off x="425668" y="2401357"/>
            <a:ext cx="8384377" cy="5"/>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469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7CBB45-4C7F-0A2B-88D6-5AC975C873E9}"/>
              </a:ext>
            </a:extLst>
          </p:cNvPr>
          <p:cNvSpPr/>
          <p:nvPr/>
        </p:nvSpPr>
        <p:spPr bwMode="auto">
          <a:xfrm>
            <a:off x="425668" y="1216550"/>
            <a:ext cx="8384377" cy="1184807"/>
          </a:xfrm>
          <a:prstGeom prst="rect">
            <a:avLst/>
          </a:prstGeom>
          <a:solidFill>
            <a:srgbClr val="C6F3FF">
              <a:alpha val="38039"/>
            </a:srgbClr>
          </a:solidFill>
          <a:ln w="3810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a:ln>
                <a:noFill/>
              </a:ln>
              <a:solidFill>
                <a:schemeClr val="tx1"/>
              </a:solidFill>
              <a:effectLst/>
              <a:latin typeface="Arial" charset="0"/>
              <a:ea typeface="ＭＳ Ｐゴシック" pitchFamily="68" charset="-128"/>
            </a:endParaRPr>
          </a:p>
        </p:txBody>
      </p:sp>
      <p:sp>
        <p:nvSpPr>
          <p:cNvPr id="2" name="Content Placeholder 1">
            <a:extLst>
              <a:ext uri="{FF2B5EF4-FFF2-40B4-BE49-F238E27FC236}">
                <a16:creationId xmlns:a16="http://schemas.microsoft.com/office/drawing/2014/main" id="{A4AFB9C0-7ECB-0D16-E452-78253CD46FFE}"/>
              </a:ext>
            </a:extLst>
          </p:cNvPr>
          <p:cNvSpPr>
            <a:spLocks noGrp="1"/>
          </p:cNvSpPr>
          <p:nvPr>
            <p:ph idx="1"/>
          </p:nvPr>
        </p:nvSpPr>
        <p:spPr>
          <a:xfrm>
            <a:off x="425668" y="1262019"/>
            <a:ext cx="5559089" cy="3263504"/>
          </a:xfrm>
        </p:spPr>
        <p:txBody>
          <a:bodyPr/>
          <a:lstStyle/>
          <a:p>
            <a:pPr marL="257175" indent="-257175">
              <a:buFont typeface="+mj-lt"/>
              <a:buAutoNum type="arabicPeriod"/>
            </a:pPr>
            <a:r>
              <a:rPr lang="en-US" sz="1500" dirty="0">
                <a:latin typeface="Calibri"/>
                <a:ea typeface="MS PGothic"/>
                <a:cs typeface="Calibri"/>
              </a:rPr>
              <a:t>Who is not accessing the system and who </a:t>
            </a:r>
            <a:r>
              <a:rPr lang="en-US" sz="1500" i="1" dirty="0">
                <a:latin typeface="Calibri"/>
                <a:ea typeface="MS PGothic"/>
                <a:cs typeface="Calibri"/>
              </a:rPr>
              <a:t>should</a:t>
            </a:r>
            <a:r>
              <a:rPr lang="en-US" sz="1500" b="1" i="1" dirty="0">
                <a:latin typeface="Calibri"/>
                <a:ea typeface="MS PGothic"/>
                <a:cs typeface="Calibri"/>
              </a:rPr>
              <a:t> </a:t>
            </a:r>
            <a:r>
              <a:rPr lang="en-US" sz="1500" i="1" dirty="0">
                <a:latin typeface="Calibri"/>
                <a:ea typeface="MS PGothic"/>
                <a:cs typeface="Calibri"/>
              </a:rPr>
              <a:t>be </a:t>
            </a:r>
            <a:r>
              <a:rPr lang="en-US" sz="1500" dirty="0">
                <a:latin typeface="Calibri"/>
                <a:ea typeface="MS PGothic"/>
                <a:cs typeface="Calibri"/>
              </a:rPr>
              <a:t>getting care</a:t>
            </a:r>
          </a:p>
          <a:p>
            <a:pPr marL="257175" indent="-257175">
              <a:buFont typeface="+mj-lt"/>
              <a:buAutoNum type="arabicPeriod"/>
            </a:pPr>
            <a:r>
              <a:rPr lang="en-US" sz="1500" dirty="0">
                <a:latin typeface="Calibri"/>
                <a:ea typeface="MS PGothic"/>
                <a:cs typeface="Calibri"/>
              </a:rPr>
              <a:t>Whether people get to where they need to go</a:t>
            </a:r>
          </a:p>
          <a:p>
            <a:pPr marL="257175" indent="-257175">
              <a:buFont typeface="+mj-lt"/>
              <a:buAutoNum type="arabicPeriod"/>
            </a:pPr>
            <a:r>
              <a:rPr lang="en-US" sz="1500" dirty="0">
                <a:latin typeface="Calibri"/>
                <a:ea typeface="MS PGothic"/>
                <a:cs typeface="Calibri"/>
              </a:rPr>
              <a:t>How long people are waiting to get care (wait times)</a:t>
            </a:r>
          </a:p>
          <a:p>
            <a:pPr marL="257175" indent="-257175">
              <a:buFont typeface="+mj-lt"/>
              <a:buAutoNum type="arabicPeriod"/>
            </a:pPr>
            <a:r>
              <a:rPr lang="en-US" sz="1500" dirty="0">
                <a:latin typeface="Calibri"/>
                <a:ea typeface="MS PGothic"/>
                <a:cs typeface="Calibri"/>
              </a:rPr>
              <a:t>Whether people are receiving care that adheres to best evidence and standards of care</a:t>
            </a:r>
          </a:p>
          <a:p>
            <a:pPr marL="257175" indent="-257175">
              <a:buFont typeface="+mj-lt"/>
              <a:buAutoNum type="arabicPeriod"/>
            </a:pPr>
            <a:r>
              <a:rPr lang="en-US" sz="1500" dirty="0">
                <a:latin typeface="Calibri"/>
                <a:ea typeface="MS PGothic"/>
                <a:cs typeface="Calibri"/>
              </a:rPr>
              <a:t>Whether people respond to treatment</a:t>
            </a:r>
          </a:p>
          <a:p>
            <a:pPr marL="257175" indent="-257175">
              <a:buFont typeface="+mj-lt"/>
              <a:buAutoNum type="arabicPeriod"/>
            </a:pPr>
            <a:r>
              <a:rPr lang="en-US" sz="1500" dirty="0">
                <a:latin typeface="Calibri"/>
                <a:ea typeface="MS PGothic"/>
                <a:cs typeface="Calibri"/>
              </a:rPr>
              <a:t>Whether people are “stepped up” to more intense treatment based on non-response to lower intensity treatment (or treatment is stopped once people have achieved remission/response)</a:t>
            </a:r>
          </a:p>
          <a:p>
            <a:pPr marL="257175" indent="-257175">
              <a:buFont typeface="+mj-lt"/>
              <a:buAutoNum type="arabicPeriod"/>
            </a:pPr>
            <a:endParaRPr lang="en-US" dirty="0"/>
          </a:p>
        </p:txBody>
      </p:sp>
      <p:sp>
        <p:nvSpPr>
          <p:cNvPr id="3" name="Slide Number Placeholder 2">
            <a:extLst>
              <a:ext uri="{FF2B5EF4-FFF2-40B4-BE49-F238E27FC236}">
                <a16:creationId xmlns:a16="http://schemas.microsoft.com/office/drawing/2014/main" id="{AF510CC0-0BCF-D4F8-6D3F-68CD8C1171E8}"/>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4B84A1-B295-6049-A761-C5357A1BFBA1}" type="slidenum">
              <a:rPr lang="en-US" smtClean="0"/>
              <a:pPr/>
              <a:t>10</a:t>
            </a:fld>
            <a:endParaRPr lang="en-US"/>
          </a:p>
        </p:txBody>
      </p:sp>
      <p:sp>
        <p:nvSpPr>
          <p:cNvPr id="5" name="TextBox 4">
            <a:extLst>
              <a:ext uri="{FF2B5EF4-FFF2-40B4-BE49-F238E27FC236}">
                <a16:creationId xmlns:a16="http://schemas.microsoft.com/office/drawing/2014/main" id="{30E6AFD4-95F6-4556-A0ED-A5CB297BE72B}"/>
              </a:ext>
            </a:extLst>
          </p:cNvPr>
          <p:cNvSpPr txBox="1"/>
          <p:nvPr/>
        </p:nvSpPr>
        <p:spPr>
          <a:xfrm>
            <a:off x="6004250" y="1287003"/>
            <a:ext cx="2963918" cy="830997"/>
          </a:xfrm>
          <a:prstGeom prst="rect">
            <a:avLst/>
          </a:prstGeom>
          <a:noFill/>
        </p:spPr>
        <p:txBody>
          <a:bodyPr wrap="square" rtlCol="0">
            <a:spAutoFit/>
          </a:bodyPr>
          <a:lstStyle/>
          <a:p>
            <a:r>
              <a:rPr lang="en-US" sz="4800" u="none" dirty="0"/>
              <a:t>ACCESS</a:t>
            </a:r>
          </a:p>
        </p:txBody>
      </p:sp>
      <p:cxnSp>
        <p:nvCxnSpPr>
          <p:cNvPr id="7" name="Straight Connector 6">
            <a:extLst>
              <a:ext uri="{FF2B5EF4-FFF2-40B4-BE49-F238E27FC236}">
                <a16:creationId xmlns:a16="http://schemas.microsoft.com/office/drawing/2014/main" id="{E5B1C979-2D9D-506F-998D-85062D30A5CD}"/>
              </a:ext>
            </a:extLst>
          </p:cNvPr>
          <p:cNvCxnSpPr>
            <a:cxnSpLocks/>
          </p:cNvCxnSpPr>
          <p:nvPr/>
        </p:nvCxnSpPr>
        <p:spPr>
          <a:xfrm>
            <a:off x="425668" y="2401357"/>
            <a:ext cx="8384377" cy="5"/>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21A2D33-1D03-B0C0-5E8D-5FB42F22DCC1}"/>
              </a:ext>
            </a:extLst>
          </p:cNvPr>
          <p:cNvSpPr txBox="1"/>
          <p:nvPr/>
        </p:nvSpPr>
        <p:spPr>
          <a:xfrm>
            <a:off x="6016742" y="2716175"/>
            <a:ext cx="3151842" cy="830997"/>
          </a:xfrm>
          <a:prstGeom prst="rect">
            <a:avLst/>
          </a:prstGeom>
          <a:noFill/>
        </p:spPr>
        <p:txBody>
          <a:bodyPr wrap="square" rtlCol="0">
            <a:spAutoFit/>
          </a:bodyPr>
          <a:lstStyle/>
          <a:p>
            <a:r>
              <a:rPr lang="en-US" sz="4800" u="none"/>
              <a:t>QUALITY</a:t>
            </a:r>
          </a:p>
        </p:txBody>
      </p:sp>
      <p:sp>
        <p:nvSpPr>
          <p:cNvPr id="12" name="Title 1">
            <a:extLst>
              <a:ext uri="{FF2B5EF4-FFF2-40B4-BE49-F238E27FC236}">
                <a16:creationId xmlns:a16="http://schemas.microsoft.com/office/drawing/2014/main" id="{8C524EFE-A667-0884-F013-6D3094BB215F}"/>
              </a:ext>
            </a:extLst>
          </p:cNvPr>
          <p:cNvSpPr>
            <a:spLocks noGrp="1"/>
          </p:cNvSpPr>
          <p:nvPr>
            <p:ph type="title"/>
          </p:nvPr>
        </p:nvSpPr>
        <p:spPr>
          <a:xfrm>
            <a:off x="457200" y="164145"/>
            <a:ext cx="7139136" cy="874432"/>
          </a:xfrm>
        </p:spPr>
        <p:txBody>
          <a:bodyPr/>
          <a:lstStyle/>
          <a:p>
            <a:r>
              <a:rPr lang="en-US" dirty="0"/>
              <a:t>What DON’T we know?</a:t>
            </a:r>
          </a:p>
        </p:txBody>
      </p:sp>
    </p:spTree>
    <p:extLst>
      <p:ext uri="{BB962C8B-B14F-4D97-AF65-F5344CB8AC3E}">
        <p14:creationId xmlns:p14="http://schemas.microsoft.com/office/powerpoint/2010/main" val="308999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61B5-91E4-636D-26CA-D3EDF3AF56CA}"/>
              </a:ext>
            </a:extLst>
          </p:cNvPr>
          <p:cNvSpPr>
            <a:spLocks noGrp="1"/>
          </p:cNvSpPr>
          <p:nvPr>
            <p:ph type="title"/>
          </p:nvPr>
        </p:nvSpPr>
        <p:spPr/>
        <p:txBody>
          <a:bodyPr/>
          <a:lstStyle/>
          <a:p>
            <a:r>
              <a:rPr lang="en-US"/>
              <a:t>Provincial Coordinated Access</a:t>
            </a:r>
          </a:p>
        </p:txBody>
      </p:sp>
      <p:sp>
        <p:nvSpPr>
          <p:cNvPr id="3" name="Content Placeholder 2">
            <a:extLst>
              <a:ext uri="{FF2B5EF4-FFF2-40B4-BE49-F238E27FC236}">
                <a16:creationId xmlns:a16="http://schemas.microsoft.com/office/drawing/2014/main" id="{C2075C8E-DC5D-2AAE-5D35-5B87B1C61E6F}"/>
              </a:ext>
            </a:extLst>
          </p:cNvPr>
          <p:cNvSpPr>
            <a:spLocks noGrp="1"/>
          </p:cNvSpPr>
          <p:nvPr>
            <p:ph idx="1"/>
          </p:nvPr>
        </p:nvSpPr>
        <p:spPr>
          <a:xfrm>
            <a:off x="457200" y="1038576"/>
            <a:ext cx="8229600" cy="3423384"/>
          </a:xfrm>
        </p:spPr>
        <p:txBody>
          <a:bodyPr>
            <a:normAutofit fontScale="77500" lnSpcReduction="20000"/>
          </a:bodyPr>
          <a:lstStyle/>
          <a:p>
            <a:pPr marL="0" indent="0">
              <a:buNone/>
            </a:pPr>
            <a:r>
              <a:rPr lang="en-US" b="1">
                <a:solidFill>
                  <a:schemeClr val="accent1"/>
                </a:solidFill>
              </a:rPr>
              <a:t>Background</a:t>
            </a:r>
            <a:r>
              <a:rPr lang="en-US" b="1"/>
              <a:t> </a:t>
            </a:r>
          </a:p>
          <a:p>
            <a:pPr marL="342900" indent="-342900">
              <a:spcBef>
                <a:spcPts val="1568"/>
              </a:spcBef>
              <a:buFont typeface="Arial,Sans-Serif"/>
            </a:pPr>
            <a:r>
              <a:rPr lang="en-US">
                <a:latin typeface="Calibri"/>
                <a:ea typeface="MS PGothic"/>
                <a:cs typeface="Calibri"/>
              </a:rPr>
              <a:t>Mental Health and Addictions (MHA) supports and services vary across the province, are not well integrated, and experiences of care vary regionally. </a:t>
            </a:r>
          </a:p>
          <a:p>
            <a:pPr marL="342900" indent="-342900">
              <a:spcBef>
                <a:spcPts val="1568"/>
              </a:spcBef>
              <a:buFont typeface="Arial,Sans-Serif"/>
            </a:pPr>
            <a:r>
              <a:rPr lang="en-US">
                <a:latin typeface="Calibri"/>
                <a:ea typeface="MS PGothic"/>
                <a:cs typeface="Calibri"/>
              </a:rPr>
              <a:t>People are unaware of where to go for help; they do not know which services are available to them; and they face challenges navigating these services. </a:t>
            </a:r>
          </a:p>
          <a:p>
            <a:pPr marL="342900" indent="-342900">
              <a:spcBef>
                <a:spcPts val="1568"/>
              </a:spcBef>
              <a:buFont typeface="Arial,Sans-Serif"/>
            </a:pPr>
            <a:r>
              <a:rPr lang="en-US">
                <a:latin typeface="Calibri"/>
                <a:ea typeface="MS PGothic"/>
                <a:cs typeface="Calibri"/>
              </a:rPr>
              <a:t>As a result, people often connect with multiple providers and, inevitably, repeat their story each time before receiving the needed treatment.</a:t>
            </a:r>
          </a:p>
          <a:p>
            <a:pPr marL="342265" indent="-342265">
              <a:spcBef>
                <a:spcPts val="1568"/>
              </a:spcBef>
              <a:buFont typeface="Arial,Sans-Serif"/>
            </a:pPr>
            <a:endParaRPr lang="en-US"/>
          </a:p>
          <a:p>
            <a:pPr marL="0" indent="0" algn="ctr">
              <a:spcBef>
                <a:spcPts val="1568"/>
              </a:spcBef>
              <a:buNone/>
            </a:pPr>
            <a:r>
              <a:rPr lang="en-US" i="1"/>
              <a:t>People are not getting the right MHA care at the right time.</a:t>
            </a:r>
          </a:p>
          <a:p>
            <a:pPr marL="0" indent="0">
              <a:buNone/>
            </a:pPr>
            <a:endParaRPr lang="en-US" b="1"/>
          </a:p>
        </p:txBody>
      </p:sp>
    </p:spTree>
    <p:extLst>
      <p:ext uri="{BB962C8B-B14F-4D97-AF65-F5344CB8AC3E}">
        <p14:creationId xmlns:p14="http://schemas.microsoft.com/office/powerpoint/2010/main" val="243344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A diagram of a state&#10;&#10;Description automatically generated">
            <a:extLst>
              <a:ext uri="{FF2B5EF4-FFF2-40B4-BE49-F238E27FC236}">
                <a16:creationId xmlns:a16="http://schemas.microsoft.com/office/drawing/2014/main" id="{EE938C33-87E9-5734-D6E3-AD4302FD4657}"/>
              </a:ext>
            </a:extLst>
          </p:cNvPr>
          <p:cNvPicPr>
            <a:picLocks noChangeAspect="1"/>
          </p:cNvPicPr>
          <p:nvPr/>
        </p:nvPicPr>
        <p:blipFill rotWithShape="1">
          <a:blip r:embed="rId2"/>
          <a:srcRect t="14214" b="10949"/>
          <a:stretch/>
        </p:blipFill>
        <p:spPr>
          <a:xfrm>
            <a:off x="519488" y="930303"/>
            <a:ext cx="8464620" cy="3204376"/>
          </a:xfrm>
          <a:prstGeom prst="rect">
            <a:avLst/>
          </a:prstGeom>
        </p:spPr>
      </p:pic>
      <p:sp>
        <p:nvSpPr>
          <p:cNvPr id="2" name="Title 1">
            <a:extLst>
              <a:ext uri="{FF2B5EF4-FFF2-40B4-BE49-F238E27FC236}">
                <a16:creationId xmlns:a16="http://schemas.microsoft.com/office/drawing/2014/main" id="{38A87B1D-BFC5-7AEA-3952-6D7E465182D6}"/>
              </a:ext>
            </a:extLst>
          </p:cNvPr>
          <p:cNvSpPr>
            <a:spLocks noGrp="1"/>
          </p:cNvSpPr>
          <p:nvPr>
            <p:ph type="title"/>
          </p:nvPr>
        </p:nvSpPr>
        <p:spPr/>
        <p:txBody>
          <a:bodyPr/>
          <a:lstStyle/>
          <a:p>
            <a:r>
              <a:rPr lang="en-US" dirty="0"/>
              <a:t>Current State: Access to Services </a:t>
            </a:r>
          </a:p>
        </p:txBody>
      </p:sp>
      <p:sp>
        <p:nvSpPr>
          <p:cNvPr id="4" name="TextBox 3">
            <a:extLst>
              <a:ext uri="{FF2B5EF4-FFF2-40B4-BE49-F238E27FC236}">
                <a16:creationId xmlns:a16="http://schemas.microsoft.com/office/drawing/2014/main" id="{6833A765-AEBB-B6AE-2CB5-252DDC0DB397}"/>
              </a:ext>
            </a:extLst>
          </p:cNvPr>
          <p:cNvSpPr txBox="1"/>
          <p:nvPr/>
        </p:nvSpPr>
        <p:spPr>
          <a:xfrm>
            <a:off x="2066131" y="4134679"/>
            <a:ext cx="6537367" cy="307777"/>
          </a:xfrm>
          <a:prstGeom prst="rect">
            <a:avLst/>
          </a:prstGeom>
          <a:noFill/>
        </p:spPr>
        <p:txBody>
          <a:bodyPr wrap="none" rtlCol="0">
            <a:spAutoFit/>
          </a:bodyPr>
          <a:lstStyle/>
          <a:p>
            <a:pPr algn="l"/>
            <a:r>
              <a:rPr lang="en-US" u="none" kern="0" dirty="0">
                <a:solidFill>
                  <a:schemeClr val="accent1"/>
                </a:solidFill>
                <a:latin typeface="Calibri" panose="020F0502020204030204" pitchFamily="34" charset="0"/>
                <a:cs typeface="Calibri" panose="020F0502020204030204" pitchFamily="34" charset="0"/>
              </a:rPr>
              <a:t>Multiple access points, multiple wait lists, fragmented care and broken communication</a:t>
            </a:r>
          </a:p>
        </p:txBody>
      </p:sp>
    </p:spTree>
    <p:extLst>
      <p:ext uri="{BB962C8B-B14F-4D97-AF65-F5344CB8AC3E}">
        <p14:creationId xmlns:p14="http://schemas.microsoft.com/office/powerpoint/2010/main" val="2297808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2E6D-93D9-F4C2-190F-30019A831B5C}"/>
              </a:ext>
            </a:extLst>
          </p:cNvPr>
          <p:cNvSpPr>
            <a:spLocks noGrp="1"/>
          </p:cNvSpPr>
          <p:nvPr>
            <p:ph type="title"/>
          </p:nvPr>
        </p:nvSpPr>
        <p:spPr/>
        <p:txBody>
          <a:bodyPr/>
          <a:lstStyle/>
          <a:p>
            <a:r>
              <a:rPr lang="en-US" dirty="0"/>
              <a:t>Provincial Coordinated Access</a:t>
            </a:r>
          </a:p>
        </p:txBody>
      </p:sp>
      <p:sp>
        <p:nvSpPr>
          <p:cNvPr id="3" name="Content Placeholder 2">
            <a:extLst>
              <a:ext uri="{FF2B5EF4-FFF2-40B4-BE49-F238E27FC236}">
                <a16:creationId xmlns:a16="http://schemas.microsoft.com/office/drawing/2014/main" id="{C902A65D-EDF3-F962-0A2C-4268B316822F}"/>
              </a:ext>
            </a:extLst>
          </p:cNvPr>
          <p:cNvSpPr>
            <a:spLocks noGrp="1"/>
          </p:cNvSpPr>
          <p:nvPr>
            <p:ph idx="1"/>
          </p:nvPr>
        </p:nvSpPr>
        <p:spPr>
          <a:xfrm>
            <a:off x="457200" y="1115291"/>
            <a:ext cx="8229600" cy="3512127"/>
          </a:xfrm>
        </p:spPr>
        <p:txBody>
          <a:bodyPr>
            <a:normAutofit fontScale="62500" lnSpcReduction="20000"/>
          </a:bodyPr>
          <a:lstStyle/>
          <a:p>
            <a:pPr marL="0" indent="0">
              <a:spcBef>
                <a:spcPts val="600"/>
              </a:spcBef>
              <a:spcAft>
                <a:spcPts val="0"/>
              </a:spcAft>
              <a:buNone/>
            </a:pPr>
            <a:r>
              <a:rPr lang="en-US" sz="2400" b="1">
                <a:solidFill>
                  <a:schemeClr val="accent1"/>
                </a:solidFill>
                <a:latin typeface="Calibri"/>
                <a:ea typeface="MS PGothic"/>
                <a:cs typeface="Calibri"/>
              </a:rPr>
              <a:t>Opportunity: A key priority of the Roadmap to Wellness</a:t>
            </a:r>
            <a:endParaRPr lang="en-US" sz="2400">
              <a:solidFill>
                <a:schemeClr val="accent1"/>
              </a:solidFill>
              <a:latin typeface="Calibri"/>
              <a:ea typeface="MS PGothic"/>
              <a:cs typeface="Calibri"/>
            </a:endParaRPr>
          </a:p>
          <a:p>
            <a:pPr marL="285750" indent="-285750">
              <a:spcBef>
                <a:spcPts val="600"/>
              </a:spcBef>
              <a:spcAft>
                <a:spcPts val="0"/>
              </a:spcAft>
              <a:buFont typeface="Arial"/>
              <a:buChar char="•"/>
            </a:pPr>
            <a:r>
              <a:rPr lang="en-CA" sz="2400">
                <a:latin typeface="Calibri"/>
                <a:ea typeface="MS PGothic"/>
                <a:cs typeface="Calibri"/>
              </a:rPr>
              <a:t>The MHA Centre of Excellence (</a:t>
            </a:r>
            <a:r>
              <a:rPr lang="en-CA" sz="2400" err="1">
                <a:latin typeface="Calibri"/>
                <a:ea typeface="MS PGothic"/>
                <a:cs typeface="Calibri"/>
              </a:rPr>
              <a:t>CoE</a:t>
            </a:r>
            <a:r>
              <a:rPr lang="en-CA" sz="2400">
                <a:latin typeface="Calibri"/>
                <a:ea typeface="MS PGothic"/>
                <a:cs typeface="Calibri"/>
              </a:rPr>
              <a:t>), with guidance from a Provincial Coordinated Access Advisory Committee, will establish a provincial strategy for Coordinated Access that will include standards that must be in place in each region to ensure consistency and connectedness across the province. </a:t>
            </a:r>
            <a:endParaRPr lang="en-US" sz="2400">
              <a:latin typeface="Calibri"/>
              <a:ea typeface="MS PGothic"/>
              <a:cs typeface="Calibri"/>
            </a:endParaRPr>
          </a:p>
          <a:p>
            <a:pPr marL="285750" indent="-285750">
              <a:spcBef>
                <a:spcPts val="600"/>
              </a:spcBef>
              <a:spcAft>
                <a:spcPts val="0"/>
              </a:spcAft>
              <a:buFont typeface="Arial"/>
              <a:buChar char="•"/>
            </a:pPr>
            <a:r>
              <a:rPr lang="en-CA" sz="2400">
                <a:latin typeface="Calibri"/>
                <a:ea typeface="MS PGothic"/>
                <a:cs typeface="Calibri"/>
              </a:rPr>
              <a:t>To establish this strategy, the </a:t>
            </a:r>
            <a:r>
              <a:rPr lang="en-CA" sz="2400" err="1">
                <a:latin typeface="Calibri"/>
                <a:ea typeface="MS PGothic"/>
                <a:cs typeface="Calibri"/>
              </a:rPr>
              <a:t>CoE</a:t>
            </a:r>
            <a:r>
              <a:rPr lang="en-CA" sz="2400">
                <a:latin typeface="Calibri"/>
                <a:ea typeface="MS PGothic"/>
                <a:cs typeface="Calibri"/>
              </a:rPr>
              <a:t> will leverage prior/existing work conducted by the OH Regions, the Ministry of Health, and others. We will work with the OH Regions to plan for, implement, and monitor the Provincial Coordinated Access strategy.</a:t>
            </a:r>
          </a:p>
          <a:p>
            <a:pPr marL="0" indent="0">
              <a:spcBef>
                <a:spcPts val="600"/>
              </a:spcBef>
              <a:spcAft>
                <a:spcPts val="0"/>
              </a:spcAft>
              <a:buNone/>
            </a:pPr>
            <a:endParaRPr lang="en-US" sz="2400">
              <a:latin typeface="Calibri"/>
              <a:ea typeface="MS PGothic"/>
              <a:cs typeface="Calibri"/>
            </a:endParaRPr>
          </a:p>
          <a:p>
            <a:pPr marL="0" indent="0">
              <a:spcBef>
                <a:spcPts val="600"/>
              </a:spcBef>
              <a:spcAft>
                <a:spcPts val="0"/>
              </a:spcAft>
              <a:buNone/>
            </a:pPr>
            <a:r>
              <a:rPr lang="en-US" sz="2400" b="1">
                <a:solidFill>
                  <a:schemeClr val="accent1"/>
                </a:solidFill>
                <a:latin typeface="Calibri"/>
                <a:ea typeface="MS PGothic"/>
                <a:cs typeface="Calibri"/>
              </a:rPr>
              <a:t>Initiative Rationale</a:t>
            </a:r>
            <a:endParaRPr lang="en-US" sz="2400">
              <a:solidFill>
                <a:schemeClr val="accent1"/>
              </a:solidFill>
              <a:latin typeface="Calibri"/>
              <a:ea typeface="MS PGothic"/>
              <a:cs typeface="Calibri"/>
            </a:endParaRPr>
          </a:p>
          <a:p>
            <a:pPr marL="285750" indent="-285750">
              <a:spcBef>
                <a:spcPts val="600"/>
              </a:spcBef>
              <a:spcAft>
                <a:spcPts val="0"/>
              </a:spcAft>
              <a:buFont typeface="Arial"/>
              <a:buChar char="•"/>
            </a:pPr>
            <a:r>
              <a:rPr lang="en-CA" sz="2400">
                <a:latin typeface="Calibri"/>
                <a:ea typeface="MS PGothic"/>
                <a:cs typeface="Calibri"/>
              </a:rPr>
              <a:t>Having Provincial Coordinated Access to MHA services will provide Ontarians seeking care with equitable, seamless, and easy-to-navigate access to the right MHA service or support, at the right time. People in need will know where to go for help and what services are available. Most importantly, they will be connected to the appropriate MHA service based on urgency and level of need.</a:t>
            </a:r>
            <a:endParaRPr lang="en-US" sz="2400">
              <a:latin typeface="Calibri"/>
              <a:ea typeface="MS PGothic"/>
              <a:cs typeface="Calibri"/>
            </a:endParaRPr>
          </a:p>
          <a:p>
            <a:pPr marL="285750" indent="-285750">
              <a:spcBef>
                <a:spcPts val="600"/>
              </a:spcBef>
              <a:spcAft>
                <a:spcPts val="0"/>
              </a:spcAft>
              <a:buFont typeface="Arial"/>
              <a:buChar char="•"/>
            </a:pPr>
            <a:r>
              <a:rPr lang="en-CA" sz="2400">
                <a:latin typeface="Calibri"/>
                <a:ea typeface="MS PGothic"/>
                <a:cs typeface="Calibri"/>
              </a:rPr>
              <a:t>With standardized data collection along the entire client journey, Coordinated Access will help us better understand the demand for MHA services in Ontario.</a:t>
            </a:r>
            <a:endParaRPr lang="en-US" sz="2400">
              <a:latin typeface="Calibri"/>
              <a:ea typeface="MS PGothic"/>
              <a:cs typeface="Calibri"/>
            </a:endParaRPr>
          </a:p>
          <a:p>
            <a:pPr marL="0" indent="0">
              <a:buNone/>
            </a:pPr>
            <a:endParaRPr lang="en-US"/>
          </a:p>
        </p:txBody>
      </p:sp>
    </p:spTree>
    <p:extLst>
      <p:ext uri="{BB962C8B-B14F-4D97-AF65-F5344CB8AC3E}">
        <p14:creationId xmlns:p14="http://schemas.microsoft.com/office/powerpoint/2010/main" val="282449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medical service&#10;&#10;Description automatically generated">
            <a:extLst>
              <a:ext uri="{FF2B5EF4-FFF2-40B4-BE49-F238E27FC236}">
                <a16:creationId xmlns:a16="http://schemas.microsoft.com/office/drawing/2014/main" id="{DA26B83D-6220-9FB9-2DC5-58AA8F60BDC2}"/>
              </a:ext>
            </a:extLst>
          </p:cNvPr>
          <p:cNvPicPr>
            <a:picLocks noGrp="1" noChangeAspect="1"/>
          </p:cNvPicPr>
          <p:nvPr>
            <p:ph idx="1"/>
          </p:nvPr>
        </p:nvPicPr>
        <p:blipFill rotWithShape="1">
          <a:blip r:embed="rId2"/>
          <a:srcRect t="9588"/>
          <a:stretch/>
        </p:blipFill>
        <p:spPr>
          <a:xfrm>
            <a:off x="900428" y="1006548"/>
            <a:ext cx="7413779" cy="3522372"/>
          </a:xfrm>
        </p:spPr>
      </p:pic>
      <p:sp>
        <p:nvSpPr>
          <p:cNvPr id="2" name="TextBox 1">
            <a:extLst>
              <a:ext uri="{FF2B5EF4-FFF2-40B4-BE49-F238E27FC236}">
                <a16:creationId xmlns:a16="http://schemas.microsoft.com/office/drawing/2014/main" id="{54C73551-3935-633E-DAA2-B8FCE03AB0F7}"/>
              </a:ext>
            </a:extLst>
          </p:cNvPr>
          <p:cNvSpPr txBox="1"/>
          <p:nvPr/>
        </p:nvSpPr>
        <p:spPr>
          <a:xfrm>
            <a:off x="6068769" y="1555945"/>
            <a:ext cx="2309099" cy="523220"/>
          </a:xfrm>
          <a:prstGeom prst="rect">
            <a:avLst/>
          </a:prstGeom>
          <a:solidFill>
            <a:schemeClr val="bg1"/>
          </a:solidFill>
        </p:spPr>
        <p:txBody>
          <a:bodyPr wrap="square" rtlCol="0">
            <a:spAutoFit/>
          </a:bodyPr>
          <a:lstStyle/>
          <a:p>
            <a:pPr algn="l"/>
            <a:r>
              <a:rPr lang="en-US" u="none" kern="0" dirty="0">
                <a:solidFill>
                  <a:schemeClr val="accent1"/>
                </a:solidFill>
                <a:latin typeface="Calibri" panose="020F0502020204030204" pitchFamily="34" charset="0"/>
                <a:cs typeface="Calibri" panose="020F0502020204030204" pitchFamily="34" charset="0"/>
              </a:rPr>
              <a:t>Coordinated care and organized care system.</a:t>
            </a:r>
          </a:p>
        </p:txBody>
      </p:sp>
      <p:sp>
        <p:nvSpPr>
          <p:cNvPr id="3" name="Title 1">
            <a:extLst>
              <a:ext uri="{FF2B5EF4-FFF2-40B4-BE49-F238E27FC236}">
                <a16:creationId xmlns:a16="http://schemas.microsoft.com/office/drawing/2014/main" id="{836B9DBD-EB14-010D-9824-B60A1EEFEBCE}"/>
              </a:ext>
            </a:extLst>
          </p:cNvPr>
          <p:cNvSpPr>
            <a:spLocks noGrp="1"/>
          </p:cNvSpPr>
          <p:nvPr>
            <p:ph type="title"/>
          </p:nvPr>
        </p:nvSpPr>
        <p:spPr>
          <a:xfrm>
            <a:off x="457200" y="164144"/>
            <a:ext cx="7139136" cy="874432"/>
          </a:xfrm>
        </p:spPr>
        <p:txBody>
          <a:bodyPr/>
          <a:lstStyle/>
          <a:p>
            <a:r>
              <a:rPr lang="en-US" dirty="0"/>
              <a:t>Provincial Coordinated Access</a:t>
            </a:r>
          </a:p>
        </p:txBody>
      </p:sp>
    </p:spTree>
    <p:extLst>
      <p:ext uri="{BB962C8B-B14F-4D97-AF65-F5344CB8AC3E}">
        <p14:creationId xmlns:p14="http://schemas.microsoft.com/office/powerpoint/2010/main" val="3029577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65C26-AE99-49AA-8C72-527BB0192F40}"/>
              </a:ext>
            </a:extLst>
          </p:cNvPr>
          <p:cNvSpPr>
            <a:spLocks noGrp="1"/>
          </p:cNvSpPr>
          <p:nvPr>
            <p:ph type="title"/>
          </p:nvPr>
        </p:nvSpPr>
        <p:spPr/>
        <p:txBody>
          <a:bodyPr/>
          <a:lstStyle/>
          <a:p>
            <a:r>
              <a:rPr lang="en-US"/>
              <a:t>Coordinated Access</a:t>
            </a:r>
          </a:p>
        </p:txBody>
      </p:sp>
      <p:sp>
        <p:nvSpPr>
          <p:cNvPr id="4" name="Rectangle: Rounded Corners 3">
            <a:extLst>
              <a:ext uri="{FF2B5EF4-FFF2-40B4-BE49-F238E27FC236}">
                <a16:creationId xmlns:a16="http://schemas.microsoft.com/office/drawing/2014/main" id="{F4C50AA2-9757-4D6F-8736-0A4239A0F8F7}"/>
              </a:ext>
            </a:extLst>
          </p:cNvPr>
          <p:cNvSpPr/>
          <p:nvPr/>
        </p:nvSpPr>
        <p:spPr bwMode="auto">
          <a:xfrm>
            <a:off x="520849" y="1153986"/>
            <a:ext cx="2631367" cy="29520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285743" marR="0" lvl="0" indent="-285743" algn="l" defTabSz="457189"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Coordinated Access is a central point of contact from where clients can access services offered by multiple providers*. </a:t>
            </a:r>
          </a:p>
          <a:p>
            <a:pPr marL="285743" marR="0" lvl="0" indent="-285743" algn="l" defTabSz="457189"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Intake is done primarily on behalf of other service providers, using agreed upon tools and processes with a common information management system to enable information sharing and standardized data collection*.</a:t>
            </a:r>
          </a:p>
        </p:txBody>
      </p:sp>
      <p:pic>
        <p:nvPicPr>
          <p:cNvPr id="21" name="Graphic 20" descr="Telephone with solid fill">
            <a:extLst>
              <a:ext uri="{FF2B5EF4-FFF2-40B4-BE49-F238E27FC236}">
                <a16:creationId xmlns:a16="http://schemas.microsoft.com/office/drawing/2014/main" id="{CC467BD6-4DB9-431A-A195-41A0CCAD7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5780" y="1919504"/>
            <a:ext cx="444081" cy="444081"/>
          </a:xfrm>
          <a:prstGeom prst="rect">
            <a:avLst/>
          </a:prstGeom>
        </p:spPr>
      </p:pic>
      <p:pic>
        <p:nvPicPr>
          <p:cNvPr id="22" name="Graphic 21" descr="Internet with solid fill">
            <a:extLst>
              <a:ext uri="{FF2B5EF4-FFF2-40B4-BE49-F238E27FC236}">
                <a16:creationId xmlns:a16="http://schemas.microsoft.com/office/drawing/2014/main" id="{70390704-14C3-4033-9DA4-7315B76F6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5781" y="2254856"/>
            <a:ext cx="444081" cy="444081"/>
          </a:xfrm>
          <a:prstGeom prst="rect">
            <a:avLst/>
          </a:prstGeom>
        </p:spPr>
      </p:pic>
      <p:pic>
        <p:nvPicPr>
          <p:cNvPr id="25" name="Graphic 24" descr="Hospital with solid fill">
            <a:extLst>
              <a:ext uri="{FF2B5EF4-FFF2-40B4-BE49-F238E27FC236}">
                <a16:creationId xmlns:a16="http://schemas.microsoft.com/office/drawing/2014/main" id="{F11D6E5E-01AA-473C-94AE-0B7400F713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18343" y="1569096"/>
            <a:ext cx="478954" cy="478954"/>
          </a:xfrm>
          <a:prstGeom prst="rect">
            <a:avLst/>
          </a:prstGeom>
        </p:spPr>
      </p:pic>
      <p:sp>
        <p:nvSpPr>
          <p:cNvPr id="26" name="TextBox 25">
            <a:extLst>
              <a:ext uri="{FF2B5EF4-FFF2-40B4-BE49-F238E27FC236}">
                <a16:creationId xmlns:a16="http://schemas.microsoft.com/office/drawing/2014/main" id="{1FC9351B-146F-454D-8078-6255CB987630}"/>
              </a:ext>
            </a:extLst>
          </p:cNvPr>
          <p:cNvSpPr txBox="1"/>
          <p:nvPr/>
        </p:nvSpPr>
        <p:spPr>
          <a:xfrm>
            <a:off x="3273267" y="2698938"/>
            <a:ext cx="1546912" cy="400110"/>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Client contacts central access point </a:t>
            </a:r>
          </a:p>
        </p:txBody>
      </p:sp>
      <p:sp>
        <p:nvSpPr>
          <p:cNvPr id="27" name="TextBox 26">
            <a:extLst>
              <a:ext uri="{FF2B5EF4-FFF2-40B4-BE49-F238E27FC236}">
                <a16:creationId xmlns:a16="http://schemas.microsoft.com/office/drawing/2014/main" id="{C6031967-BCB0-4164-8DB5-AEFB38B02FF6}"/>
              </a:ext>
            </a:extLst>
          </p:cNvPr>
          <p:cNvSpPr txBox="1"/>
          <p:nvPr/>
        </p:nvSpPr>
        <p:spPr>
          <a:xfrm>
            <a:off x="5137204" y="2698937"/>
            <a:ext cx="1546913" cy="1015663"/>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Client is screened and briefly assessed using evidence-based, standardized tools to determine level of need and urgency </a:t>
            </a:r>
          </a:p>
        </p:txBody>
      </p:sp>
      <p:grpSp>
        <p:nvGrpSpPr>
          <p:cNvPr id="30" name="Group 29">
            <a:extLst>
              <a:ext uri="{FF2B5EF4-FFF2-40B4-BE49-F238E27FC236}">
                <a16:creationId xmlns:a16="http://schemas.microsoft.com/office/drawing/2014/main" id="{A04D5C6B-DFE8-42C3-B3F2-A6EC28D997F4}"/>
              </a:ext>
            </a:extLst>
          </p:cNvPr>
          <p:cNvGrpSpPr/>
          <p:nvPr/>
        </p:nvGrpSpPr>
        <p:grpSpPr>
          <a:xfrm>
            <a:off x="5562478" y="1933340"/>
            <a:ext cx="696363" cy="619470"/>
            <a:chOff x="5462911" y="2218900"/>
            <a:chExt cx="696363" cy="619470"/>
          </a:xfrm>
        </p:grpSpPr>
        <p:pic>
          <p:nvPicPr>
            <p:cNvPr id="28" name="Graphic 27" descr="Clipboard Checked with solid fill">
              <a:extLst>
                <a:ext uri="{FF2B5EF4-FFF2-40B4-BE49-F238E27FC236}">
                  <a16:creationId xmlns:a16="http://schemas.microsoft.com/office/drawing/2014/main" id="{6797B07C-6A4A-4944-9B03-01946D4BF3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62911" y="2358162"/>
              <a:ext cx="340946" cy="340946"/>
            </a:xfrm>
            <a:prstGeom prst="rect">
              <a:avLst/>
            </a:prstGeom>
          </p:spPr>
        </p:pic>
        <p:pic>
          <p:nvPicPr>
            <p:cNvPr id="29" name="Graphic 28" descr="Call center outline">
              <a:extLst>
                <a:ext uri="{FF2B5EF4-FFF2-40B4-BE49-F238E27FC236}">
                  <a16:creationId xmlns:a16="http://schemas.microsoft.com/office/drawing/2014/main" id="{0D0B0C3B-0343-4E54-B923-849090F929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39804" y="2218900"/>
              <a:ext cx="619470" cy="619470"/>
            </a:xfrm>
            <a:prstGeom prst="rect">
              <a:avLst/>
            </a:prstGeom>
          </p:spPr>
        </p:pic>
      </p:grpSp>
      <p:sp>
        <p:nvSpPr>
          <p:cNvPr id="31" name="Arrow: Right 30">
            <a:extLst>
              <a:ext uri="{FF2B5EF4-FFF2-40B4-BE49-F238E27FC236}">
                <a16:creationId xmlns:a16="http://schemas.microsoft.com/office/drawing/2014/main" id="{E8F67F49-AE5E-451D-A7D3-5A64D15E27EF}"/>
              </a:ext>
            </a:extLst>
          </p:cNvPr>
          <p:cNvSpPr/>
          <p:nvPr/>
        </p:nvSpPr>
        <p:spPr bwMode="auto">
          <a:xfrm>
            <a:off x="6375628" y="1833767"/>
            <a:ext cx="1095576" cy="855940"/>
          </a:xfrm>
          <a:prstGeom prst="rightArrow">
            <a:avLst/>
          </a:prstGeom>
          <a:solidFill>
            <a:srgbClr val="00B2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189" rtl="0" eaLnBrk="1" fontAlgn="base"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68" charset="-128"/>
                <a:cs typeface="Calibri" panose="020F0502020204030204" pitchFamily="34" charset="0"/>
              </a:rPr>
              <a:t>Referral/</a:t>
            </a:r>
          </a:p>
          <a:p>
            <a:pPr marL="0" marR="0" lvl="0" indent="0" algn="ctr" defTabSz="457189" rtl="0" eaLnBrk="1" fontAlgn="base"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68" charset="-128"/>
                <a:cs typeface="Calibri" panose="020F0502020204030204" pitchFamily="34" charset="0"/>
              </a:rPr>
              <a:t>Matching </a:t>
            </a:r>
          </a:p>
        </p:txBody>
      </p:sp>
      <p:sp>
        <p:nvSpPr>
          <p:cNvPr id="32" name="TextBox 31">
            <a:extLst>
              <a:ext uri="{FF2B5EF4-FFF2-40B4-BE49-F238E27FC236}">
                <a16:creationId xmlns:a16="http://schemas.microsoft.com/office/drawing/2014/main" id="{53312CA0-29E5-42FD-9855-0EFA038E29E3}"/>
              </a:ext>
            </a:extLst>
          </p:cNvPr>
          <p:cNvSpPr txBox="1"/>
          <p:nvPr/>
        </p:nvSpPr>
        <p:spPr>
          <a:xfrm>
            <a:off x="7001141" y="2698937"/>
            <a:ext cx="1546913" cy="1169551"/>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Client is referred/matched to the most appropriate service and level of care and is prioritized; </a:t>
            </a: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additional assessment may be required </a:t>
            </a:r>
          </a:p>
        </p:txBody>
      </p:sp>
      <p:pic>
        <p:nvPicPr>
          <p:cNvPr id="33" name="Graphic 32" descr="Doctor female with solid fill">
            <a:extLst>
              <a:ext uri="{FF2B5EF4-FFF2-40B4-BE49-F238E27FC236}">
                <a16:creationId xmlns:a16="http://schemas.microsoft.com/office/drawing/2014/main" id="{3EB54664-A210-47F7-9533-A2841B3DBA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45721" y="2280445"/>
            <a:ext cx="444080" cy="444080"/>
          </a:xfrm>
          <a:prstGeom prst="rect">
            <a:avLst/>
          </a:prstGeom>
        </p:spPr>
      </p:pic>
      <p:pic>
        <p:nvPicPr>
          <p:cNvPr id="35" name="Graphic 34" descr="Group of women outline">
            <a:extLst>
              <a:ext uri="{FF2B5EF4-FFF2-40B4-BE49-F238E27FC236}">
                <a16:creationId xmlns:a16="http://schemas.microsoft.com/office/drawing/2014/main" id="{16D1FAD6-DC19-4AD4-A32F-CC06DDDF76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92257" y="1957949"/>
            <a:ext cx="331767" cy="331767"/>
          </a:xfrm>
          <a:prstGeom prst="rect">
            <a:avLst/>
          </a:prstGeom>
        </p:spPr>
      </p:pic>
      <p:sp>
        <p:nvSpPr>
          <p:cNvPr id="37" name="Rectangle: Rounded Corners 36">
            <a:extLst>
              <a:ext uri="{FF2B5EF4-FFF2-40B4-BE49-F238E27FC236}">
                <a16:creationId xmlns:a16="http://schemas.microsoft.com/office/drawing/2014/main" id="{226A9B93-4CE9-444E-BF97-CFB68286EBC6}"/>
              </a:ext>
            </a:extLst>
          </p:cNvPr>
          <p:cNvSpPr/>
          <p:nvPr/>
        </p:nvSpPr>
        <p:spPr bwMode="auto">
          <a:xfrm>
            <a:off x="3378201" y="1353715"/>
            <a:ext cx="5310661" cy="2611632"/>
          </a:xfrm>
          <a:prstGeom prst="roundRect">
            <a:avLst/>
          </a:prstGeom>
          <a:no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noAutofit/>
          </a:bodyPr>
          <a:lstStyle/>
          <a:p>
            <a:pPr marL="0" marR="0" lvl="0" indent="0" algn="l" defTabSz="457189" rtl="0" eaLnBrk="1" fontAlgn="base" latinLnBrk="0" hangingPunct="1">
              <a:lnSpc>
                <a:spcPct val="100000"/>
              </a:lnSpc>
              <a:spcBef>
                <a:spcPct val="50000"/>
              </a:spcBef>
              <a:spcAft>
                <a:spcPct val="0"/>
              </a:spcAft>
              <a:buClrTx/>
              <a:buSzTx/>
              <a:buFontTx/>
              <a:buNone/>
              <a:tabLst/>
              <a:defRPr/>
            </a:pPr>
            <a:endParaRPr kumimoji="0" lang="en-US" sz="140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38" name="Arrow: Right 37">
            <a:extLst>
              <a:ext uri="{FF2B5EF4-FFF2-40B4-BE49-F238E27FC236}">
                <a16:creationId xmlns:a16="http://schemas.microsoft.com/office/drawing/2014/main" id="{8AB2E1F2-E048-46A2-842A-61FA9520DD25}"/>
              </a:ext>
            </a:extLst>
          </p:cNvPr>
          <p:cNvSpPr/>
          <p:nvPr/>
        </p:nvSpPr>
        <p:spPr bwMode="auto">
          <a:xfrm>
            <a:off x="4443634" y="1842998"/>
            <a:ext cx="1095576" cy="855940"/>
          </a:xfrm>
          <a:prstGeom prst="rightArrow">
            <a:avLst/>
          </a:prstGeom>
          <a:solidFill>
            <a:srgbClr val="00B2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189" rtl="0" eaLnBrk="1" fontAlgn="base" latinLnBrk="0" hangingPunct="1">
              <a:lnSpc>
                <a:spcPct val="100000"/>
              </a:lnSpc>
              <a:spcBef>
                <a:spcPts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68" charset="-128"/>
                <a:cs typeface="Calibri" panose="020F0502020204030204" pitchFamily="34" charset="0"/>
              </a:rPr>
              <a:t>Intake/</a:t>
            </a:r>
          </a:p>
          <a:p>
            <a:pPr marL="0" marR="0" lvl="0" indent="0" algn="ctr" defTabSz="457189" rtl="0" eaLnBrk="1" fontAlgn="base" latinLnBrk="0" hangingPunct="1">
              <a:lnSpc>
                <a:spcPct val="100000"/>
              </a:lnSpc>
              <a:spcBef>
                <a:spcPts val="0"/>
              </a:spcBef>
              <a:spcAft>
                <a:spcPct val="0"/>
              </a:spcAft>
              <a:buClrTx/>
              <a:buSzTx/>
              <a:buFontTx/>
              <a:buNone/>
              <a:tabLst/>
              <a:defRPr/>
            </a:pPr>
            <a:r>
              <a:rPr lang="en-US" sz="1100" u="none">
                <a:solidFill>
                  <a:srgbClr val="FFFFFF"/>
                </a:solidFill>
                <a:latin typeface="Calibri" panose="020F0502020204030204" pitchFamily="34" charset="0"/>
                <a:ea typeface="ＭＳ Ｐゴシック" pitchFamily="68" charset="-128"/>
                <a:cs typeface="Calibri" panose="020F0502020204030204" pitchFamily="34" charset="0"/>
              </a:rPr>
              <a:t>S</a:t>
            </a:r>
            <a:r>
              <a:rPr kumimoji="0" lang="en-US" sz="1100" b="0" i="0" u="none" strike="noStrike" kern="1200" cap="none" spc="0" normalizeH="0" baseline="0" noProof="0" err="1">
                <a:ln>
                  <a:noFill/>
                </a:ln>
                <a:solidFill>
                  <a:srgbClr val="FFFFFF"/>
                </a:solidFill>
                <a:effectLst/>
                <a:uLnTx/>
                <a:uFillTx/>
                <a:latin typeface="Calibri" panose="020F0502020204030204" pitchFamily="34" charset="0"/>
                <a:ea typeface="ＭＳ Ｐゴシック" pitchFamily="68" charset="-128"/>
                <a:cs typeface="Calibri" panose="020F0502020204030204" pitchFamily="34" charset="0"/>
              </a:rPr>
              <a:t>creening</a:t>
            </a:r>
            <a:endParaRPr kumimoji="0" lang="en-US" sz="1100" b="0" i="0" u="none" strike="noStrike" kern="1200" cap="none" spc="0" normalizeH="0" baseline="0" noProof="0">
              <a:ln>
                <a:noFill/>
              </a:ln>
              <a:solidFill>
                <a:srgbClr val="FFFFFF"/>
              </a:solidFill>
              <a:effectLst/>
              <a:uLnTx/>
              <a:uFillTx/>
              <a:latin typeface="Calibri" panose="020F0502020204030204" pitchFamily="34" charset="0"/>
              <a:ea typeface="ＭＳ Ｐゴシック" pitchFamily="68" charset="-128"/>
              <a:cs typeface="Calibri" panose="020F0502020204030204" pitchFamily="34" charset="0"/>
            </a:endParaRPr>
          </a:p>
        </p:txBody>
      </p:sp>
      <p:pic>
        <p:nvPicPr>
          <p:cNvPr id="6" name="Graphic 5" descr="School boy outline">
            <a:extLst>
              <a:ext uri="{FF2B5EF4-FFF2-40B4-BE49-F238E27FC236}">
                <a16:creationId xmlns:a16="http://schemas.microsoft.com/office/drawing/2014/main" id="{BD0E6AB0-52AD-42C6-AAE3-6E5DEF38B35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29749" y="1544580"/>
            <a:ext cx="444080" cy="444080"/>
          </a:xfrm>
          <a:prstGeom prst="rect">
            <a:avLst/>
          </a:prstGeom>
        </p:spPr>
      </p:pic>
      <p:sp>
        <p:nvSpPr>
          <p:cNvPr id="20" name="TextBox 19">
            <a:extLst>
              <a:ext uri="{FF2B5EF4-FFF2-40B4-BE49-F238E27FC236}">
                <a16:creationId xmlns:a16="http://schemas.microsoft.com/office/drawing/2014/main" id="{BCA6067B-1674-47D7-8874-5E812340FBC0}"/>
              </a:ext>
            </a:extLst>
          </p:cNvPr>
          <p:cNvSpPr txBox="1"/>
          <p:nvPr/>
        </p:nvSpPr>
        <p:spPr>
          <a:xfrm>
            <a:off x="2803757" y="4413893"/>
            <a:ext cx="6094938" cy="215444"/>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“MHA Provincial Coordinated Access Current State Report”.  Ministry of Health, Mental Health and Addictions Division, March 2022 (DRAFT)</a:t>
            </a:r>
          </a:p>
        </p:txBody>
      </p:sp>
    </p:spTree>
    <p:extLst>
      <p:ext uri="{BB962C8B-B14F-4D97-AF65-F5344CB8AC3E}">
        <p14:creationId xmlns:p14="http://schemas.microsoft.com/office/powerpoint/2010/main" val="994109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9AD1-664B-4B3B-95E1-3B26FEC2F21B}"/>
              </a:ext>
            </a:extLst>
          </p:cNvPr>
          <p:cNvSpPr>
            <a:spLocks noGrp="1"/>
          </p:cNvSpPr>
          <p:nvPr>
            <p:ph type="title"/>
          </p:nvPr>
        </p:nvSpPr>
        <p:spPr>
          <a:xfrm>
            <a:off x="457200" y="56377"/>
            <a:ext cx="6531998" cy="874712"/>
          </a:xfrm>
        </p:spPr>
        <p:txBody>
          <a:bodyPr/>
          <a:lstStyle/>
          <a:p>
            <a:r>
              <a:rPr lang="en-US" sz="2400" b="1" i="0" u="none" strike="noStrike">
                <a:solidFill>
                  <a:srgbClr val="000000"/>
                </a:solidFill>
                <a:effectLst/>
                <a:latin typeface="Calibri" panose="020F0502020204030204" pitchFamily="34" charset="0"/>
              </a:rPr>
              <a:t>Equitable, Seamless, and Easy-to-Navigate Access to the Right MHA Care at the Right Time</a:t>
            </a:r>
            <a:r>
              <a:rPr lang="en-US" sz="2400" b="0" i="0">
                <a:solidFill>
                  <a:srgbClr val="000000"/>
                </a:solidFill>
                <a:effectLst/>
                <a:latin typeface="Calibri" panose="020F0502020204030204" pitchFamily="34" charset="0"/>
              </a:rPr>
              <a:t>​</a:t>
            </a:r>
            <a:endParaRPr lang="en-US" sz="2400"/>
          </a:p>
        </p:txBody>
      </p:sp>
      <p:graphicFrame>
        <p:nvGraphicFramePr>
          <p:cNvPr id="4" name="Diagram 3">
            <a:extLst>
              <a:ext uri="{FF2B5EF4-FFF2-40B4-BE49-F238E27FC236}">
                <a16:creationId xmlns:a16="http://schemas.microsoft.com/office/drawing/2014/main" id="{56DF3A1A-8132-4614-9893-76D8076B70C5}"/>
              </a:ext>
            </a:extLst>
          </p:cNvPr>
          <p:cNvGraphicFramePr/>
          <p:nvPr/>
        </p:nvGraphicFramePr>
        <p:xfrm>
          <a:off x="1407636" y="1058614"/>
          <a:ext cx="5784884" cy="36933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con&#10;&#10;Description automatically generated">
            <a:extLst>
              <a:ext uri="{FF2B5EF4-FFF2-40B4-BE49-F238E27FC236}">
                <a16:creationId xmlns:a16="http://schemas.microsoft.com/office/drawing/2014/main" id="{A3CAA2A7-399E-4156-8013-250B005ED7F6}"/>
              </a:ext>
            </a:extLst>
          </p:cNvPr>
          <p:cNvPicPr>
            <a:picLocks noChangeAspect="1"/>
          </p:cNvPicPr>
          <p:nvPr/>
        </p:nvPicPr>
        <p:blipFill>
          <a:blip r:embed="rId8"/>
          <a:stretch>
            <a:fillRect/>
          </a:stretch>
        </p:blipFill>
        <p:spPr>
          <a:xfrm>
            <a:off x="324703" y="2481104"/>
            <a:ext cx="919699" cy="814499"/>
          </a:xfrm>
          <a:prstGeom prst="rect">
            <a:avLst/>
          </a:prstGeom>
        </p:spPr>
      </p:pic>
      <p:sp>
        <p:nvSpPr>
          <p:cNvPr id="6" name="TextBox 5">
            <a:extLst>
              <a:ext uri="{FF2B5EF4-FFF2-40B4-BE49-F238E27FC236}">
                <a16:creationId xmlns:a16="http://schemas.microsoft.com/office/drawing/2014/main" id="{D76D396D-2981-47D3-A9C9-18C7722048D0}"/>
              </a:ext>
            </a:extLst>
          </p:cNvPr>
          <p:cNvSpPr txBox="1"/>
          <p:nvPr/>
        </p:nvSpPr>
        <p:spPr>
          <a:xfrm>
            <a:off x="941708" y="2566937"/>
            <a:ext cx="919699" cy="738664"/>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People seeking MHA care</a:t>
            </a:r>
          </a:p>
        </p:txBody>
      </p:sp>
      <p:sp>
        <p:nvSpPr>
          <p:cNvPr id="7" name="Arrow: Right 6">
            <a:extLst>
              <a:ext uri="{FF2B5EF4-FFF2-40B4-BE49-F238E27FC236}">
                <a16:creationId xmlns:a16="http://schemas.microsoft.com/office/drawing/2014/main" id="{12DEC8D8-BD05-4EBF-BB50-4695231FF561}"/>
              </a:ext>
            </a:extLst>
          </p:cNvPr>
          <p:cNvSpPr/>
          <p:nvPr/>
        </p:nvSpPr>
        <p:spPr bwMode="auto">
          <a:xfrm>
            <a:off x="1841076" y="2700110"/>
            <a:ext cx="586757" cy="396589"/>
          </a:xfrm>
          <a:prstGeom prst="rightArrow">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189" rtl="0" eaLnBrk="1" fontAlgn="base" latinLnBrk="0" hangingPunct="1">
              <a:lnSpc>
                <a:spcPct val="100000"/>
              </a:lnSpc>
              <a:spcBef>
                <a:spcPct val="50000"/>
              </a:spcBef>
              <a:spcAft>
                <a:spcPct val="0"/>
              </a:spcAft>
              <a:buClrTx/>
              <a:buSzTx/>
              <a:buFontTx/>
              <a:buNone/>
              <a:tabLst/>
              <a:defRPr/>
            </a:pPr>
            <a:endParaRPr kumimoji="0" lang="en-US" sz="1400" b="0" i="0" u="sng"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endParaRPr>
          </a:p>
        </p:txBody>
      </p:sp>
      <p:sp>
        <p:nvSpPr>
          <p:cNvPr id="10" name="TextBox 9">
            <a:extLst>
              <a:ext uri="{FF2B5EF4-FFF2-40B4-BE49-F238E27FC236}">
                <a16:creationId xmlns:a16="http://schemas.microsoft.com/office/drawing/2014/main" id="{6372903E-EC81-4F02-98CC-69CC9F8CE7D4}"/>
              </a:ext>
            </a:extLst>
          </p:cNvPr>
          <p:cNvSpPr txBox="1"/>
          <p:nvPr/>
        </p:nvSpPr>
        <p:spPr>
          <a:xfrm>
            <a:off x="7467565" y="2404201"/>
            <a:ext cx="1469454" cy="1384995"/>
          </a:xfrm>
          <a:prstGeom prst="rect">
            <a:avLst/>
          </a:prstGeom>
          <a:noFill/>
        </p:spPr>
        <p:txBody>
          <a:bodyPr wrap="square"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People connected to the most appropriate MHA service, based on urgency and level of need</a:t>
            </a:r>
          </a:p>
        </p:txBody>
      </p:sp>
      <p:pic>
        <p:nvPicPr>
          <p:cNvPr id="11" name="Picture 10" descr="Icon&#10;&#10;Description automatically generated">
            <a:extLst>
              <a:ext uri="{FF2B5EF4-FFF2-40B4-BE49-F238E27FC236}">
                <a16:creationId xmlns:a16="http://schemas.microsoft.com/office/drawing/2014/main" id="{5F886241-ED97-4153-AF64-F63D68D95966}"/>
              </a:ext>
            </a:extLst>
          </p:cNvPr>
          <p:cNvPicPr>
            <a:picLocks noChangeAspect="1"/>
          </p:cNvPicPr>
          <p:nvPr/>
        </p:nvPicPr>
        <p:blipFill>
          <a:blip r:embed="rId9"/>
          <a:stretch>
            <a:fillRect/>
          </a:stretch>
        </p:blipFill>
        <p:spPr>
          <a:xfrm>
            <a:off x="6712344" y="2573299"/>
            <a:ext cx="821286" cy="821286"/>
          </a:xfrm>
          <a:prstGeom prst="rect">
            <a:avLst/>
          </a:prstGeom>
        </p:spPr>
      </p:pic>
      <p:sp>
        <p:nvSpPr>
          <p:cNvPr id="12" name="Arrow: Right 11">
            <a:extLst>
              <a:ext uri="{FF2B5EF4-FFF2-40B4-BE49-F238E27FC236}">
                <a16:creationId xmlns:a16="http://schemas.microsoft.com/office/drawing/2014/main" id="{63DAAF4A-C633-4B31-812D-998DC3CE337D}"/>
              </a:ext>
            </a:extLst>
          </p:cNvPr>
          <p:cNvSpPr/>
          <p:nvPr/>
        </p:nvSpPr>
        <p:spPr bwMode="auto">
          <a:xfrm>
            <a:off x="6227836" y="2744437"/>
            <a:ext cx="586757" cy="396589"/>
          </a:xfrm>
          <a:prstGeom prst="rightArrow">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189" rtl="0" eaLnBrk="1" fontAlgn="base" latinLnBrk="0" hangingPunct="1">
              <a:lnSpc>
                <a:spcPct val="100000"/>
              </a:lnSpc>
              <a:spcBef>
                <a:spcPct val="50000"/>
              </a:spcBef>
              <a:spcAft>
                <a:spcPct val="0"/>
              </a:spcAft>
              <a:buClrTx/>
              <a:buSzTx/>
              <a:buFontTx/>
              <a:buNone/>
              <a:tabLst/>
              <a:defRPr/>
            </a:pPr>
            <a:endParaRPr kumimoji="0" lang="en-US" sz="1400" b="0" i="0" u="sng"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endParaRPr>
          </a:p>
        </p:txBody>
      </p:sp>
      <p:cxnSp>
        <p:nvCxnSpPr>
          <p:cNvPr id="14" name="Straight Arrow Connector 13">
            <a:extLst>
              <a:ext uri="{FF2B5EF4-FFF2-40B4-BE49-F238E27FC236}">
                <a16:creationId xmlns:a16="http://schemas.microsoft.com/office/drawing/2014/main" id="{367574AE-FD25-41CF-BA12-6A10F2EB8B52}"/>
              </a:ext>
            </a:extLst>
          </p:cNvPr>
          <p:cNvCxnSpPr>
            <a:cxnSpLocks/>
          </p:cNvCxnSpPr>
          <p:nvPr/>
        </p:nvCxnSpPr>
        <p:spPr bwMode="auto">
          <a:xfrm>
            <a:off x="1931928" y="4837891"/>
            <a:ext cx="5260592" cy="0"/>
          </a:xfrm>
          <a:prstGeom prst="straightConnector1">
            <a:avLst/>
          </a:prstGeom>
          <a:ln w="38100">
            <a:solidFill>
              <a:schemeClr val="bg2"/>
            </a:solidFill>
            <a:headEnd type="triangle"/>
            <a:tailEnd type="triangle"/>
          </a:ln>
          <a:effectLst/>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EEAF0AC2-3ED7-4E64-A1EC-F1C403450B1E}"/>
              </a:ext>
            </a:extLst>
          </p:cNvPr>
          <p:cNvSpPr txBox="1"/>
          <p:nvPr/>
        </p:nvSpPr>
        <p:spPr>
          <a:xfrm>
            <a:off x="1857868" y="4816678"/>
            <a:ext cx="5260593" cy="246221"/>
          </a:xfrm>
          <a:prstGeom prst="rect">
            <a:avLst/>
          </a:prstGeom>
          <a:noFill/>
        </p:spPr>
        <p:txBody>
          <a:bodyPr wrap="square">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*Standardized data collection along the entire process</a:t>
            </a:r>
          </a:p>
        </p:txBody>
      </p:sp>
      <p:sp>
        <p:nvSpPr>
          <p:cNvPr id="3" name="Rectangle: Diagonal Corners Rounded 2">
            <a:extLst>
              <a:ext uri="{FF2B5EF4-FFF2-40B4-BE49-F238E27FC236}">
                <a16:creationId xmlns:a16="http://schemas.microsoft.com/office/drawing/2014/main" id="{1EC2603F-4E42-4663-AFED-49430D2130B2}"/>
              </a:ext>
            </a:extLst>
          </p:cNvPr>
          <p:cNvSpPr/>
          <p:nvPr/>
        </p:nvSpPr>
        <p:spPr bwMode="auto">
          <a:xfrm>
            <a:off x="6176626" y="514269"/>
            <a:ext cx="2770950" cy="1760972"/>
          </a:xfrm>
          <a:prstGeom prst="round2DiagRect">
            <a:avLst/>
          </a:prstGeom>
          <a:ln>
            <a:solidFill>
              <a:schemeClr val="accent5">
                <a:lumMod val="75000"/>
              </a:schemeClr>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noAutofit/>
          </a:bodyPr>
          <a:lstStyle/>
          <a:p>
            <a:pPr marL="171446" marR="0" lvl="0" indent="-171446" algn="l" defTabSz="457189" rtl="0" eaLnBrk="1" fontAlgn="base" latinLnBrk="0" hangingPunct="1">
              <a:lnSpc>
                <a:spcPct val="100000"/>
              </a:lnSpc>
              <a:spcBef>
                <a:spcPct val="50000"/>
              </a:spcBef>
              <a:spcAft>
                <a:spcPct val="0"/>
              </a:spcAft>
              <a:buClrTx/>
              <a:buSzTx/>
              <a:buFont typeface="Wingdings" panose="05000000000000000000" pitchFamily="2" charset="2"/>
              <a:buChar char="ü"/>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Advancing the Roadmap to Wellness</a:t>
            </a:r>
          </a:p>
          <a:p>
            <a:pPr marL="171446" marR="0" lvl="0" indent="-171446" algn="l" defTabSz="457189" rtl="0" eaLnBrk="1" fontAlgn="base" latinLnBrk="0" hangingPunct="1">
              <a:lnSpc>
                <a:spcPct val="100000"/>
              </a:lnSpc>
              <a:spcBef>
                <a:spcPct val="50000"/>
              </a:spcBef>
              <a:spcAft>
                <a:spcPct val="0"/>
              </a:spcAft>
              <a:buClrTx/>
              <a:buSzTx/>
              <a:buFont typeface="Wingdings" panose="05000000000000000000" pitchFamily="2" charset="2"/>
              <a:buChar char="ü"/>
              <a:tabLst/>
              <a:defRPr/>
            </a:pPr>
            <a:r>
              <a:rPr kumimoji="0" lang="en-US" sz="1100" b="0" i="0" u="none" strike="noStrike" kern="1200" cap="none" spc="0" normalizeH="0" baseline="0" noProof="0">
                <a:ln>
                  <a:noFill/>
                </a:ln>
                <a:solidFill>
                  <a:schemeClr val="tx1"/>
                </a:solidFill>
                <a:effectLst/>
                <a:uLnTx/>
                <a:uFillTx/>
                <a:latin typeface="Calibri" panose="020F0502020204030204" pitchFamily="34" charset="0"/>
                <a:ea typeface="ＭＳ Ｐゴシック" pitchFamily="68" charset="-128"/>
                <a:cs typeface="Calibri" panose="020F0502020204030204" pitchFamily="34" charset="0"/>
              </a:rPr>
              <a:t>Leveraging and integrating </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existing provincial and regional assets, investments, and strategies  </a:t>
            </a:r>
          </a:p>
          <a:p>
            <a:pPr marL="171446" marR="0" lvl="0" indent="-171446" algn="l" defTabSz="457189" rtl="0" eaLnBrk="1" fontAlgn="base" latinLnBrk="0" hangingPunct="1">
              <a:lnSpc>
                <a:spcPct val="100000"/>
              </a:lnSpc>
              <a:spcBef>
                <a:spcPct val="50000"/>
              </a:spcBef>
              <a:spcAft>
                <a:spcPct val="0"/>
              </a:spcAft>
              <a:buClrTx/>
              <a:buSzTx/>
              <a:buFont typeface="Wingdings" panose="05000000000000000000" pitchFamily="2" charset="2"/>
              <a:buChar char="ü"/>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Linking to OH and MHA </a:t>
            </a:r>
            <a:r>
              <a:rPr kumimoji="0" lang="en-US" sz="1100" b="0" i="0" u="none" strike="noStrike" kern="1200" cap="none" spc="0" normalizeH="0" baseline="0" noProof="0" err="1">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CoE</a:t>
            </a: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 provincial priorities</a:t>
            </a:r>
          </a:p>
          <a:p>
            <a:pPr marL="171446" marR="0" lvl="0" indent="-171446" algn="l" defTabSz="457189" rtl="0" eaLnBrk="1" fontAlgn="base" latinLnBrk="0" hangingPunct="1">
              <a:lnSpc>
                <a:spcPct val="100000"/>
              </a:lnSpc>
              <a:spcBef>
                <a:spcPct val="50000"/>
              </a:spcBef>
              <a:spcAft>
                <a:spcPct val="0"/>
              </a:spcAft>
              <a:buClrTx/>
              <a:buSzTx/>
              <a:buFont typeface="Wingdings" panose="05000000000000000000" pitchFamily="2" charset="2"/>
              <a:buChar char="ü"/>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ＭＳ Ｐゴシック" pitchFamily="68" charset="-128"/>
                <a:cs typeface="Calibri" panose="020F0502020204030204" pitchFamily="34" charset="0"/>
              </a:rPr>
              <a:t>Enabling broader health system transformation </a:t>
            </a:r>
          </a:p>
        </p:txBody>
      </p:sp>
    </p:spTree>
    <p:extLst>
      <p:ext uri="{BB962C8B-B14F-4D97-AF65-F5344CB8AC3E}">
        <p14:creationId xmlns:p14="http://schemas.microsoft.com/office/powerpoint/2010/main" val="173025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9250-0378-92F9-EECF-850CB2FCEADB}"/>
              </a:ext>
            </a:extLst>
          </p:cNvPr>
          <p:cNvSpPr>
            <a:spLocks noGrp="1"/>
          </p:cNvSpPr>
          <p:nvPr>
            <p:ph type="title"/>
          </p:nvPr>
        </p:nvSpPr>
        <p:spPr>
          <a:xfrm>
            <a:off x="457200" y="164145"/>
            <a:ext cx="8229600" cy="874432"/>
          </a:xfrm>
        </p:spPr>
        <p:txBody>
          <a:bodyPr/>
          <a:lstStyle/>
          <a:p>
            <a:r>
              <a:rPr lang="en-US" sz="3200"/>
              <a:t>Understanding the Demand for MHA Services via Provincial Coordinated Access</a:t>
            </a:r>
            <a:endParaRPr lang="en-CA" sz="3200"/>
          </a:p>
        </p:txBody>
      </p:sp>
      <p:sp>
        <p:nvSpPr>
          <p:cNvPr id="3" name="Content Placeholder 2">
            <a:extLst>
              <a:ext uri="{FF2B5EF4-FFF2-40B4-BE49-F238E27FC236}">
                <a16:creationId xmlns:a16="http://schemas.microsoft.com/office/drawing/2014/main" id="{834474CB-08F9-BB61-7656-B2E290B57821}"/>
              </a:ext>
            </a:extLst>
          </p:cNvPr>
          <p:cNvSpPr>
            <a:spLocks noGrp="1"/>
          </p:cNvSpPr>
          <p:nvPr>
            <p:ph idx="1"/>
          </p:nvPr>
        </p:nvSpPr>
        <p:spPr>
          <a:xfrm>
            <a:off x="457200" y="1502796"/>
            <a:ext cx="8384650" cy="2959163"/>
          </a:xfrm>
        </p:spPr>
        <p:txBody>
          <a:bodyPr>
            <a:normAutofit lnSpcReduction="10000"/>
          </a:bodyPr>
          <a:lstStyle/>
          <a:p>
            <a:r>
              <a:rPr lang="en-US" sz="2000" b="1">
                <a:solidFill>
                  <a:schemeClr val="accent1"/>
                </a:solidFill>
              </a:rPr>
              <a:t>Current State</a:t>
            </a:r>
          </a:p>
          <a:p>
            <a:pPr lvl="1"/>
            <a:r>
              <a:rPr lang="en-US" sz="1600"/>
              <a:t>There is no true understanding of system demand, capacity, wait-times, and performance for MHA services</a:t>
            </a:r>
          </a:p>
          <a:p>
            <a:r>
              <a:rPr lang="en-US" sz="2000" b="1">
                <a:solidFill>
                  <a:schemeClr val="accent1"/>
                </a:solidFill>
              </a:rPr>
              <a:t>Future State</a:t>
            </a:r>
          </a:p>
          <a:p>
            <a:pPr lvl="1"/>
            <a:r>
              <a:rPr lang="en-US" sz="1600"/>
              <a:t>Standardized data collection for clear understanding of demand, capacity, wait times and outcomes</a:t>
            </a:r>
          </a:p>
          <a:p>
            <a:pPr lvl="2"/>
            <a:r>
              <a:rPr lang="en-US" sz="1600"/>
              <a:t>MHA Data and Digital Strategy, the MHA Provincial Data Set, and the asset mapping work</a:t>
            </a:r>
          </a:p>
          <a:p>
            <a:pPr lvl="1"/>
            <a:r>
              <a:rPr lang="en-US" sz="1600"/>
              <a:t>Data will drive service performance and future investments</a:t>
            </a:r>
          </a:p>
          <a:p>
            <a:pPr marL="0" indent="0">
              <a:buNone/>
            </a:pPr>
            <a:endParaRPr lang="en-CA" sz="2000"/>
          </a:p>
        </p:txBody>
      </p:sp>
    </p:spTree>
    <p:extLst>
      <p:ext uri="{BB962C8B-B14F-4D97-AF65-F5344CB8AC3E}">
        <p14:creationId xmlns:p14="http://schemas.microsoft.com/office/powerpoint/2010/main" val="81695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19AAA2C-C97C-B9ED-2052-15017ECCC999}"/>
              </a:ext>
            </a:extLst>
          </p:cNvPr>
          <p:cNvCxnSpPr>
            <a:cxnSpLocks/>
          </p:cNvCxnSpPr>
          <p:nvPr/>
        </p:nvCxnSpPr>
        <p:spPr bwMode="auto">
          <a:xfrm flipV="1">
            <a:off x="5025405" y="923962"/>
            <a:ext cx="0" cy="1224000"/>
          </a:xfrm>
          <a:prstGeom prst="line">
            <a:avLst/>
          </a:prstGeom>
          <a:solidFill>
            <a:srgbClr val="FFFF00"/>
          </a:solidFill>
          <a:ln w="28575" cap="flat" cmpd="sng" algn="ctr">
            <a:solidFill>
              <a:schemeClr val="accent6">
                <a:lumMod val="75000"/>
              </a:schemeClr>
            </a:solidFill>
            <a:prstDash val="solid"/>
            <a:round/>
            <a:headEnd type="none" w="med" len="med"/>
            <a:tailEnd type="none" w="med" len="med"/>
          </a:ln>
          <a:effectLst/>
        </p:spPr>
      </p:cxnSp>
      <p:sp>
        <p:nvSpPr>
          <p:cNvPr id="2" name="Title 1">
            <a:extLst>
              <a:ext uri="{FF2B5EF4-FFF2-40B4-BE49-F238E27FC236}">
                <a16:creationId xmlns:a16="http://schemas.microsoft.com/office/drawing/2014/main" id="{9769C179-2C15-EEFE-3A96-DB7AF4BBFF76}"/>
              </a:ext>
            </a:extLst>
          </p:cNvPr>
          <p:cNvSpPr>
            <a:spLocks noGrp="1"/>
          </p:cNvSpPr>
          <p:nvPr>
            <p:ph type="title"/>
          </p:nvPr>
        </p:nvSpPr>
        <p:spPr>
          <a:xfrm>
            <a:off x="457200" y="68895"/>
            <a:ext cx="7139136" cy="874432"/>
          </a:xfrm>
        </p:spPr>
        <p:txBody>
          <a:bodyPr/>
          <a:lstStyle/>
          <a:p>
            <a:r>
              <a:rPr lang="en-US"/>
              <a:t>High-Level Approach</a:t>
            </a:r>
            <a:endParaRPr lang="en-CA"/>
          </a:p>
        </p:txBody>
      </p:sp>
      <p:sp>
        <p:nvSpPr>
          <p:cNvPr id="6" name="Arrow: Right 5">
            <a:extLst>
              <a:ext uri="{FF2B5EF4-FFF2-40B4-BE49-F238E27FC236}">
                <a16:creationId xmlns:a16="http://schemas.microsoft.com/office/drawing/2014/main" id="{DF104679-F65C-5292-5DA7-8656883C55B9}"/>
              </a:ext>
            </a:extLst>
          </p:cNvPr>
          <p:cNvSpPr/>
          <p:nvPr/>
        </p:nvSpPr>
        <p:spPr bwMode="auto">
          <a:xfrm>
            <a:off x="630000" y="1924933"/>
            <a:ext cx="7884000" cy="458539"/>
          </a:xfrm>
          <a:prstGeom prst="rightArrow">
            <a:avLst/>
          </a:prstGeom>
          <a:solidFill>
            <a:schemeClr val="bg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grpSp>
        <p:nvGrpSpPr>
          <p:cNvPr id="4" name="Group 3">
            <a:extLst>
              <a:ext uri="{FF2B5EF4-FFF2-40B4-BE49-F238E27FC236}">
                <a16:creationId xmlns:a16="http://schemas.microsoft.com/office/drawing/2014/main" id="{3DE4B30A-0E96-D86E-2601-FDC77A62B7F1}"/>
              </a:ext>
            </a:extLst>
          </p:cNvPr>
          <p:cNvGrpSpPr/>
          <p:nvPr/>
        </p:nvGrpSpPr>
        <p:grpSpPr>
          <a:xfrm>
            <a:off x="1003497" y="1684611"/>
            <a:ext cx="836815" cy="879000"/>
            <a:chOff x="976745" y="1495338"/>
            <a:chExt cx="1080000" cy="1140486"/>
          </a:xfrm>
        </p:grpSpPr>
        <p:sp>
          <p:nvSpPr>
            <p:cNvPr id="7" name="Oval 6">
              <a:extLst>
                <a:ext uri="{FF2B5EF4-FFF2-40B4-BE49-F238E27FC236}">
                  <a16:creationId xmlns:a16="http://schemas.microsoft.com/office/drawing/2014/main" id="{616080AA-7A8C-DFBD-42CB-5F5932A6B3C8}"/>
                </a:ext>
              </a:extLst>
            </p:cNvPr>
            <p:cNvSpPr/>
            <p:nvPr/>
          </p:nvSpPr>
          <p:spPr bwMode="auto">
            <a:xfrm>
              <a:off x="976745" y="1495338"/>
              <a:ext cx="1080000" cy="1140486"/>
            </a:xfrm>
            <a:prstGeom prst="ellipse">
              <a:avLst/>
            </a:prstGeom>
            <a:solidFill>
              <a:srgbClr val="00B2E3"/>
            </a:solidFill>
            <a:ln w="38100" cap="flat" cmpd="sng" algn="ctr">
              <a:solidFill>
                <a:schemeClr val="accent1">
                  <a:lumMod val="20000"/>
                  <a:lumOff val="8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18" name="Graphic 17" descr="Management with solid fill">
              <a:extLst>
                <a:ext uri="{FF2B5EF4-FFF2-40B4-BE49-F238E27FC236}">
                  <a16:creationId xmlns:a16="http://schemas.microsoft.com/office/drawing/2014/main" id="{4D8E108D-5CA0-D0A4-9191-A383361B616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3845" y="1678937"/>
              <a:ext cx="685800" cy="685800"/>
            </a:xfrm>
            <a:prstGeom prst="rect">
              <a:avLst/>
            </a:prstGeom>
          </p:spPr>
        </p:pic>
      </p:grpSp>
      <p:grpSp>
        <p:nvGrpSpPr>
          <p:cNvPr id="5" name="Group 4">
            <a:extLst>
              <a:ext uri="{FF2B5EF4-FFF2-40B4-BE49-F238E27FC236}">
                <a16:creationId xmlns:a16="http://schemas.microsoft.com/office/drawing/2014/main" id="{035E49FE-0CC7-888D-6A9D-55BFC6470889}"/>
              </a:ext>
            </a:extLst>
          </p:cNvPr>
          <p:cNvGrpSpPr/>
          <p:nvPr/>
        </p:nvGrpSpPr>
        <p:grpSpPr>
          <a:xfrm>
            <a:off x="2465548" y="1665256"/>
            <a:ext cx="847849" cy="884673"/>
            <a:chOff x="2940275" y="1495337"/>
            <a:chExt cx="1080000" cy="1140486"/>
          </a:xfrm>
        </p:grpSpPr>
        <p:sp>
          <p:nvSpPr>
            <p:cNvPr id="9" name="Oval 8">
              <a:extLst>
                <a:ext uri="{FF2B5EF4-FFF2-40B4-BE49-F238E27FC236}">
                  <a16:creationId xmlns:a16="http://schemas.microsoft.com/office/drawing/2014/main" id="{A873A14B-E72E-55F2-714B-195E383ADB69}"/>
                </a:ext>
              </a:extLst>
            </p:cNvPr>
            <p:cNvSpPr/>
            <p:nvPr/>
          </p:nvSpPr>
          <p:spPr bwMode="auto">
            <a:xfrm>
              <a:off x="2940275" y="1495337"/>
              <a:ext cx="1080000" cy="1140486"/>
            </a:xfrm>
            <a:prstGeom prst="ellipse">
              <a:avLst/>
            </a:prstGeom>
            <a:solidFill>
              <a:schemeClr val="accent3"/>
            </a:solidFill>
            <a:ln w="38100" cap="flat" cmpd="sng" algn="ctr">
              <a:solidFill>
                <a:schemeClr val="accent3">
                  <a:lumMod val="20000"/>
                  <a:lumOff val="8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20" name="Graphic 19" descr="Magnifying glass with solid fill">
              <a:extLst>
                <a:ext uri="{FF2B5EF4-FFF2-40B4-BE49-F238E27FC236}">
                  <a16:creationId xmlns:a16="http://schemas.microsoft.com/office/drawing/2014/main" id="{E160A910-FC0F-6E1D-29B5-CBF7C1EF8A3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7375" y="1688539"/>
              <a:ext cx="685800" cy="685800"/>
            </a:xfrm>
            <a:prstGeom prst="rect">
              <a:avLst/>
            </a:prstGeom>
          </p:spPr>
        </p:pic>
      </p:grpSp>
      <p:grpSp>
        <p:nvGrpSpPr>
          <p:cNvPr id="16" name="Group 15">
            <a:extLst>
              <a:ext uri="{FF2B5EF4-FFF2-40B4-BE49-F238E27FC236}">
                <a16:creationId xmlns:a16="http://schemas.microsoft.com/office/drawing/2014/main" id="{3483839F-1A35-4C8D-B156-16977413169F}"/>
              </a:ext>
            </a:extLst>
          </p:cNvPr>
          <p:cNvGrpSpPr/>
          <p:nvPr/>
        </p:nvGrpSpPr>
        <p:grpSpPr>
          <a:xfrm>
            <a:off x="3932313" y="1674064"/>
            <a:ext cx="847849" cy="897686"/>
            <a:chOff x="4903804" y="1495338"/>
            <a:chExt cx="1080000" cy="1140486"/>
          </a:xfrm>
        </p:grpSpPr>
        <p:sp>
          <p:nvSpPr>
            <p:cNvPr id="14" name="Oval 13">
              <a:extLst>
                <a:ext uri="{FF2B5EF4-FFF2-40B4-BE49-F238E27FC236}">
                  <a16:creationId xmlns:a16="http://schemas.microsoft.com/office/drawing/2014/main" id="{36DF133E-3073-F3E9-D685-F09174098580}"/>
                </a:ext>
              </a:extLst>
            </p:cNvPr>
            <p:cNvSpPr/>
            <p:nvPr/>
          </p:nvSpPr>
          <p:spPr bwMode="auto">
            <a:xfrm>
              <a:off x="4903804" y="1495338"/>
              <a:ext cx="1080000" cy="1140486"/>
            </a:xfrm>
            <a:prstGeom prst="ellipse">
              <a:avLst/>
            </a:prstGeom>
            <a:solidFill>
              <a:schemeClr val="accent4"/>
            </a:solidFill>
            <a:ln w="38100" cap="flat" cmpd="sng" algn="ctr">
              <a:solidFill>
                <a:schemeClr val="accent4">
                  <a:lumMod val="20000"/>
                  <a:lumOff val="8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22" name="Graphic 21" descr="Mining tools with solid fill">
              <a:extLst>
                <a:ext uri="{FF2B5EF4-FFF2-40B4-BE49-F238E27FC236}">
                  <a16:creationId xmlns:a16="http://schemas.microsoft.com/office/drawing/2014/main" id="{28C81345-B15D-6C16-192F-20BB76EFF31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0904" y="1688539"/>
              <a:ext cx="685800" cy="685800"/>
            </a:xfrm>
            <a:prstGeom prst="rect">
              <a:avLst/>
            </a:prstGeom>
          </p:spPr>
        </p:pic>
      </p:grpSp>
      <p:grpSp>
        <p:nvGrpSpPr>
          <p:cNvPr id="19" name="Group 18">
            <a:extLst>
              <a:ext uri="{FF2B5EF4-FFF2-40B4-BE49-F238E27FC236}">
                <a16:creationId xmlns:a16="http://schemas.microsoft.com/office/drawing/2014/main" id="{B1D0FE65-4B07-0458-8921-6FACCB5BE9C9}"/>
              </a:ext>
            </a:extLst>
          </p:cNvPr>
          <p:cNvGrpSpPr/>
          <p:nvPr/>
        </p:nvGrpSpPr>
        <p:grpSpPr>
          <a:xfrm>
            <a:off x="5431515" y="1676972"/>
            <a:ext cx="873012" cy="900098"/>
            <a:chOff x="6867332" y="1498245"/>
            <a:chExt cx="1080000" cy="1140486"/>
          </a:xfrm>
        </p:grpSpPr>
        <p:sp>
          <p:nvSpPr>
            <p:cNvPr id="13" name="Oval 12">
              <a:extLst>
                <a:ext uri="{FF2B5EF4-FFF2-40B4-BE49-F238E27FC236}">
                  <a16:creationId xmlns:a16="http://schemas.microsoft.com/office/drawing/2014/main" id="{ED151772-FBDD-3717-ABE3-AD7B892AA866}"/>
                </a:ext>
              </a:extLst>
            </p:cNvPr>
            <p:cNvSpPr/>
            <p:nvPr/>
          </p:nvSpPr>
          <p:spPr bwMode="auto">
            <a:xfrm>
              <a:off x="6867332" y="1498245"/>
              <a:ext cx="1080000" cy="1140486"/>
            </a:xfrm>
            <a:prstGeom prst="ellipse">
              <a:avLst/>
            </a:prstGeom>
            <a:solidFill>
              <a:schemeClr val="accent6"/>
            </a:solidFill>
            <a:ln w="38100" cap="flat" cmpd="sng" algn="ctr">
              <a:solidFill>
                <a:schemeClr val="accent6">
                  <a:lumMod val="20000"/>
                  <a:lumOff val="8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26" name="Graphic 25" descr="Clipboard Checked with solid fill">
              <a:extLst>
                <a:ext uri="{FF2B5EF4-FFF2-40B4-BE49-F238E27FC236}">
                  <a16:creationId xmlns:a16="http://schemas.microsoft.com/office/drawing/2014/main" id="{239A4D36-D911-3E8C-343C-0AEF2232CC6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4432" y="1678937"/>
              <a:ext cx="685800" cy="685800"/>
            </a:xfrm>
            <a:prstGeom prst="rect">
              <a:avLst/>
            </a:prstGeom>
          </p:spPr>
        </p:pic>
      </p:grpSp>
      <p:sp>
        <p:nvSpPr>
          <p:cNvPr id="27" name="TextBox 26">
            <a:extLst>
              <a:ext uri="{FF2B5EF4-FFF2-40B4-BE49-F238E27FC236}">
                <a16:creationId xmlns:a16="http://schemas.microsoft.com/office/drawing/2014/main" id="{508CA3AF-91C1-2CAE-D289-169DC0E4A881}"/>
              </a:ext>
            </a:extLst>
          </p:cNvPr>
          <p:cNvSpPr txBox="1"/>
          <p:nvPr/>
        </p:nvSpPr>
        <p:spPr>
          <a:xfrm>
            <a:off x="716925" y="2619866"/>
            <a:ext cx="1352101"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Establish Oversight for PCA</a:t>
            </a:r>
            <a:endParaRPr kumimoji="0" lang="en-CA"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8" name="TextBox 27">
            <a:extLst>
              <a:ext uri="{FF2B5EF4-FFF2-40B4-BE49-F238E27FC236}">
                <a16:creationId xmlns:a16="http://schemas.microsoft.com/office/drawing/2014/main" id="{1375BDF6-7369-2781-5523-770D80DABD8C}"/>
              </a:ext>
            </a:extLst>
          </p:cNvPr>
          <p:cNvSpPr txBox="1"/>
          <p:nvPr/>
        </p:nvSpPr>
        <p:spPr>
          <a:xfrm>
            <a:off x="2213806" y="2619866"/>
            <a:ext cx="1369066"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Conduct Current State Assessment</a:t>
            </a:r>
            <a:endParaRPr kumimoji="0" lang="en-CA"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9" name="TextBox 28">
            <a:extLst>
              <a:ext uri="{FF2B5EF4-FFF2-40B4-BE49-F238E27FC236}">
                <a16:creationId xmlns:a16="http://schemas.microsoft.com/office/drawing/2014/main" id="{E4CB78C9-5E47-1907-9364-4EE7F262CE5F}"/>
              </a:ext>
            </a:extLst>
          </p:cNvPr>
          <p:cNvSpPr txBox="1"/>
          <p:nvPr/>
        </p:nvSpPr>
        <p:spPr>
          <a:xfrm>
            <a:off x="3517606" y="2606255"/>
            <a:ext cx="1563044" cy="115416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Develop PCA Standards</a:t>
            </a:r>
          </a:p>
          <a:p>
            <a:pPr marL="266700" marR="0" lvl="0" indent="-12223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Service model, clinical tools &amp; protocols </a:t>
            </a:r>
          </a:p>
          <a:p>
            <a:pPr marL="266700" marR="0" lvl="0" indent="-12223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Data &amp; Digital</a:t>
            </a:r>
            <a:endParaRPr kumimoji="0" lang="en-CA" sz="9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266700" marR="0" lvl="0" indent="-12223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Performance Measurement</a:t>
            </a:r>
          </a:p>
        </p:txBody>
      </p:sp>
      <p:sp>
        <p:nvSpPr>
          <p:cNvPr id="30" name="TextBox 29">
            <a:extLst>
              <a:ext uri="{FF2B5EF4-FFF2-40B4-BE49-F238E27FC236}">
                <a16:creationId xmlns:a16="http://schemas.microsoft.com/office/drawing/2014/main" id="{1AFDAAD0-D2E7-0AFB-25AB-E552C3E898DE}"/>
              </a:ext>
            </a:extLst>
          </p:cNvPr>
          <p:cNvSpPr txBox="1"/>
          <p:nvPr/>
        </p:nvSpPr>
        <p:spPr>
          <a:xfrm>
            <a:off x="5025405" y="2589405"/>
            <a:ext cx="167067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Enable Implementation of PCA</a:t>
            </a:r>
          </a:p>
          <a:p>
            <a:pPr marL="266700" marR="0" lvl="0" indent="-12223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0" cap="none" spc="0" normalizeH="0" baseline="0" noProof="0">
                <a:ln>
                  <a:noFill/>
                </a:ln>
                <a:effectLst/>
                <a:uLnTx/>
                <a:uFillTx/>
                <a:latin typeface="Calibri" panose="020F0502020204030204" pitchFamily="34" charset="0"/>
                <a:ea typeface="MS PGothic" panose="020B0600070205080204" pitchFamily="34" charset="-128"/>
                <a:cs typeface="Calibri" panose="020F0502020204030204" pitchFamily="34" charset="0"/>
              </a:rPr>
              <a:t>Regional implementation and optimization of CA services, based on provincial standards </a:t>
            </a:r>
          </a:p>
        </p:txBody>
      </p:sp>
      <p:sp>
        <p:nvSpPr>
          <p:cNvPr id="31" name="Arrow: Left-Right 30">
            <a:extLst>
              <a:ext uri="{FF2B5EF4-FFF2-40B4-BE49-F238E27FC236}">
                <a16:creationId xmlns:a16="http://schemas.microsoft.com/office/drawing/2014/main" id="{1BC45CB0-3049-D1E0-D5E9-9EA9ACF01562}"/>
              </a:ext>
            </a:extLst>
          </p:cNvPr>
          <p:cNvSpPr/>
          <p:nvPr/>
        </p:nvSpPr>
        <p:spPr bwMode="auto">
          <a:xfrm>
            <a:off x="628407" y="3704797"/>
            <a:ext cx="8074292" cy="901794"/>
          </a:xfrm>
          <a:prstGeom prst="leftRightArrow">
            <a:avLst>
              <a:gd name="adj1" fmla="val 50000"/>
              <a:gd name="adj2" fmla="val 39438"/>
            </a:avLst>
          </a:prstGeom>
          <a:solidFill>
            <a:schemeClr val="accent2"/>
          </a:solidFill>
          <a:ln w="19050" cap="flat" cmpd="sng" algn="ctr">
            <a:solidFill>
              <a:schemeClr val="accent2">
                <a:lumMod val="20000"/>
                <a:lumOff val="8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pitchFamily="68" charset="-128"/>
                <a:cs typeface="+mn-cs"/>
              </a:rPr>
              <a:t>Stakeholder Engagement, Communications &amp; Branding </a:t>
            </a:r>
          </a:p>
          <a:p>
            <a:pPr marL="0" marR="0" lvl="0" indent="0" algn="ctr" defTabSz="3429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pitchFamily="68" charset="-128"/>
                <a:cs typeface="+mn-cs"/>
              </a:rPr>
              <a:t>Ongoing Identification of Funding Needs &amp; Sustainability Planning</a:t>
            </a:r>
            <a:endParaRPr kumimoji="0" lang="en-CA" sz="1000" b="1" i="0" u="none" strike="noStrike" kern="1200" cap="none" spc="0" normalizeH="0" baseline="0" noProof="0">
              <a:ln>
                <a:noFill/>
              </a:ln>
              <a:solidFill>
                <a:srgbClr val="FFFFFF"/>
              </a:solidFill>
              <a:effectLst/>
              <a:uLnTx/>
              <a:uFillTx/>
              <a:latin typeface="Arial" charset="0"/>
              <a:ea typeface="ＭＳ Ｐゴシック" pitchFamily="68" charset="-128"/>
              <a:cs typeface="+mn-cs"/>
            </a:endParaRPr>
          </a:p>
        </p:txBody>
      </p:sp>
      <p:sp>
        <p:nvSpPr>
          <p:cNvPr id="3" name="TextBox 2">
            <a:extLst>
              <a:ext uri="{FF2B5EF4-FFF2-40B4-BE49-F238E27FC236}">
                <a16:creationId xmlns:a16="http://schemas.microsoft.com/office/drawing/2014/main" id="{88B6C79B-E4D6-C865-06E8-1A1853930540}"/>
              </a:ext>
            </a:extLst>
          </p:cNvPr>
          <p:cNvSpPr txBox="1"/>
          <p:nvPr/>
        </p:nvSpPr>
        <p:spPr>
          <a:xfrm>
            <a:off x="2719890" y="4654778"/>
            <a:ext cx="5872781"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Note: Some of the steps in this high-level approach may occur in parallel, and not necessarily in a sequential approach</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i="1" u="none" kern="0">
                <a:solidFill>
                  <a:srgbClr val="000000"/>
                </a:solidFill>
                <a:latin typeface="Calibri" panose="020F0502020204030204" pitchFamily="34" charset="0"/>
                <a:cs typeface="Calibri" panose="020F0502020204030204" pitchFamily="34" charset="0"/>
              </a:rPr>
              <a:t>PCA: Provincial Coordinated Access; CA: Coordinated Access</a:t>
            </a:r>
            <a:endParaRPr kumimoji="0" lang="en-CA" sz="900" b="0" i="1"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cxnSp>
        <p:nvCxnSpPr>
          <p:cNvPr id="10" name="Straight Connector 9">
            <a:extLst>
              <a:ext uri="{FF2B5EF4-FFF2-40B4-BE49-F238E27FC236}">
                <a16:creationId xmlns:a16="http://schemas.microsoft.com/office/drawing/2014/main" id="{7033754D-7944-243B-9253-C2C5FEF13A0D}"/>
              </a:ext>
            </a:extLst>
          </p:cNvPr>
          <p:cNvCxnSpPr>
            <a:cxnSpLocks/>
          </p:cNvCxnSpPr>
          <p:nvPr/>
        </p:nvCxnSpPr>
        <p:spPr bwMode="auto">
          <a:xfrm>
            <a:off x="594102" y="1387241"/>
            <a:ext cx="4356000"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3CBF3313-C31C-1D22-CB84-2B3724154783}"/>
              </a:ext>
            </a:extLst>
          </p:cNvPr>
          <p:cNvSpPr txBox="1"/>
          <p:nvPr/>
        </p:nvSpPr>
        <p:spPr>
          <a:xfrm>
            <a:off x="2130556" y="1185334"/>
            <a:ext cx="1031051" cy="369332"/>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FY 23/24</a:t>
            </a:r>
          </a:p>
        </p:txBody>
      </p:sp>
      <p:cxnSp>
        <p:nvCxnSpPr>
          <p:cNvPr id="12" name="Straight Connector 11">
            <a:extLst>
              <a:ext uri="{FF2B5EF4-FFF2-40B4-BE49-F238E27FC236}">
                <a16:creationId xmlns:a16="http://schemas.microsoft.com/office/drawing/2014/main" id="{C3B2D5F6-EC29-492B-711D-FDBB45E7F2D3}"/>
              </a:ext>
            </a:extLst>
          </p:cNvPr>
          <p:cNvCxnSpPr>
            <a:cxnSpLocks/>
          </p:cNvCxnSpPr>
          <p:nvPr/>
        </p:nvCxnSpPr>
        <p:spPr bwMode="auto">
          <a:xfrm>
            <a:off x="5101605" y="1387241"/>
            <a:ext cx="3348000" cy="2257"/>
          </a:xfrm>
          <a:prstGeom prst="line">
            <a:avLst/>
          </a:prstGeom>
          <a:solidFill>
            <a:srgbClr val="FFFF00"/>
          </a:solidFill>
          <a:ln w="12700" cap="flat" cmpd="sng" algn="ctr">
            <a:solidFill>
              <a:schemeClr val="tx1"/>
            </a:solidFill>
            <a:prstDash val="solid"/>
            <a:round/>
            <a:headEnd type="none" w="med" len="med"/>
            <a:tailEnd type="triangle" w="med" len="med"/>
          </a:ln>
          <a:effectLst/>
        </p:spPr>
      </p:cxnSp>
      <p:sp>
        <p:nvSpPr>
          <p:cNvPr id="15" name="TextBox 14">
            <a:extLst>
              <a:ext uri="{FF2B5EF4-FFF2-40B4-BE49-F238E27FC236}">
                <a16:creationId xmlns:a16="http://schemas.microsoft.com/office/drawing/2014/main" id="{79BCD742-23BB-2CC1-4676-A93B10AD87C1}"/>
              </a:ext>
            </a:extLst>
          </p:cNvPr>
          <p:cNvSpPr txBox="1"/>
          <p:nvPr/>
        </p:nvSpPr>
        <p:spPr>
          <a:xfrm>
            <a:off x="5607300" y="1204384"/>
            <a:ext cx="2098651" cy="369332"/>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FY 24/25 – FY 26/27</a:t>
            </a:r>
          </a:p>
        </p:txBody>
      </p:sp>
      <p:sp>
        <p:nvSpPr>
          <p:cNvPr id="8" name="TextBox 7">
            <a:extLst>
              <a:ext uri="{FF2B5EF4-FFF2-40B4-BE49-F238E27FC236}">
                <a16:creationId xmlns:a16="http://schemas.microsoft.com/office/drawing/2014/main" id="{3036344D-9403-711F-C1CA-475E5D634252}"/>
              </a:ext>
            </a:extLst>
          </p:cNvPr>
          <p:cNvSpPr txBox="1"/>
          <p:nvPr/>
        </p:nvSpPr>
        <p:spPr>
          <a:xfrm>
            <a:off x="3452789" y="863752"/>
            <a:ext cx="1587225"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i="1" u="none" strike="noStrike" kern="0" cap="none" spc="0" normalizeH="0" baseline="0" noProof="0">
                <a:ln>
                  <a:noFill/>
                </a:ln>
                <a:solidFill>
                  <a:srgbClr val="808080">
                    <a:lumMod val="75000"/>
                  </a:srgbClr>
                </a:solidFill>
                <a:effectLst/>
                <a:uLnTx/>
                <a:uFillTx/>
                <a:latin typeface="Calibri" panose="020F0502020204030204" pitchFamily="34" charset="0"/>
                <a:ea typeface="MS PGothic" panose="020B0600070205080204" pitchFamily="34" charset="-128"/>
                <a:cs typeface="Calibri" panose="020F0502020204030204" pitchFamily="34" charset="0"/>
              </a:rPr>
              <a:t>PCA Implementation Plans Developed</a:t>
            </a:r>
            <a:endParaRPr kumimoji="0" lang="en-US" sz="900" b="0" i="1" u="none" strike="noStrike" kern="0" cap="none" spc="0" normalizeH="0" baseline="0" noProof="0">
              <a:ln>
                <a:noFill/>
              </a:ln>
              <a:solidFill>
                <a:srgbClr val="808080">
                  <a:lumMod val="75000"/>
                </a:srgbClr>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1" name="Flowchart: Punched Tape 20">
            <a:extLst>
              <a:ext uri="{FF2B5EF4-FFF2-40B4-BE49-F238E27FC236}">
                <a16:creationId xmlns:a16="http://schemas.microsoft.com/office/drawing/2014/main" id="{EF17886A-CC06-0C21-67CE-A185091BD3B9}"/>
              </a:ext>
            </a:extLst>
          </p:cNvPr>
          <p:cNvSpPr/>
          <p:nvPr/>
        </p:nvSpPr>
        <p:spPr bwMode="auto">
          <a:xfrm>
            <a:off x="5040014" y="922176"/>
            <a:ext cx="227312" cy="218920"/>
          </a:xfrm>
          <a:prstGeom prst="flowChartPunchedTape">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CA" sz="140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4" name="Oval 23">
            <a:extLst>
              <a:ext uri="{FF2B5EF4-FFF2-40B4-BE49-F238E27FC236}">
                <a16:creationId xmlns:a16="http://schemas.microsoft.com/office/drawing/2014/main" id="{B001132D-5389-89DD-0D12-45A9D085D294}"/>
              </a:ext>
            </a:extLst>
          </p:cNvPr>
          <p:cNvSpPr/>
          <p:nvPr/>
        </p:nvSpPr>
        <p:spPr bwMode="auto">
          <a:xfrm>
            <a:off x="6997463" y="1667957"/>
            <a:ext cx="873012" cy="900098"/>
          </a:xfrm>
          <a:prstGeom prst="ellipse">
            <a:avLst/>
          </a:prstGeom>
          <a:solidFill>
            <a:schemeClr val="accent5"/>
          </a:solidFill>
          <a:ln w="38100" cap="flat" cmpd="sng" algn="ctr">
            <a:solidFill>
              <a:schemeClr val="accent5">
                <a:lumMod val="20000"/>
                <a:lumOff val="8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33" name="TextBox 32">
            <a:extLst>
              <a:ext uri="{FF2B5EF4-FFF2-40B4-BE49-F238E27FC236}">
                <a16:creationId xmlns:a16="http://schemas.microsoft.com/office/drawing/2014/main" id="{FDD062BC-1D19-C945-5445-206F058915C6}"/>
              </a:ext>
            </a:extLst>
          </p:cNvPr>
          <p:cNvSpPr txBox="1"/>
          <p:nvPr/>
        </p:nvSpPr>
        <p:spPr>
          <a:xfrm>
            <a:off x="6640515" y="2598930"/>
            <a:ext cx="1557960"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effectLst/>
                <a:uLnTx/>
                <a:uFillTx/>
                <a:latin typeface="Calibri" panose="020F0502020204030204" pitchFamily="34" charset="0"/>
                <a:ea typeface="MS PGothic" panose="020B0600070205080204" pitchFamily="34" charset="-128"/>
                <a:cs typeface="Calibri" panose="020F0502020204030204" pitchFamily="34" charset="0"/>
              </a:rPr>
              <a:t>Continued Implementation of PCA &amp; Ongoing   Performance Measurement &amp; Evaluation</a:t>
            </a:r>
            <a:endParaRPr kumimoji="0" lang="en-US" sz="900" b="0" i="0" u="none" strike="noStrike" kern="0" cap="none" spc="0" normalizeH="0" baseline="0" noProof="0">
              <a:ln>
                <a:noFill/>
              </a:ln>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36" name="Graphic 35" descr="Clipboard with solid fill">
            <a:extLst>
              <a:ext uri="{FF2B5EF4-FFF2-40B4-BE49-F238E27FC236}">
                <a16:creationId xmlns:a16="http://schemas.microsoft.com/office/drawing/2014/main" id="{A7A41B90-9111-948B-ABF2-BE18E3BD21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56100" y="1827046"/>
            <a:ext cx="561092" cy="561092"/>
          </a:xfrm>
          <a:prstGeom prst="rect">
            <a:avLst/>
          </a:prstGeom>
        </p:spPr>
      </p:pic>
    </p:spTree>
    <p:extLst>
      <p:ext uri="{BB962C8B-B14F-4D97-AF65-F5344CB8AC3E}">
        <p14:creationId xmlns:p14="http://schemas.microsoft.com/office/powerpoint/2010/main" val="87241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3A1E8-EBEF-C740-290D-4DB05A467761}"/>
              </a:ext>
            </a:extLst>
          </p:cNvPr>
          <p:cNvSpPr>
            <a:spLocks noGrp="1"/>
          </p:cNvSpPr>
          <p:nvPr>
            <p:ph type="title"/>
          </p:nvPr>
        </p:nvSpPr>
        <p:spPr/>
        <p:txBody>
          <a:bodyPr/>
          <a:lstStyle/>
          <a:p>
            <a:r>
              <a:rPr lang="en-US"/>
              <a:t>Objective </a:t>
            </a:r>
          </a:p>
        </p:txBody>
      </p:sp>
      <p:sp>
        <p:nvSpPr>
          <p:cNvPr id="3" name="Content Placeholder 2">
            <a:extLst>
              <a:ext uri="{FF2B5EF4-FFF2-40B4-BE49-F238E27FC236}">
                <a16:creationId xmlns:a16="http://schemas.microsoft.com/office/drawing/2014/main" id="{50AEE57A-7113-2462-CF2D-25781DF569BA}"/>
              </a:ext>
            </a:extLst>
          </p:cNvPr>
          <p:cNvSpPr>
            <a:spLocks noGrp="1"/>
          </p:cNvSpPr>
          <p:nvPr>
            <p:ph idx="1"/>
          </p:nvPr>
        </p:nvSpPr>
        <p:spPr>
          <a:xfrm>
            <a:off x="457200" y="1175657"/>
            <a:ext cx="8229600" cy="3080684"/>
          </a:xfrm>
        </p:spPr>
        <p:txBody>
          <a:bodyPr/>
          <a:lstStyle/>
          <a:p>
            <a:r>
              <a:rPr lang="en-US" sz="1800">
                <a:latin typeface="Calibri"/>
                <a:ea typeface="MS PGothic"/>
                <a:cs typeface="Calibri"/>
              </a:rPr>
              <a:t>To share an overview of the proposed approach to implement a strategy for Provincial Coordinated Access </a:t>
            </a:r>
          </a:p>
        </p:txBody>
      </p:sp>
    </p:spTree>
    <p:extLst>
      <p:ext uri="{BB962C8B-B14F-4D97-AF65-F5344CB8AC3E}">
        <p14:creationId xmlns:p14="http://schemas.microsoft.com/office/powerpoint/2010/main" val="43660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A2801-CBB6-3155-CDFA-BE291B3DC1F7}"/>
              </a:ext>
            </a:extLst>
          </p:cNvPr>
          <p:cNvSpPr>
            <a:spLocks noGrp="1"/>
          </p:cNvSpPr>
          <p:nvPr>
            <p:ph type="title"/>
          </p:nvPr>
        </p:nvSpPr>
        <p:spPr>
          <a:xfrm>
            <a:off x="409252" y="174316"/>
            <a:ext cx="8254957" cy="874432"/>
          </a:xfrm>
        </p:spPr>
        <p:txBody>
          <a:bodyPr/>
          <a:lstStyle/>
          <a:p>
            <a:r>
              <a:rPr lang="en-US" sz="2500"/>
              <a:t>Provincial Coordinated Access: Provincial and Regional Roles</a:t>
            </a:r>
            <a:endParaRPr lang="en-CA" sz="2500"/>
          </a:p>
        </p:txBody>
      </p:sp>
      <p:sp>
        <p:nvSpPr>
          <p:cNvPr id="23" name="Rectangle 22">
            <a:extLst>
              <a:ext uri="{FF2B5EF4-FFF2-40B4-BE49-F238E27FC236}">
                <a16:creationId xmlns:a16="http://schemas.microsoft.com/office/drawing/2014/main" id="{9FE74F68-B765-2533-F7A8-8C2382C12006}"/>
              </a:ext>
            </a:extLst>
          </p:cNvPr>
          <p:cNvSpPr/>
          <p:nvPr/>
        </p:nvSpPr>
        <p:spPr bwMode="auto">
          <a:xfrm>
            <a:off x="2967581" y="1588838"/>
            <a:ext cx="2838980" cy="2889339"/>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CA" sz="140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4" name="Rectangle 23">
            <a:extLst>
              <a:ext uri="{FF2B5EF4-FFF2-40B4-BE49-F238E27FC236}">
                <a16:creationId xmlns:a16="http://schemas.microsoft.com/office/drawing/2014/main" id="{77D85E1C-9B44-18C5-670D-B9E06E3846F4}"/>
              </a:ext>
            </a:extLst>
          </p:cNvPr>
          <p:cNvSpPr/>
          <p:nvPr/>
        </p:nvSpPr>
        <p:spPr bwMode="auto">
          <a:xfrm>
            <a:off x="5870175" y="1588839"/>
            <a:ext cx="2832837" cy="2889338"/>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CA" sz="140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6" name="Rectangle 25">
            <a:extLst>
              <a:ext uri="{FF2B5EF4-FFF2-40B4-BE49-F238E27FC236}">
                <a16:creationId xmlns:a16="http://schemas.microsoft.com/office/drawing/2014/main" id="{50852CEB-CD5F-DE80-371A-AA2926371D03}"/>
              </a:ext>
            </a:extLst>
          </p:cNvPr>
          <p:cNvSpPr/>
          <p:nvPr/>
        </p:nvSpPr>
        <p:spPr bwMode="auto">
          <a:xfrm>
            <a:off x="2967581" y="1268474"/>
            <a:ext cx="2838980" cy="276999"/>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pitchFamily="68" charset="-128"/>
                <a:cs typeface="+mn-cs"/>
              </a:rPr>
              <a:t>PROVINCIAL</a:t>
            </a:r>
            <a:endParaRPr kumimoji="0" lang="en-CA" sz="1200" b="1" i="0"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7" name="Rectangle 26">
            <a:extLst>
              <a:ext uri="{FF2B5EF4-FFF2-40B4-BE49-F238E27FC236}">
                <a16:creationId xmlns:a16="http://schemas.microsoft.com/office/drawing/2014/main" id="{55104FAA-46B4-F4A1-F81E-930386DB5A04}"/>
              </a:ext>
            </a:extLst>
          </p:cNvPr>
          <p:cNvSpPr/>
          <p:nvPr/>
        </p:nvSpPr>
        <p:spPr bwMode="auto">
          <a:xfrm>
            <a:off x="5870174" y="1268474"/>
            <a:ext cx="2832836" cy="276999"/>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pitchFamily="68" charset="-128"/>
                <a:cs typeface="+mn-cs"/>
              </a:rPr>
              <a:t>REGIONAL</a:t>
            </a:r>
            <a:endParaRPr kumimoji="0" lang="en-CA" sz="1200" b="1" i="0"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8" name="TextBox 27">
            <a:extLst>
              <a:ext uri="{FF2B5EF4-FFF2-40B4-BE49-F238E27FC236}">
                <a16:creationId xmlns:a16="http://schemas.microsoft.com/office/drawing/2014/main" id="{9D6847A4-B2F7-98AB-F069-624832F3DE0E}"/>
              </a:ext>
            </a:extLst>
          </p:cNvPr>
          <p:cNvSpPr txBox="1"/>
          <p:nvPr/>
        </p:nvSpPr>
        <p:spPr>
          <a:xfrm>
            <a:off x="2973724" y="1690488"/>
            <a:ext cx="2832837" cy="2631490"/>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Develop overall strategy for Provincial Coordinated Access and establish provincial oversight</a:t>
            </a:r>
            <a:r>
              <a:rPr lang="en-US" sz="1100" u="none" kern="0" dirty="0">
                <a:solidFill>
                  <a:srgbClr val="000000"/>
                </a:solidFill>
                <a:latin typeface="Calibri"/>
                <a:ea typeface="MS PGothic"/>
                <a:cs typeface="Calibri"/>
              </a:rPr>
              <a:t> </a:t>
            </a:r>
            <a:endParaRPr lang="en-US"/>
          </a:p>
          <a:p>
            <a:pPr marL="171450" indent="-171450">
              <a:buFont typeface="Arial" panose="020B0604020202020204" pitchFamily="34" charset="0"/>
              <a:buChar char="•"/>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Complete a provincial current state assessment of existing </a:t>
            </a:r>
            <a:r>
              <a:rPr lang="en-US" sz="1100" u="none" kern="0" dirty="0">
                <a:solidFill>
                  <a:srgbClr val="000000"/>
                </a:solidFill>
                <a:latin typeface="Calibri"/>
                <a:ea typeface="MS PGothic"/>
                <a:cs typeface="Calibri"/>
              </a:rPr>
              <a:t>Coordinated Access </a:t>
            </a:r>
            <a:r>
              <a:rPr kumimoji="0" lang="en-US" sz="1100" b="0" i="0" u="none" strike="noStrike" kern="0" cap="none" spc="0" normalizeH="0" baseline="0" noProof="0" dirty="0">
                <a:ln>
                  <a:noFill/>
                </a:ln>
                <a:solidFill>
                  <a:srgbClr val="000000"/>
                </a:solidFill>
                <a:effectLst/>
                <a:uLnTx/>
                <a:uFillTx/>
                <a:latin typeface="Calibri"/>
                <a:ea typeface="MS PGothic"/>
                <a:cs typeface="Calibri"/>
              </a:rPr>
              <a:t>services</a:t>
            </a:r>
            <a:endParaRPr lang="en-US" sz="1100" b="0" i="0" u="none" strike="noStrike" kern="0" cap="none" spc="0" normalizeH="0" baseline="0" noProof="0" dirty="0">
              <a:ln>
                <a:noFill/>
              </a:ln>
              <a:solidFill>
                <a:srgbClr val="000000"/>
              </a:solidFill>
              <a:effectLst/>
              <a:uLnTx/>
              <a:uFillTx/>
              <a:latin typeface="Calibri"/>
              <a:ea typeface="MS PGothic"/>
              <a:cs typeface="Calibri"/>
            </a:endParaRPr>
          </a:p>
          <a:p>
            <a:pPr marL="171450" indent="-171450">
              <a:buFont typeface="Arial" panose="020B0604020202020204" pitchFamily="34" charset="0"/>
              <a:buChar char="•"/>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Define standards for Provincial Coordinated Access that must be in place within each region (i.e., service model, clinical tools &amp; protocols, data &amp; digital)</a:t>
            </a:r>
            <a:r>
              <a:rPr lang="en-US" sz="1100" u="none" kern="0" dirty="0">
                <a:solidFill>
                  <a:srgbClr val="000000"/>
                </a:solidFill>
                <a:latin typeface="Calibri"/>
                <a:ea typeface="MS PGothic"/>
                <a:cs typeface="Calibri"/>
              </a:rPr>
              <a:t> </a:t>
            </a:r>
            <a:endParaRPr lang="en-US" sz="1100" b="0"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71450" indent="-171450">
              <a:buFont typeface="Arial" panose="020B0604020202020204" pitchFamily="34" charset="0"/>
              <a:buChar char="•"/>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Develop and implement performance measurement and monitoring framework</a:t>
            </a:r>
            <a:r>
              <a:rPr lang="en-US" sz="1100" u="none" kern="0" dirty="0">
                <a:solidFill>
                  <a:srgbClr val="000000"/>
                </a:solidFill>
                <a:latin typeface="Calibri"/>
                <a:ea typeface="MS PGothic"/>
                <a:cs typeface="Calibri"/>
              </a:rPr>
              <a:t> </a:t>
            </a:r>
            <a:endParaRPr lang="en-US" sz="1100" b="0"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Support and monitor regional implementation</a:t>
            </a:r>
            <a:endParaRPr lang="en-US" sz="1100" b="0" i="0" u="none" strike="noStrike" kern="0" cap="none" spc="0" normalizeH="0" baseline="0" noProof="0" dirty="0">
              <a:ln>
                <a:noFill/>
              </a:ln>
              <a:solidFill>
                <a:srgbClr val="000000"/>
              </a:solidFill>
              <a:effectLst/>
              <a:uLnTx/>
              <a:uFillTx/>
              <a:latin typeface="Calibri"/>
              <a:ea typeface="MS PGothic"/>
              <a:cs typeface="Calibri"/>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Secure and allocate multi-year funding</a:t>
            </a:r>
            <a:endParaRPr lang="en-US" sz="1100" b="0" i="0" u="none" strike="noStrike" kern="0" cap="none" spc="0" normalizeH="0" baseline="0" noProof="0" dirty="0">
              <a:ln>
                <a:noFill/>
              </a:ln>
              <a:solidFill>
                <a:srgbClr val="000000"/>
              </a:solidFill>
              <a:effectLst/>
              <a:uLnTx/>
              <a:uFillTx/>
              <a:latin typeface="Calibri"/>
              <a:ea typeface="MS PGothic"/>
              <a:cs typeface="Calibri"/>
            </a:endParaRPr>
          </a:p>
        </p:txBody>
      </p:sp>
      <p:sp>
        <p:nvSpPr>
          <p:cNvPr id="29" name="TextBox 28">
            <a:extLst>
              <a:ext uri="{FF2B5EF4-FFF2-40B4-BE49-F238E27FC236}">
                <a16:creationId xmlns:a16="http://schemas.microsoft.com/office/drawing/2014/main" id="{9FAE094C-A14F-AEE8-B6DD-48CA5AFFB102}"/>
              </a:ext>
            </a:extLst>
          </p:cNvPr>
          <p:cNvSpPr txBox="1"/>
          <p:nvPr/>
        </p:nvSpPr>
        <p:spPr>
          <a:xfrm>
            <a:off x="5870175" y="1677411"/>
            <a:ext cx="2832837" cy="2800767"/>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Establish regional oversight and governance</a:t>
            </a:r>
            <a:r>
              <a:rPr lang="en-US" sz="1100" u="none" kern="0" dirty="0">
                <a:solidFill>
                  <a:srgbClr val="000000"/>
                </a:solidFill>
                <a:latin typeface="Calibri"/>
                <a:ea typeface="MS PGothic"/>
                <a:cs typeface="Calibri"/>
              </a:rPr>
              <a:t> </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Complete the regional component of the provincial current state assessment</a:t>
            </a:r>
            <a:endParaRPr lang="en-US" sz="1100" b="0" i="0" u="none" strike="noStrike" kern="0" cap="none" spc="0" normalizeH="0" baseline="0" noProof="0" dirty="0">
              <a:ln>
                <a:noFill/>
              </a:ln>
              <a:solidFill>
                <a:srgbClr val="000000"/>
              </a:solidFill>
              <a:effectLst/>
              <a:uLnTx/>
              <a:uFillTx/>
              <a:latin typeface="Calibri"/>
              <a:ea typeface="MS PGothic"/>
              <a:cs typeface="Calibri"/>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Develop regional implementation plans for </a:t>
            </a:r>
            <a:r>
              <a:rPr lang="en-US" sz="1100" u="none" kern="0" dirty="0">
                <a:solidFill>
                  <a:srgbClr val="000000"/>
                </a:solidFill>
                <a:latin typeface="Calibri"/>
                <a:ea typeface="MS PGothic"/>
                <a:cs typeface="Calibri"/>
              </a:rPr>
              <a:t>Coordinated Access </a:t>
            </a:r>
            <a:r>
              <a:rPr kumimoji="0" lang="en-US" sz="1100" b="0" i="0" u="none" strike="noStrike" kern="0" cap="none" spc="0" normalizeH="0" baseline="0" noProof="0" dirty="0">
                <a:ln>
                  <a:noFill/>
                </a:ln>
                <a:solidFill>
                  <a:srgbClr val="000000"/>
                </a:solidFill>
                <a:effectLst/>
                <a:uLnTx/>
                <a:uFillTx/>
                <a:latin typeface="Calibri"/>
                <a:ea typeface="MS PGothic"/>
                <a:cs typeface="Calibri"/>
              </a:rPr>
              <a:t>that meet provincial standards</a:t>
            </a:r>
            <a:endParaRPr lang="en-US" sz="1100" b="0" i="0" u="none" strike="noStrike" kern="0" cap="none" spc="0" normalizeH="0" baseline="0" noProof="0" dirty="0">
              <a:ln>
                <a:noFill/>
              </a:ln>
              <a:solidFill>
                <a:srgbClr val="000000"/>
              </a:solidFill>
              <a:effectLst/>
              <a:uLnTx/>
              <a:uFillTx/>
              <a:latin typeface="Calibri"/>
              <a:ea typeface="MS PGothic"/>
              <a:cs typeface="Calibri"/>
            </a:endParaRPr>
          </a:p>
          <a:p>
            <a:pPr marL="171450" indent="-171450">
              <a:buFont typeface="Arial" panose="020B0604020202020204" pitchFamily="34" charset="0"/>
              <a:buChar char="•"/>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Lead implementation and operations of Coordinated Access within the region, in alignment with provincial standards and performance measures</a:t>
            </a:r>
            <a:r>
              <a:rPr lang="en-US" sz="1100" u="none" kern="0" dirty="0">
                <a:solidFill>
                  <a:srgbClr val="000000"/>
                </a:solidFill>
                <a:latin typeface="Calibri"/>
                <a:ea typeface="MS PGothic"/>
                <a:cs typeface="Calibri"/>
              </a:rPr>
              <a:t>  </a:t>
            </a:r>
            <a:endParaRPr lang="en-US" sz="1100" b="0"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Calibri"/>
                <a:ea typeface="MS PGothic"/>
                <a:cs typeface="Calibri"/>
              </a:rPr>
              <a:t>Inform funding requirements and sustainability plans</a:t>
            </a:r>
            <a:endParaRPr lang="en-US" sz="1100" b="0" i="0" u="none" strike="noStrike" kern="0" cap="none" spc="0" normalizeH="0" baseline="0" noProof="0" dirty="0">
              <a:ln>
                <a:noFill/>
              </a:ln>
              <a:solidFill>
                <a:srgbClr val="000000"/>
              </a:solidFill>
              <a:effectLst/>
              <a:uLnTx/>
              <a:uFillTx/>
              <a:latin typeface="Calibri"/>
              <a:ea typeface="MS PGothic"/>
              <a:cs typeface="Calibri"/>
            </a:endParaRPr>
          </a:p>
          <a:p>
            <a:pPr marL="171450" marR="0" lvl="0" indent="-1714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a:defRPr/>
            </a:pPr>
            <a:r>
              <a:rPr kumimoji="0" lang="en-US" sz="1100" b="0" i="1" u="none" strike="noStrike" kern="0" cap="none" spc="0" normalizeH="0" baseline="0" noProof="0" dirty="0">
                <a:ln>
                  <a:noFill/>
                </a:ln>
                <a:solidFill>
                  <a:srgbClr val="000000"/>
                </a:solidFill>
                <a:effectLst/>
                <a:uLnTx/>
                <a:uFillTx/>
                <a:latin typeface="Calibri"/>
                <a:ea typeface="MS PGothic"/>
                <a:cs typeface="Calibri"/>
              </a:rPr>
              <a:t>Note: Each region is at a different state of readiness for Coordinated Access.</a:t>
            </a:r>
            <a:r>
              <a:rPr lang="en-US" sz="1100" i="1" u="none" kern="0" dirty="0">
                <a:solidFill>
                  <a:srgbClr val="000000"/>
                </a:solidFill>
                <a:latin typeface="Calibri"/>
                <a:ea typeface="MS PGothic"/>
                <a:cs typeface="Calibri"/>
              </a:rPr>
              <a:t> </a:t>
            </a:r>
            <a:endParaRPr lang="en-US" sz="1100" b="0" i="1"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0" name="Rectangle 29">
            <a:extLst>
              <a:ext uri="{FF2B5EF4-FFF2-40B4-BE49-F238E27FC236}">
                <a16:creationId xmlns:a16="http://schemas.microsoft.com/office/drawing/2014/main" id="{0A5C4AB8-5412-780B-971D-54A081B37AE4}"/>
              </a:ext>
            </a:extLst>
          </p:cNvPr>
          <p:cNvSpPr/>
          <p:nvPr/>
        </p:nvSpPr>
        <p:spPr bwMode="auto">
          <a:xfrm>
            <a:off x="2967581" y="756315"/>
            <a:ext cx="5726838" cy="461665"/>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Seamless, easy-to-navigate, and equitable access to the right MHA care at the right time, no matter where you live in the province </a:t>
            </a:r>
            <a:r>
              <a:rPr kumimoji="0" lang="en-US" sz="1200" b="0" i="0" u="sng"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t>​</a:t>
            </a:r>
            <a:endParaRPr kumimoji="0" lang="en-CA" sz="1200" b="1"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7" name="Rectangle: Rounded Corners 6">
            <a:extLst>
              <a:ext uri="{FF2B5EF4-FFF2-40B4-BE49-F238E27FC236}">
                <a16:creationId xmlns:a16="http://schemas.microsoft.com/office/drawing/2014/main" id="{29D28685-8FEC-3072-6114-76DCFEB664A7}"/>
              </a:ext>
            </a:extLst>
          </p:cNvPr>
          <p:cNvSpPr/>
          <p:nvPr/>
        </p:nvSpPr>
        <p:spPr bwMode="auto">
          <a:xfrm>
            <a:off x="730111" y="1287761"/>
            <a:ext cx="2173856" cy="576000"/>
          </a:xfrm>
          <a:prstGeom prst="roundRect">
            <a:avLst/>
          </a:prstGeom>
          <a:solidFill>
            <a:srgbClr val="D5F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rPr>
              <a:t>Establish Oversight for PCA</a:t>
            </a:r>
            <a:endParaRPr kumimoji="0" lang="en-CA"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8" name="Rectangle: Rounded Corners 7">
            <a:extLst>
              <a:ext uri="{FF2B5EF4-FFF2-40B4-BE49-F238E27FC236}">
                <a16:creationId xmlns:a16="http://schemas.microsoft.com/office/drawing/2014/main" id="{D656A48A-DEF7-30BA-2E4A-169D5120B8AF}"/>
              </a:ext>
            </a:extLst>
          </p:cNvPr>
          <p:cNvSpPr/>
          <p:nvPr/>
        </p:nvSpPr>
        <p:spPr bwMode="auto">
          <a:xfrm>
            <a:off x="730111" y="1939990"/>
            <a:ext cx="2173856" cy="576000"/>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rPr>
              <a:t>Conduct Current State Assessment</a:t>
            </a:r>
            <a:endParaRPr kumimoji="0" lang="en-CA"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10" name="Rectangle: Rounded Corners 9">
            <a:extLst>
              <a:ext uri="{FF2B5EF4-FFF2-40B4-BE49-F238E27FC236}">
                <a16:creationId xmlns:a16="http://schemas.microsoft.com/office/drawing/2014/main" id="{97BDE09C-BBA2-6F29-4AB4-66EFB13EB9BB}"/>
              </a:ext>
            </a:extLst>
          </p:cNvPr>
          <p:cNvSpPr/>
          <p:nvPr/>
        </p:nvSpPr>
        <p:spPr bwMode="auto">
          <a:xfrm>
            <a:off x="730110" y="2592219"/>
            <a:ext cx="2173857" cy="576000"/>
          </a:xfrm>
          <a:prstGeom prst="roundRect">
            <a:avLst/>
          </a:prstGeom>
          <a:solidFill>
            <a:srgbClr val="F7E1F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rPr>
              <a:t>Develop PCA Standards</a:t>
            </a:r>
            <a:endParaRPr kumimoji="0" lang="en-CA"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2" name="Rectangle: Rounded Corners 21">
            <a:extLst>
              <a:ext uri="{FF2B5EF4-FFF2-40B4-BE49-F238E27FC236}">
                <a16:creationId xmlns:a16="http://schemas.microsoft.com/office/drawing/2014/main" id="{C333B191-A948-0D24-C5DB-497C745F5F20}"/>
              </a:ext>
            </a:extLst>
          </p:cNvPr>
          <p:cNvSpPr/>
          <p:nvPr/>
        </p:nvSpPr>
        <p:spPr bwMode="auto">
          <a:xfrm>
            <a:off x="730109" y="3250228"/>
            <a:ext cx="2173858" cy="576000"/>
          </a:xfrm>
          <a:prstGeom prst="round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rPr>
              <a:t>Enable Implementation of PCA &amp; Monitoring</a:t>
            </a:r>
            <a:endParaRPr kumimoji="0" lang="en-CA" sz="1100" b="1" i="0"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grpSp>
        <p:nvGrpSpPr>
          <p:cNvPr id="25" name="Group 24">
            <a:extLst>
              <a:ext uri="{FF2B5EF4-FFF2-40B4-BE49-F238E27FC236}">
                <a16:creationId xmlns:a16="http://schemas.microsoft.com/office/drawing/2014/main" id="{1A5A05EB-1D2C-351B-9794-DAE7169BB4E5}"/>
              </a:ext>
            </a:extLst>
          </p:cNvPr>
          <p:cNvGrpSpPr/>
          <p:nvPr/>
        </p:nvGrpSpPr>
        <p:grpSpPr>
          <a:xfrm>
            <a:off x="307418" y="1313929"/>
            <a:ext cx="503990" cy="511200"/>
            <a:chOff x="976745" y="1228638"/>
            <a:chExt cx="1080000" cy="1140486"/>
          </a:xfrm>
        </p:grpSpPr>
        <p:sp>
          <p:nvSpPr>
            <p:cNvPr id="31" name="Oval 30">
              <a:extLst>
                <a:ext uri="{FF2B5EF4-FFF2-40B4-BE49-F238E27FC236}">
                  <a16:creationId xmlns:a16="http://schemas.microsoft.com/office/drawing/2014/main" id="{F9630D98-95E1-6EE0-4007-A2BC593AEF66}"/>
                </a:ext>
              </a:extLst>
            </p:cNvPr>
            <p:cNvSpPr/>
            <p:nvPr/>
          </p:nvSpPr>
          <p:spPr bwMode="auto">
            <a:xfrm>
              <a:off x="976745" y="1228638"/>
              <a:ext cx="1080000" cy="1140486"/>
            </a:xfrm>
            <a:prstGeom prst="ellipse">
              <a:avLst/>
            </a:prstGeom>
            <a:solidFill>
              <a:srgbClr val="00B2E3"/>
            </a:solidFill>
            <a:ln w="38100"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32" name="Graphic 31" descr="Management with solid fill">
              <a:extLst>
                <a:ext uri="{FF2B5EF4-FFF2-40B4-BE49-F238E27FC236}">
                  <a16:creationId xmlns:a16="http://schemas.microsoft.com/office/drawing/2014/main" id="{D505313B-55CC-ACFA-1E58-65EB3F1617F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3845" y="1412237"/>
              <a:ext cx="685800" cy="685800"/>
            </a:xfrm>
            <a:prstGeom prst="rect">
              <a:avLst/>
            </a:prstGeom>
          </p:spPr>
        </p:pic>
      </p:grpSp>
      <p:grpSp>
        <p:nvGrpSpPr>
          <p:cNvPr id="33" name="Group 32">
            <a:extLst>
              <a:ext uri="{FF2B5EF4-FFF2-40B4-BE49-F238E27FC236}">
                <a16:creationId xmlns:a16="http://schemas.microsoft.com/office/drawing/2014/main" id="{73CD3B78-D8B8-53D8-717D-1A2066464836}"/>
              </a:ext>
            </a:extLst>
          </p:cNvPr>
          <p:cNvGrpSpPr/>
          <p:nvPr/>
        </p:nvGrpSpPr>
        <p:grpSpPr>
          <a:xfrm>
            <a:off x="323590" y="1983176"/>
            <a:ext cx="493309" cy="481319"/>
            <a:chOff x="2940275" y="1228637"/>
            <a:chExt cx="1080000" cy="1140486"/>
          </a:xfrm>
        </p:grpSpPr>
        <p:sp>
          <p:nvSpPr>
            <p:cNvPr id="34" name="Oval 33">
              <a:extLst>
                <a:ext uri="{FF2B5EF4-FFF2-40B4-BE49-F238E27FC236}">
                  <a16:creationId xmlns:a16="http://schemas.microsoft.com/office/drawing/2014/main" id="{F8178DF3-7BCA-975B-2D35-5C8CE429F9F0}"/>
                </a:ext>
              </a:extLst>
            </p:cNvPr>
            <p:cNvSpPr/>
            <p:nvPr/>
          </p:nvSpPr>
          <p:spPr bwMode="auto">
            <a:xfrm>
              <a:off x="2940275" y="1228637"/>
              <a:ext cx="1080000" cy="1140486"/>
            </a:xfrm>
            <a:prstGeom prst="ellipse">
              <a:avLst/>
            </a:prstGeom>
            <a:solidFill>
              <a:srgbClr val="49A7A2"/>
            </a:solidFill>
            <a:ln w="38100"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35" name="Graphic 34" descr="Magnifying glass with solid fill">
              <a:extLst>
                <a:ext uri="{FF2B5EF4-FFF2-40B4-BE49-F238E27FC236}">
                  <a16:creationId xmlns:a16="http://schemas.microsoft.com/office/drawing/2014/main" id="{90CF948B-C974-70E5-1E05-ECC94BFBCDC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7375" y="1421839"/>
              <a:ext cx="685800" cy="685800"/>
            </a:xfrm>
            <a:prstGeom prst="rect">
              <a:avLst/>
            </a:prstGeom>
          </p:spPr>
        </p:pic>
      </p:grpSp>
      <p:grpSp>
        <p:nvGrpSpPr>
          <p:cNvPr id="36" name="Group 35">
            <a:extLst>
              <a:ext uri="{FF2B5EF4-FFF2-40B4-BE49-F238E27FC236}">
                <a16:creationId xmlns:a16="http://schemas.microsoft.com/office/drawing/2014/main" id="{8DA43CC8-6083-D763-5030-11AB50E74C7A}"/>
              </a:ext>
            </a:extLst>
          </p:cNvPr>
          <p:cNvGrpSpPr/>
          <p:nvPr/>
        </p:nvGrpSpPr>
        <p:grpSpPr>
          <a:xfrm>
            <a:off x="319223" y="2622541"/>
            <a:ext cx="493309" cy="488480"/>
            <a:chOff x="4903804" y="1228638"/>
            <a:chExt cx="1080000" cy="1140486"/>
          </a:xfrm>
        </p:grpSpPr>
        <p:sp>
          <p:nvSpPr>
            <p:cNvPr id="37" name="Oval 36">
              <a:extLst>
                <a:ext uri="{FF2B5EF4-FFF2-40B4-BE49-F238E27FC236}">
                  <a16:creationId xmlns:a16="http://schemas.microsoft.com/office/drawing/2014/main" id="{D1C23DBF-E645-20ED-50B9-83165108F205}"/>
                </a:ext>
              </a:extLst>
            </p:cNvPr>
            <p:cNvSpPr/>
            <p:nvPr/>
          </p:nvSpPr>
          <p:spPr bwMode="auto">
            <a:xfrm>
              <a:off x="4903804" y="1228638"/>
              <a:ext cx="1080000" cy="1140486"/>
            </a:xfrm>
            <a:prstGeom prst="ellipse">
              <a:avLst/>
            </a:prstGeom>
            <a:solidFill>
              <a:srgbClr val="92278F"/>
            </a:solidFill>
            <a:ln w="38100"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38" name="Graphic 37" descr="Mining tools with solid fill">
              <a:extLst>
                <a:ext uri="{FF2B5EF4-FFF2-40B4-BE49-F238E27FC236}">
                  <a16:creationId xmlns:a16="http://schemas.microsoft.com/office/drawing/2014/main" id="{DE1E46DA-66D6-A21C-6823-D555ECE0E31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0904" y="1421839"/>
              <a:ext cx="685800" cy="685800"/>
            </a:xfrm>
            <a:prstGeom prst="rect">
              <a:avLst/>
            </a:prstGeom>
          </p:spPr>
        </p:pic>
      </p:grpSp>
      <p:grpSp>
        <p:nvGrpSpPr>
          <p:cNvPr id="39" name="Group 38">
            <a:extLst>
              <a:ext uri="{FF2B5EF4-FFF2-40B4-BE49-F238E27FC236}">
                <a16:creationId xmlns:a16="http://schemas.microsoft.com/office/drawing/2014/main" id="{0B647F5E-54B4-04BC-9338-009A396922E1}"/>
              </a:ext>
            </a:extLst>
          </p:cNvPr>
          <p:cNvGrpSpPr/>
          <p:nvPr/>
        </p:nvGrpSpPr>
        <p:grpSpPr>
          <a:xfrm>
            <a:off x="319223" y="3269067"/>
            <a:ext cx="512721" cy="506167"/>
            <a:chOff x="6867332" y="1231545"/>
            <a:chExt cx="1080000" cy="1140486"/>
          </a:xfrm>
        </p:grpSpPr>
        <p:sp>
          <p:nvSpPr>
            <p:cNvPr id="40" name="Oval 39">
              <a:extLst>
                <a:ext uri="{FF2B5EF4-FFF2-40B4-BE49-F238E27FC236}">
                  <a16:creationId xmlns:a16="http://schemas.microsoft.com/office/drawing/2014/main" id="{1BCC455D-E39C-1C41-850A-31A6A98D6398}"/>
                </a:ext>
              </a:extLst>
            </p:cNvPr>
            <p:cNvSpPr/>
            <p:nvPr/>
          </p:nvSpPr>
          <p:spPr bwMode="auto">
            <a:xfrm>
              <a:off x="6867332" y="1231545"/>
              <a:ext cx="1080000" cy="1140486"/>
            </a:xfrm>
            <a:prstGeom prst="ellipse">
              <a:avLst/>
            </a:prstGeom>
            <a:solidFill>
              <a:srgbClr val="F15922"/>
            </a:solidFill>
            <a:ln w="38100"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41" name="Graphic 40" descr="Clipboard Checked with solid fill">
              <a:extLst>
                <a:ext uri="{FF2B5EF4-FFF2-40B4-BE49-F238E27FC236}">
                  <a16:creationId xmlns:a16="http://schemas.microsoft.com/office/drawing/2014/main" id="{A0AB6431-5B7F-815B-CCEB-B112216A7F9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4432" y="1412237"/>
              <a:ext cx="685800" cy="685800"/>
            </a:xfrm>
            <a:prstGeom prst="rect">
              <a:avLst/>
            </a:prstGeom>
          </p:spPr>
        </p:pic>
      </p:grpSp>
      <p:sp>
        <p:nvSpPr>
          <p:cNvPr id="43" name="Rectangle: Rounded Corners 42">
            <a:extLst>
              <a:ext uri="{FF2B5EF4-FFF2-40B4-BE49-F238E27FC236}">
                <a16:creationId xmlns:a16="http://schemas.microsoft.com/office/drawing/2014/main" id="{BB154992-67C5-473D-77E9-10E7C43AFE0A}"/>
              </a:ext>
            </a:extLst>
          </p:cNvPr>
          <p:cNvSpPr/>
          <p:nvPr/>
        </p:nvSpPr>
        <p:spPr bwMode="auto">
          <a:xfrm>
            <a:off x="718304" y="3910717"/>
            <a:ext cx="2173858" cy="578256"/>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a:ea typeface="MS PGothic" panose="020B0600070205080204" pitchFamily="34" charset="-128"/>
                <a:cs typeface="Calibri" panose="020F0502020204030204" pitchFamily="34" charset="0"/>
              </a:rPr>
              <a:t>Continued Implementation &amp; Performance Measurement &amp; Evaluation</a:t>
            </a:r>
            <a:endParaRPr kumimoji="0" lang="en-US" sz="800" b="0" i="0" u="none" strike="noStrike" kern="0" cap="none" spc="0" normalizeH="0" baseline="0" noProof="0">
              <a:ln>
                <a:noFill/>
              </a:ln>
              <a:solidFill>
                <a:srgbClr val="000000"/>
              </a:solidFill>
              <a:effectLst/>
              <a:uLnTx/>
              <a:uFillTx/>
              <a:latin typeface="Arial"/>
              <a:ea typeface="MS PGothic" panose="020B0600070205080204" pitchFamily="34" charset="-128"/>
              <a:cs typeface="Calibri" panose="020F0502020204030204" pitchFamily="34" charset="0"/>
            </a:endParaRPr>
          </a:p>
        </p:txBody>
      </p:sp>
      <p:grpSp>
        <p:nvGrpSpPr>
          <p:cNvPr id="3" name="Group 2">
            <a:extLst>
              <a:ext uri="{FF2B5EF4-FFF2-40B4-BE49-F238E27FC236}">
                <a16:creationId xmlns:a16="http://schemas.microsoft.com/office/drawing/2014/main" id="{DB915C14-19EC-37A2-166D-2FB7B63E13F4}"/>
              </a:ext>
            </a:extLst>
          </p:cNvPr>
          <p:cNvGrpSpPr/>
          <p:nvPr/>
        </p:nvGrpSpPr>
        <p:grpSpPr>
          <a:xfrm>
            <a:off x="307418" y="3933281"/>
            <a:ext cx="512721" cy="506167"/>
            <a:chOff x="307418" y="4047581"/>
            <a:chExt cx="512721" cy="506167"/>
          </a:xfrm>
        </p:grpSpPr>
        <p:sp>
          <p:nvSpPr>
            <p:cNvPr id="45" name="Oval 44">
              <a:extLst>
                <a:ext uri="{FF2B5EF4-FFF2-40B4-BE49-F238E27FC236}">
                  <a16:creationId xmlns:a16="http://schemas.microsoft.com/office/drawing/2014/main" id="{76AC618B-2FFD-6CF1-40AF-E0E0FE989E40}"/>
                </a:ext>
              </a:extLst>
            </p:cNvPr>
            <p:cNvSpPr/>
            <p:nvPr/>
          </p:nvSpPr>
          <p:spPr bwMode="auto">
            <a:xfrm>
              <a:off x="307418" y="4047581"/>
              <a:ext cx="512721" cy="506167"/>
            </a:xfrm>
            <a:prstGeom prst="ellipse">
              <a:avLst/>
            </a:prstGeom>
            <a:solidFill>
              <a:schemeClr val="accent5"/>
            </a:solidFill>
            <a:ln w="38100"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0" cap="none" spc="0" normalizeH="0" baseline="0" noProof="0">
                <a:ln>
                  <a:noFill/>
                </a:ln>
                <a:solidFill>
                  <a:srgbClr val="000000"/>
                </a:solidFill>
                <a:effectLst/>
                <a:uLnTx/>
                <a:uFillTx/>
                <a:latin typeface="Arial" charset="0"/>
                <a:ea typeface="ＭＳ Ｐゴシック" pitchFamily="68" charset="-128"/>
                <a:cs typeface="+mn-cs"/>
              </a:endParaRPr>
            </a:p>
          </p:txBody>
        </p:sp>
        <p:pic>
          <p:nvPicPr>
            <p:cNvPr id="47" name="Graphic 46" descr="Clipboard with solid fill">
              <a:extLst>
                <a:ext uri="{FF2B5EF4-FFF2-40B4-BE49-F238E27FC236}">
                  <a16:creationId xmlns:a16="http://schemas.microsoft.com/office/drawing/2014/main" id="{B42C9B6E-2315-0178-A4F9-BFDD8D589F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7944" y="4172750"/>
              <a:ext cx="255827" cy="255827"/>
            </a:xfrm>
            <a:prstGeom prst="rect">
              <a:avLst/>
            </a:prstGeom>
          </p:spPr>
        </p:pic>
      </p:grpSp>
    </p:spTree>
    <p:extLst>
      <p:ext uri="{BB962C8B-B14F-4D97-AF65-F5344CB8AC3E}">
        <p14:creationId xmlns:p14="http://schemas.microsoft.com/office/powerpoint/2010/main" val="340146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2527E1F-2477-C74B-CB89-278A78F61D02}"/>
              </a:ext>
            </a:extLst>
          </p:cNvPr>
          <p:cNvSpPr/>
          <p:nvPr/>
        </p:nvSpPr>
        <p:spPr bwMode="auto">
          <a:xfrm>
            <a:off x="6447312" y="2909233"/>
            <a:ext cx="2072473" cy="1152000"/>
          </a:xfrm>
          <a:prstGeom prst="rect">
            <a:avLst/>
          </a:prstGeom>
          <a:solidFill>
            <a:srgbClr val="ECECE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8" name="Rectangle 27">
            <a:extLst>
              <a:ext uri="{FF2B5EF4-FFF2-40B4-BE49-F238E27FC236}">
                <a16:creationId xmlns:a16="http://schemas.microsoft.com/office/drawing/2014/main" id="{60B51BBF-27BD-FAF7-B11C-1BFEDCEA3E86}"/>
              </a:ext>
            </a:extLst>
          </p:cNvPr>
          <p:cNvSpPr/>
          <p:nvPr/>
        </p:nvSpPr>
        <p:spPr bwMode="auto">
          <a:xfrm>
            <a:off x="1191363" y="1486521"/>
            <a:ext cx="4428000" cy="1368000"/>
          </a:xfrm>
          <a:prstGeom prst="rect">
            <a:avLst/>
          </a:prstGeom>
          <a:solidFill>
            <a:srgbClr val="ECECE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17" name="Rectangle 16">
            <a:extLst>
              <a:ext uri="{FF2B5EF4-FFF2-40B4-BE49-F238E27FC236}">
                <a16:creationId xmlns:a16="http://schemas.microsoft.com/office/drawing/2014/main" id="{C22131D9-13F9-DFA3-CF66-FE7BD9D6D9D9}"/>
              </a:ext>
            </a:extLst>
          </p:cNvPr>
          <p:cNvSpPr/>
          <p:nvPr/>
        </p:nvSpPr>
        <p:spPr bwMode="auto">
          <a:xfrm>
            <a:off x="3830643" y="2909584"/>
            <a:ext cx="2072473" cy="1152000"/>
          </a:xfrm>
          <a:prstGeom prst="rect">
            <a:avLst/>
          </a:prstGeom>
          <a:solidFill>
            <a:srgbClr val="ECECE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177" name="Rectangle 176">
            <a:extLst>
              <a:ext uri="{FF2B5EF4-FFF2-40B4-BE49-F238E27FC236}">
                <a16:creationId xmlns:a16="http://schemas.microsoft.com/office/drawing/2014/main" id="{E7FCBDC7-114D-3A3A-8CBA-6E003F74F3BF}"/>
              </a:ext>
            </a:extLst>
          </p:cNvPr>
          <p:cNvSpPr/>
          <p:nvPr/>
        </p:nvSpPr>
        <p:spPr bwMode="auto">
          <a:xfrm>
            <a:off x="76200" y="4622914"/>
            <a:ext cx="1628775" cy="4680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 name="Title 1">
            <a:extLst>
              <a:ext uri="{FF2B5EF4-FFF2-40B4-BE49-F238E27FC236}">
                <a16:creationId xmlns:a16="http://schemas.microsoft.com/office/drawing/2014/main" id="{229645A4-5404-4248-8ACC-08327AD1AF31}"/>
              </a:ext>
            </a:extLst>
          </p:cNvPr>
          <p:cNvSpPr>
            <a:spLocks noGrp="1"/>
          </p:cNvSpPr>
          <p:nvPr>
            <p:ph type="title"/>
          </p:nvPr>
        </p:nvSpPr>
        <p:spPr>
          <a:xfrm>
            <a:off x="435526" y="78198"/>
            <a:ext cx="8111962" cy="874432"/>
          </a:xfrm>
        </p:spPr>
        <p:txBody>
          <a:bodyPr/>
          <a:lstStyle/>
          <a:p>
            <a:r>
              <a:rPr lang="en-US" sz="2800"/>
              <a:t>Provincial Coordinated Access (PCA) Oversight Model</a:t>
            </a:r>
            <a:endParaRPr lang="en-US" sz="2800">
              <a:solidFill>
                <a:srgbClr val="FF0000"/>
              </a:solidFill>
            </a:endParaRPr>
          </a:p>
        </p:txBody>
      </p:sp>
      <p:sp>
        <p:nvSpPr>
          <p:cNvPr id="61" name="TextBox 60">
            <a:extLst>
              <a:ext uri="{FF2B5EF4-FFF2-40B4-BE49-F238E27FC236}">
                <a16:creationId xmlns:a16="http://schemas.microsoft.com/office/drawing/2014/main" id="{48AA4058-D8F7-44AF-A727-CAFEA4798847}"/>
              </a:ext>
            </a:extLst>
          </p:cNvPr>
          <p:cNvSpPr txBox="1"/>
          <p:nvPr/>
        </p:nvSpPr>
        <p:spPr>
          <a:xfrm>
            <a:off x="90365" y="4711781"/>
            <a:ext cx="8443071" cy="461665"/>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*MHA Oversight &amp; Engagement Structures (e.g., Clinical Council, Planning &amp; Performance Council), will play a key role providing guidance and advice to PCA &amp; Regional Oversight Structures</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**Task group focus areas may include: equity, digital, performance measurement, clinical tools, protocols &amp; standards, and implementation.</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Note: OHT representation will be considered for inclusion across several of the oversight structures (e.g., Provincial Coordinated Access Regional Working Groups, Regional MHA Advisory Committees, MHA Provincial Coordinated Access Advisory Committee</a:t>
            </a:r>
          </a:p>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OH: Ontario Health; MHA: Mental Health &amp; Addictions; PCA: Provincial Coordinated Access ; ELT: Executive Leadership Team; OHT: Ontario Health Team</a:t>
            </a:r>
          </a:p>
        </p:txBody>
      </p:sp>
      <p:sp>
        <p:nvSpPr>
          <p:cNvPr id="3" name="Rectangle: Rounded Corners 2">
            <a:extLst>
              <a:ext uri="{FF2B5EF4-FFF2-40B4-BE49-F238E27FC236}">
                <a16:creationId xmlns:a16="http://schemas.microsoft.com/office/drawing/2014/main" id="{061F8606-61DC-E76B-D188-7BC23D38B643}"/>
              </a:ext>
            </a:extLst>
          </p:cNvPr>
          <p:cNvSpPr/>
          <p:nvPr/>
        </p:nvSpPr>
        <p:spPr bwMode="auto">
          <a:xfrm>
            <a:off x="3936149" y="3128132"/>
            <a:ext cx="1846385" cy="357545"/>
          </a:xfrm>
          <a:prstGeom prst="roundRect">
            <a:avLst/>
          </a:prstGeom>
          <a:solidFill>
            <a:schemeClr val="accent4">
              <a:lumMod val="20000"/>
              <a:lumOff val="80000"/>
            </a:schemeClr>
          </a:solidFill>
          <a:ln w="9525" cap="flat" cmpd="sng" algn="ctr">
            <a:solidFill>
              <a:schemeClr val="accent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MHA Provincial Coordinated Access Advisory Committee</a:t>
            </a:r>
          </a:p>
        </p:txBody>
      </p:sp>
      <p:sp>
        <p:nvSpPr>
          <p:cNvPr id="9" name="Rectangle: Rounded Corners 8">
            <a:extLst>
              <a:ext uri="{FF2B5EF4-FFF2-40B4-BE49-F238E27FC236}">
                <a16:creationId xmlns:a16="http://schemas.microsoft.com/office/drawing/2014/main" id="{3BA8862A-1949-F9EA-8F75-50ABADB0BF05}"/>
              </a:ext>
            </a:extLst>
          </p:cNvPr>
          <p:cNvSpPr/>
          <p:nvPr/>
        </p:nvSpPr>
        <p:spPr bwMode="auto">
          <a:xfrm>
            <a:off x="3936149" y="3676729"/>
            <a:ext cx="1846385" cy="319236"/>
          </a:xfrm>
          <a:prstGeom prst="roundRect">
            <a:avLst/>
          </a:prstGeom>
          <a:solidFill>
            <a:schemeClr val="accent4">
              <a:lumMod val="20000"/>
              <a:lumOff val="80000"/>
            </a:schemeClr>
          </a:solidFill>
          <a:ln w="9525" cap="flat" cmpd="sng" algn="ctr">
            <a:solidFill>
              <a:schemeClr val="accent4"/>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Time-Limited Task Groups**</a:t>
            </a:r>
          </a:p>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600" b="0" i="1" u="none" strike="noStrike" kern="1200" cap="none" spc="0" normalizeH="0" baseline="0" noProof="0">
                <a:ln>
                  <a:noFill/>
                </a:ln>
                <a:solidFill>
                  <a:srgbClr val="000000"/>
                </a:solidFill>
                <a:effectLst/>
                <a:uLnTx/>
                <a:uFillTx/>
                <a:latin typeface="Arial" charset="0"/>
                <a:ea typeface="ＭＳ Ｐゴシック" pitchFamily="68" charset="-128"/>
                <a:cs typeface="+mn-cs"/>
              </a:rPr>
              <a:t>Focused on specific topics, as needed</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cxnSp>
        <p:nvCxnSpPr>
          <p:cNvPr id="14" name="Straight Connector 13">
            <a:extLst>
              <a:ext uri="{FF2B5EF4-FFF2-40B4-BE49-F238E27FC236}">
                <a16:creationId xmlns:a16="http://schemas.microsoft.com/office/drawing/2014/main" id="{CED13320-F757-4B9C-08E3-20D21BAE5CC9}"/>
              </a:ext>
            </a:extLst>
          </p:cNvPr>
          <p:cNvCxnSpPr>
            <a:stCxn id="3" idx="2"/>
            <a:endCxn id="9" idx="0"/>
          </p:cNvCxnSpPr>
          <p:nvPr/>
        </p:nvCxnSpPr>
        <p:spPr bwMode="auto">
          <a:xfrm>
            <a:off x="4859342" y="3485677"/>
            <a:ext cx="0" cy="191052"/>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A3A0315C-F919-9492-44C2-435CC0369C0F}"/>
              </a:ext>
            </a:extLst>
          </p:cNvPr>
          <p:cNvSpPr txBox="1"/>
          <p:nvPr/>
        </p:nvSpPr>
        <p:spPr>
          <a:xfrm>
            <a:off x="3830642" y="2909584"/>
            <a:ext cx="1895318"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PCA OVERSIGHT</a:t>
            </a:r>
            <a:endParaRPr kumimoji="0" lang="en-CA" sz="900" b="1" i="0" u="sng"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3" name="Rectangle: Rounded Corners 22">
            <a:extLst>
              <a:ext uri="{FF2B5EF4-FFF2-40B4-BE49-F238E27FC236}">
                <a16:creationId xmlns:a16="http://schemas.microsoft.com/office/drawing/2014/main" id="{C8273B47-4DEE-69D1-47F5-4A5B20C53A87}"/>
              </a:ext>
            </a:extLst>
          </p:cNvPr>
          <p:cNvSpPr/>
          <p:nvPr/>
        </p:nvSpPr>
        <p:spPr bwMode="auto">
          <a:xfrm>
            <a:off x="4192378" y="2328359"/>
            <a:ext cx="1350000" cy="357545"/>
          </a:xfrm>
          <a:prstGeom prst="roundRect">
            <a:avLst/>
          </a:prstGeom>
          <a:solidFill>
            <a:schemeClr val="accent3">
              <a:lumMod val="20000"/>
              <a:lumOff val="80000"/>
            </a:schemeClr>
          </a:solidFill>
          <a:ln w="9525" cap="flat" cmpd="sng" algn="ctr">
            <a:solidFill>
              <a:schemeClr val="accent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Planning &amp; Performance Council</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4" name="Rectangle: Rounded Corners 23">
            <a:extLst>
              <a:ext uri="{FF2B5EF4-FFF2-40B4-BE49-F238E27FC236}">
                <a16:creationId xmlns:a16="http://schemas.microsoft.com/office/drawing/2014/main" id="{5A107768-59DA-DCE8-FEA1-49364F0710F9}"/>
              </a:ext>
            </a:extLst>
          </p:cNvPr>
          <p:cNvSpPr/>
          <p:nvPr/>
        </p:nvSpPr>
        <p:spPr bwMode="auto">
          <a:xfrm>
            <a:off x="2736871" y="2328359"/>
            <a:ext cx="1350000" cy="357545"/>
          </a:xfrm>
          <a:prstGeom prst="roundRect">
            <a:avLst/>
          </a:prstGeom>
          <a:solidFill>
            <a:schemeClr val="accent3">
              <a:lumMod val="20000"/>
              <a:lumOff val="80000"/>
            </a:schemeClr>
          </a:solidFill>
          <a:ln w="9525" cap="flat" cmpd="sng" algn="ctr">
            <a:solidFill>
              <a:schemeClr val="accent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OH Regional Leadership Council</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6" name="Rectangle: Rounded Corners 25">
            <a:extLst>
              <a:ext uri="{FF2B5EF4-FFF2-40B4-BE49-F238E27FC236}">
                <a16:creationId xmlns:a16="http://schemas.microsoft.com/office/drawing/2014/main" id="{272D8D00-04A5-4934-67E8-8624999801C2}"/>
              </a:ext>
            </a:extLst>
          </p:cNvPr>
          <p:cNvSpPr/>
          <p:nvPr/>
        </p:nvSpPr>
        <p:spPr bwMode="auto">
          <a:xfrm>
            <a:off x="1281364" y="2294530"/>
            <a:ext cx="1350000" cy="421392"/>
          </a:xfrm>
          <a:prstGeom prst="roundRect">
            <a:avLst/>
          </a:prstGeom>
          <a:solidFill>
            <a:schemeClr val="accent3">
              <a:lumMod val="20000"/>
              <a:lumOff val="80000"/>
            </a:schemeClr>
          </a:solidFill>
          <a:ln w="9525" cap="flat" cmpd="sng" algn="ctr">
            <a:solidFill>
              <a:schemeClr val="accent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Clinical Council</a:t>
            </a:r>
          </a:p>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600" b="0" i="1" u="none" strike="noStrike" kern="1200" cap="none" spc="0" normalizeH="0" baseline="0" noProof="0">
                <a:ln>
                  <a:noFill/>
                </a:ln>
                <a:solidFill>
                  <a:srgbClr val="000000"/>
                </a:solidFill>
                <a:effectLst/>
                <a:uLnTx/>
                <a:uFillTx/>
                <a:latin typeface="Arial" charset="0"/>
                <a:ea typeface="ＭＳ Ｐゴシック" pitchFamily="68" charset="-128"/>
                <a:cs typeface="+mn-cs"/>
              </a:rPr>
              <a:t>Supported by Clinical Priority Advisory Tables</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27" name="Rectangle: Rounded Corners 26">
            <a:extLst>
              <a:ext uri="{FF2B5EF4-FFF2-40B4-BE49-F238E27FC236}">
                <a16:creationId xmlns:a16="http://schemas.microsoft.com/office/drawing/2014/main" id="{48458FFD-7D36-459D-CC9A-38AC9438F5EE}"/>
              </a:ext>
            </a:extLst>
          </p:cNvPr>
          <p:cNvSpPr/>
          <p:nvPr/>
        </p:nvSpPr>
        <p:spPr bwMode="auto">
          <a:xfrm>
            <a:off x="2736871" y="1710406"/>
            <a:ext cx="1350000" cy="357545"/>
          </a:xfrm>
          <a:prstGeom prst="roundRect">
            <a:avLst/>
          </a:prstGeom>
          <a:solidFill>
            <a:schemeClr val="accent3">
              <a:lumMod val="20000"/>
              <a:lumOff val="80000"/>
            </a:schemeClr>
          </a:solidFill>
          <a:ln w="9525" cap="flat" cmpd="sng" algn="ctr">
            <a:solidFill>
              <a:schemeClr val="accent3"/>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Ontario MHA Oversight Table</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cxnSp>
        <p:nvCxnSpPr>
          <p:cNvPr id="29" name="Straight Connector 28">
            <a:extLst>
              <a:ext uri="{FF2B5EF4-FFF2-40B4-BE49-F238E27FC236}">
                <a16:creationId xmlns:a16="http://schemas.microsoft.com/office/drawing/2014/main" id="{072AD4EC-EAB1-6D10-8178-22E6C16E937C}"/>
              </a:ext>
            </a:extLst>
          </p:cNvPr>
          <p:cNvCxnSpPr>
            <a:cxnSpLocks/>
            <a:stCxn id="27" idx="2"/>
            <a:endCxn id="24" idx="0"/>
          </p:cNvCxnSpPr>
          <p:nvPr/>
        </p:nvCxnSpPr>
        <p:spPr bwMode="auto">
          <a:xfrm>
            <a:off x="3411871" y="2067951"/>
            <a:ext cx="0" cy="260408"/>
          </a:xfrm>
          <a:prstGeom prst="line">
            <a:avLst/>
          </a:prstGeom>
          <a:solidFill>
            <a:srgbClr val="FFFF00"/>
          </a:solidFill>
          <a:ln w="1270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E24783B1-5F4C-AC67-A578-57F9AFB4290C}"/>
              </a:ext>
            </a:extLst>
          </p:cNvPr>
          <p:cNvCxnSpPr>
            <a:cxnSpLocks/>
          </p:cNvCxnSpPr>
          <p:nvPr/>
        </p:nvCxnSpPr>
        <p:spPr bwMode="auto">
          <a:xfrm>
            <a:off x="4875162" y="2165920"/>
            <a:ext cx="0" cy="162000"/>
          </a:xfrm>
          <a:prstGeom prst="line">
            <a:avLst/>
          </a:prstGeom>
          <a:solidFill>
            <a:srgbClr val="FFFF00"/>
          </a:solidFill>
          <a:ln w="12700"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26A32FC4-161C-8843-AAE3-8DD258C7051E}"/>
              </a:ext>
            </a:extLst>
          </p:cNvPr>
          <p:cNvCxnSpPr>
            <a:cxnSpLocks/>
          </p:cNvCxnSpPr>
          <p:nvPr/>
        </p:nvCxnSpPr>
        <p:spPr bwMode="auto">
          <a:xfrm>
            <a:off x="1966164" y="2165920"/>
            <a:ext cx="0" cy="162000"/>
          </a:xfrm>
          <a:prstGeom prst="line">
            <a:avLst/>
          </a:prstGeom>
          <a:solidFill>
            <a:srgbClr val="FFFF00"/>
          </a:solidFill>
          <a:ln w="12700"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FD7C31DD-F464-0FBB-A528-5E240A8D2744}"/>
              </a:ext>
            </a:extLst>
          </p:cNvPr>
          <p:cNvCxnSpPr/>
          <p:nvPr/>
        </p:nvCxnSpPr>
        <p:spPr bwMode="auto">
          <a:xfrm>
            <a:off x="1966164" y="2165920"/>
            <a:ext cx="2908998"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38" name="TextBox 37">
            <a:extLst>
              <a:ext uri="{FF2B5EF4-FFF2-40B4-BE49-F238E27FC236}">
                <a16:creationId xmlns:a16="http://schemas.microsoft.com/office/drawing/2014/main" id="{341D268D-7F12-A760-5974-5E597ACDFB0F}"/>
              </a:ext>
            </a:extLst>
          </p:cNvPr>
          <p:cNvSpPr txBox="1"/>
          <p:nvPr/>
        </p:nvSpPr>
        <p:spPr>
          <a:xfrm>
            <a:off x="1191363" y="1497516"/>
            <a:ext cx="2072472"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MHA OVERSIGHT &amp; ENGAGEMENT*</a:t>
            </a:r>
            <a:endParaRPr kumimoji="0" lang="en-CA" sz="900" b="1" i="0" u="sng"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cxnSp>
        <p:nvCxnSpPr>
          <p:cNvPr id="41" name="Connector: Elbow 40">
            <a:extLst>
              <a:ext uri="{FF2B5EF4-FFF2-40B4-BE49-F238E27FC236}">
                <a16:creationId xmlns:a16="http://schemas.microsoft.com/office/drawing/2014/main" id="{C7EE4FAC-7DCF-98AB-5AEF-9416457899C4}"/>
              </a:ext>
            </a:extLst>
          </p:cNvPr>
          <p:cNvCxnSpPr>
            <a:cxnSpLocks/>
            <a:endCxn id="17" idx="1"/>
          </p:cNvCxnSpPr>
          <p:nvPr/>
        </p:nvCxnSpPr>
        <p:spPr bwMode="auto">
          <a:xfrm rot="16200000" flipH="1">
            <a:off x="3237925" y="2892866"/>
            <a:ext cx="627618" cy="557818"/>
          </a:xfrm>
          <a:prstGeom prst="bentConnector2">
            <a:avLst/>
          </a:prstGeom>
          <a:solidFill>
            <a:srgbClr val="FFFF00"/>
          </a:solidFill>
          <a:ln w="28575" cap="flat" cmpd="sng" algn="ctr">
            <a:solidFill>
              <a:schemeClr val="tx1"/>
            </a:solidFill>
            <a:prstDash val="sysDash"/>
            <a:round/>
            <a:headEnd type="triangle"/>
            <a:tailEnd type="triangle"/>
          </a:ln>
          <a:effectLst/>
        </p:spPr>
      </p:cxnSp>
      <p:sp>
        <p:nvSpPr>
          <p:cNvPr id="42" name="Rectangle: Rounded Corners 41">
            <a:extLst>
              <a:ext uri="{FF2B5EF4-FFF2-40B4-BE49-F238E27FC236}">
                <a16:creationId xmlns:a16="http://schemas.microsoft.com/office/drawing/2014/main" id="{3E074DEF-770A-7315-8BCF-D5907A9A2E8F}"/>
              </a:ext>
            </a:extLst>
          </p:cNvPr>
          <p:cNvSpPr/>
          <p:nvPr/>
        </p:nvSpPr>
        <p:spPr bwMode="auto">
          <a:xfrm>
            <a:off x="6560359" y="3143089"/>
            <a:ext cx="1846385" cy="357545"/>
          </a:xfrm>
          <a:prstGeom prst="roundRect">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Regional MHA Advisory Committees</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43" name="Rectangle: Rounded Corners 42">
            <a:extLst>
              <a:ext uri="{FF2B5EF4-FFF2-40B4-BE49-F238E27FC236}">
                <a16:creationId xmlns:a16="http://schemas.microsoft.com/office/drawing/2014/main" id="{4A262F02-B86C-8D04-EE21-C00148F25442}"/>
              </a:ext>
            </a:extLst>
          </p:cNvPr>
          <p:cNvSpPr/>
          <p:nvPr/>
        </p:nvSpPr>
        <p:spPr bwMode="auto">
          <a:xfrm>
            <a:off x="6560359" y="3626309"/>
            <a:ext cx="1846385" cy="357545"/>
          </a:xfrm>
          <a:prstGeom prst="roundRect">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Regional Coordinated Access Working Groups</a:t>
            </a:r>
          </a:p>
        </p:txBody>
      </p:sp>
      <p:cxnSp>
        <p:nvCxnSpPr>
          <p:cNvPr id="44" name="Straight Connector 43">
            <a:extLst>
              <a:ext uri="{FF2B5EF4-FFF2-40B4-BE49-F238E27FC236}">
                <a16:creationId xmlns:a16="http://schemas.microsoft.com/office/drawing/2014/main" id="{85C7C6B5-7EB0-547C-5A90-8EBAC1844D9F}"/>
              </a:ext>
            </a:extLst>
          </p:cNvPr>
          <p:cNvCxnSpPr/>
          <p:nvPr/>
        </p:nvCxnSpPr>
        <p:spPr bwMode="auto">
          <a:xfrm>
            <a:off x="7498623" y="3502100"/>
            <a:ext cx="0" cy="109137"/>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46" name="TextBox 45">
            <a:extLst>
              <a:ext uri="{FF2B5EF4-FFF2-40B4-BE49-F238E27FC236}">
                <a16:creationId xmlns:a16="http://schemas.microsoft.com/office/drawing/2014/main" id="{7F781B51-AB78-1F1E-9045-655C84416F81}"/>
              </a:ext>
            </a:extLst>
          </p:cNvPr>
          <p:cNvSpPr txBox="1"/>
          <p:nvPr/>
        </p:nvSpPr>
        <p:spPr>
          <a:xfrm>
            <a:off x="6447313" y="2901697"/>
            <a:ext cx="1713548"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1" i="0" u="sng"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REGIONAL OVERSIGHT</a:t>
            </a:r>
            <a:endParaRPr kumimoji="0" lang="en-CA" sz="900" b="1" i="0" u="sng"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cxnSp>
        <p:nvCxnSpPr>
          <p:cNvPr id="47" name="Connector: Elbow 46">
            <a:extLst>
              <a:ext uri="{FF2B5EF4-FFF2-40B4-BE49-F238E27FC236}">
                <a16:creationId xmlns:a16="http://schemas.microsoft.com/office/drawing/2014/main" id="{EB88DB00-47A8-0DF2-12DD-C37451524E2D}"/>
              </a:ext>
            </a:extLst>
          </p:cNvPr>
          <p:cNvCxnSpPr>
            <a:cxnSpLocks/>
            <a:stCxn id="23" idx="3"/>
            <a:endCxn id="46" idx="0"/>
          </p:cNvCxnSpPr>
          <p:nvPr/>
        </p:nvCxnSpPr>
        <p:spPr bwMode="auto">
          <a:xfrm>
            <a:off x="5542378" y="2507132"/>
            <a:ext cx="1761709" cy="394565"/>
          </a:xfrm>
          <a:prstGeom prst="bentConnector2">
            <a:avLst/>
          </a:prstGeom>
          <a:solidFill>
            <a:srgbClr val="FFFF00"/>
          </a:solidFill>
          <a:ln w="28575" cap="flat" cmpd="sng" algn="ctr">
            <a:solidFill>
              <a:schemeClr val="tx1"/>
            </a:solidFill>
            <a:prstDash val="dash"/>
            <a:round/>
            <a:headEnd type="triangle"/>
            <a:tailEnd type="triangle"/>
          </a:ln>
          <a:effectLst/>
        </p:spPr>
      </p:cxnSp>
      <p:cxnSp>
        <p:nvCxnSpPr>
          <p:cNvPr id="52" name="Straight Arrow Connector 51">
            <a:extLst>
              <a:ext uri="{FF2B5EF4-FFF2-40B4-BE49-F238E27FC236}">
                <a16:creationId xmlns:a16="http://schemas.microsoft.com/office/drawing/2014/main" id="{3165D0D8-51F4-485C-9779-A1A9C3E1558F}"/>
              </a:ext>
            </a:extLst>
          </p:cNvPr>
          <p:cNvCxnSpPr>
            <a:cxnSpLocks/>
            <a:stCxn id="23" idx="2"/>
          </p:cNvCxnSpPr>
          <p:nvPr/>
        </p:nvCxnSpPr>
        <p:spPr bwMode="auto">
          <a:xfrm flipH="1">
            <a:off x="4866878" y="2685904"/>
            <a:ext cx="500" cy="432994"/>
          </a:xfrm>
          <a:prstGeom prst="straightConnector1">
            <a:avLst/>
          </a:prstGeom>
          <a:solidFill>
            <a:srgbClr val="FFFF00"/>
          </a:solidFill>
          <a:ln w="28575" cap="flat" cmpd="sng" algn="ctr">
            <a:solidFill>
              <a:schemeClr val="tx1"/>
            </a:solidFill>
            <a:prstDash val="solid"/>
            <a:round/>
            <a:headEnd type="triangle"/>
            <a:tailEnd type="triangle"/>
          </a:ln>
          <a:effectLst/>
        </p:spPr>
      </p:cxnSp>
      <p:cxnSp>
        <p:nvCxnSpPr>
          <p:cNvPr id="53" name="Straight Arrow Connector 52">
            <a:extLst>
              <a:ext uri="{FF2B5EF4-FFF2-40B4-BE49-F238E27FC236}">
                <a16:creationId xmlns:a16="http://schemas.microsoft.com/office/drawing/2014/main" id="{97956A7B-5171-C6DF-DE80-748BA4142E3E}"/>
              </a:ext>
            </a:extLst>
          </p:cNvPr>
          <p:cNvCxnSpPr>
            <a:cxnSpLocks/>
          </p:cNvCxnSpPr>
          <p:nvPr/>
        </p:nvCxnSpPr>
        <p:spPr bwMode="auto">
          <a:xfrm flipH="1">
            <a:off x="5955868" y="3611583"/>
            <a:ext cx="425279" cy="1"/>
          </a:xfrm>
          <a:prstGeom prst="straightConnector1">
            <a:avLst/>
          </a:prstGeom>
          <a:solidFill>
            <a:srgbClr val="FFFF00"/>
          </a:solidFill>
          <a:ln w="28575" cap="flat" cmpd="sng" algn="ctr">
            <a:solidFill>
              <a:schemeClr val="tx1"/>
            </a:solidFill>
            <a:prstDash val="dash"/>
            <a:round/>
            <a:headEnd type="triangle"/>
            <a:tailEnd type="triangle"/>
          </a:ln>
          <a:effectLst/>
        </p:spPr>
      </p:cxnSp>
      <p:sp>
        <p:nvSpPr>
          <p:cNvPr id="58" name="Rectangle: Rounded Corners 57">
            <a:extLst>
              <a:ext uri="{FF2B5EF4-FFF2-40B4-BE49-F238E27FC236}">
                <a16:creationId xmlns:a16="http://schemas.microsoft.com/office/drawing/2014/main" id="{4ECD922D-5D6D-AE91-58E5-6A57C22831AC}"/>
              </a:ext>
            </a:extLst>
          </p:cNvPr>
          <p:cNvSpPr/>
          <p:nvPr/>
        </p:nvSpPr>
        <p:spPr bwMode="auto">
          <a:xfrm>
            <a:off x="2421602" y="802231"/>
            <a:ext cx="1998122" cy="319236"/>
          </a:xfrm>
          <a:prstGeom prst="roundRect">
            <a:avLst/>
          </a:prstGeom>
          <a:solidFill>
            <a:schemeClr val="accent5">
              <a:lumMod val="20000"/>
              <a:lumOff val="80000"/>
            </a:schemeClr>
          </a:solidFill>
          <a:ln w="9525" cap="flat" cmpd="sng" algn="ctr">
            <a:solidFill>
              <a:schemeClr val="accent5"/>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OH Leadership &amp; Ministry of Health </a:t>
            </a:r>
            <a:r>
              <a:rPr kumimoji="0" lang="en-US" sz="600" b="0" i="1" u="none" strike="noStrike" kern="1200" cap="none" spc="0" normalizeH="0" baseline="0" noProof="0">
                <a:ln>
                  <a:noFill/>
                </a:ln>
                <a:solidFill>
                  <a:srgbClr val="000000"/>
                </a:solidFill>
                <a:effectLst/>
                <a:uLnTx/>
                <a:uFillTx/>
                <a:latin typeface="Arial" charset="0"/>
                <a:ea typeface="ＭＳ Ｐゴシック" pitchFamily="68" charset="-128"/>
                <a:cs typeface="+mn-cs"/>
              </a:rPr>
              <a:t>(i.e., CIQP Leadership &amp; OH Board of Directors)</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59" name="Arrow: Up 58">
            <a:extLst>
              <a:ext uri="{FF2B5EF4-FFF2-40B4-BE49-F238E27FC236}">
                <a16:creationId xmlns:a16="http://schemas.microsoft.com/office/drawing/2014/main" id="{01F7E266-CCD2-C978-FA55-7A1748B311D9}"/>
              </a:ext>
            </a:extLst>
          </p:cNvPr>
          <p:cNvSpPr/>
          <p:nvPr/>
        </p:nvSpPr>
        <p:spPr bwMode="auto">
          <a:xfrm>
            <a:off x="3329703" y="1154189"/>
            <a:ext cx="164336" cy="271016"/>
          </a:xfrm>
          <a:prstGeom prst="upArrow">
            <a:avLst/>
          </a:prstGeom>
          <a:solidFill>
            <a:srgbClr val="00B2E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l" defTabSz="342900" rtl="0" eaLnBrk="1" fontAlgn="base" latinLnBrk="0" hangingPunct="1">
              <a:lnSpc>
                <a:spcPct val="100000"/>
              </a:lnSpc>
              <a:spcBef>
                <a:spcPct val="50000"/>
              </a:spcBef>
              <a:spcAft>
                <a:spcPct val="0"/>
              </a:spcAft>
              <a:buClrTx/>
              <a:buSzTx/>
              <a:buFontTx/>
              <a:buNone/>
              <a:tabLst/>
              <a:defRPr/>
            </a:pPr>
            <a:endParaRPr kumimoji="0" lang="en-CA" sz="1050" b="0" i="0" u="sng"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78" name="Rectangle: Rounded Corners 77">
            <a:extLst>
              <a:ext uri="{FF2B5EF4-FFF2-40B4-BE49-F238E27FC236}">
                <a16:creationId xmlns:a16="http://schemas.microsoft.com/office/drawing/2014/main" id="{5B93EC0E-83EF-A162-55B0-ECE0597A71BA}"/>
              </a:ext>
            </a:extLst>
          </p:cNvPr>
          <p:cNvSpPr/>
          <p:nvPr/>
        </p:nvSpPr>
        <p:spPr bwMode="auto">
          <a:xfrm>
            <a:off x="3943686" y="4362320"/>
            <a:ext cx="1846385" cy="217081"/>
          </a:xfrm>
          <a:prstGeom prst="roundRect">
            <a:avLst/>
          </a:prstGeom>
          <a:solidFill>
            <a:schemeClr val="bg2">
              <a:lumMod val="40000"/>
              <a:lumOff val="60000"/>
            </a:schemeClr>
          </a:solidFill>
          <a:ln w="9525"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342900" rtl="0" eaLnBrk="1" fontAlgn="base" latinLnBrk="0" hangingPunct="1">
              <a:lnSpc>
                <a:spcPct val="100000"/>
              </a:lnSpc>
              <a:spcBef>
                <a:spcPts val="0"/>
              </a:spcBef>
              <a:spcAft>
                <a:spcPct val="0"/>
              </a:spcAft>
              <a:buClrTx/>
              <a:buSzTx/>
              <a:buFontTx/>
              <a:buNone/>
              <a:tabLst/>
              <a:defRPr/>
            </a:pPr>
            <a:r>
              <a:rPr kumimoji="0" lang="en-US" sz="825" b="1" i="0" u="none" strike="noStrike" kern="1200" cap="none" spc="0" normalizeH="0" baseline="0" noProof="0" err="1">
                <a:ln>
                  <a:noFill/>
                </a:ln>
                <a:solidFill>
                  <a:srgbClr val="000000"/>
                </a:solidFill>
                <a:effectLst/>
                <a:uLnTx/>
                <a:uFillTx/>
                <a:latin typeface="Arial" charset="0"/>
                <a:ea typeface="ＭＳ Ｐゴシック" pitchFamily="68" charset="-128"/>
                <a:cs typeface="+mn-cs"/>
              </a:rPr>
              <a:t>CoE</a:t>
            </a:r>
            <a:r>
              <a:rPr kumimoji="0" lang="en-US" sz="825" b="1" i="0" u="none" strike="noStrike" kern="1200" cap="none" spc="0" normalizeH="0" baseline="0" noProof="0">
                <a:ln>
                  <a:noFill/>
                </a:ln>
                <a:solidFill>
                  <a:srgbClr val="000000"/>
                </a:solidFill>
                <a:effectLst/>
                <a:uLnTx/>
                <a:uFillTx/>
                <a:latin typeface="Arial" charset="0"/>
                <a:ea typeface="ＭＳ Ｐゴシック" pitchFamily="68" charset="-128"/>
                <a:cs typeface="+mn-cs"/>
              </a:rPr>
              <a:t> ELT &amp; Project Team</a:t>
            </a:r>
            <a:endParaRPr kumimoji="0" lang="en-CA" sz="600" b="0" i="1" u="none" strike="noStrike" kern="1200" cap="none" spc="0" normalizeH="0" baseline="0" noProof="0">
              <a:ln>
                <a:noFill/>
              </a:ln>
              <a:solidFill>
                <a:srgbClr val="000000"/>
              </a:solidFill>
              <a:effectLst/>
              <a:uLnTx/>
              <a:uFillTx/>
              <a:latin typeface="Arial" charset="0"/>
              <a:ea typeface="ＭＳ Ｐゴシック" pitchFamily="68" charset="-128"/>
              <a:cs typeface="+mn-cs"/>
            </a:endParaRPr>
          </a:p>
        </p:txBody>
      </p:sp>
      <p:sp>
        <p:nvSpPr>
          <p:cNvPr id="80" name="Left Brace 79">
            <a:extLst>
              <a:ext uri="{FF2B5EF4-FFF2-40B4-BE49-F238E27FC236}">
                <a16:creationId xmlns:a16="http://schemas.microsoft.com/office/drawing/2014/main" id="{50C04951-1A7C-C21C-3FC3-73555866536F}"/>
              </a:ext>
            </a:extLst>
          </p:cNvPr>
          <p:cNvSpPr/>
          <p:nvPr/>
        </p:nvSpPr>
        <p:spPr bwMode="auto">
          <a:xfrm rot="16200000">
            <a:off x="4727228" y="432434"/>
            <a:ext cx="217082" cy="7545740"/>
          </a:xfrm>
          <a:prstGeom prst="leftBrace">
            <a:avLst>
              <a:gd name="adj1" fmla="val 98235"/>
              <a:gd name="adj2" fmla="val 50200"/>
            </a:avLst>
          </a:prstGeom>
          <a:noFill/>
          <a:ln w="3175" cap="flat" cmpd="sng" algn="ctr">
            <a:solidFill>
              <a:schemeClr val="tx2">
                <a:lumMod val="75000"/>
                <a:lumOff val="25000"/>
              </a:schemeClr>
            </a:solidFill>
            <a:prstDash val="solid"/>
            <a:round/>
            <a:headEnd type="none" w="med" len="med"/>
            <a:tailEnd type="none" w="med" len="me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srgbClr val="000000"/>
              </a:solidFill>
              <a:effectLst/>
              <a:uLnTx/>
              <a:uFillTx/>
              <a:latin typeface="Arial"/>
              <a:ea typeface="MS PGothic" panose="020B0600070205080204" pitchFamily="34" charset="-128"/>
              <a:cs typeface="+mn-cs"/>
            </a:endParaRPr>
          </a:p>
        </p:txBody>
      </p:sp>
      <p:pic>
        <p:nvPicPr>
          <p:cNvPr id="4" name="Graphic 2" descr="Female Profile outline">
            <a:extLst>
              <a:ext uri="{FF2B5EF4-FFF2-40B4-BE49-F238E27FC236}">
                <a16:creationId xmlns:a16="http://schemas.microsoft.com/office/drawing/2014/main" id="{B53FDD20-AF58-357A-AF97-3E1EFA0E1F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84345" y="1430672"/>
            <a:ext cx="207749" cy="207749"/>
          </a:xfrm>
          <a:prstGeom prst="ellipse">
            <a:avLst/>
          </a:prstGeom>
          <a:solidFill>
            <a:schemeClr val="bg1"/>
          </a:solidFill>
          <a:ln w="19050">
            <a:solidFill>
              <a:schemeClr val="bg2"/>
            </a:solidFill>
          </a:ln>
        </p:spPr>
      </p:pic>
      <p:pic>
        <p:nvPicPr>
          <p:cNvPr id="5" name="Graphic 2" descr="Female Profile outline">
            <a:extLst>
              <a:ext uri="{FF2B5EF4-FFF2-40B4-BE49-F238E27FC236}">
                <a16:creationId xmlns:a16="http://schemas.microsoft.com/office/drawing/2014/main" id="{256C3551-BE41-0040-C583-E28F8AFDA4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39739" y="2835898"/>
            <a:ext cx="207749" cy="207749"/>
          </a:xfrm>
          <a:prstGeom prst="ellipse">
            <a:avLst/>
          </a:prstGeom>
          <a:solidFill>
            <a:schemeClr val="bg1"/>
          </a:solidFill>
          <a:ln w="19050">
            <a:solidFill>
              <a:schemeClr val="bg2"/>
            </a:solidFill>
          </a:ln>
        </p:spPr>
      </p:pic>
      <p:pic>
        <p:nvPicPr>
          <p:cNvPr id="6" name="Graphic 2" descr="Female Profile outline">
            <a:extLst>
              <a:ext uri="{FF2B5EF4-FFF2-40B4-BE49-F238E27FC236}">
                <a16:creationId xmlns:a16="http://schemas.microsoft.com/office/drawing/2014/main" id="{A7C9421B-7E2F-869A-72C0-EA229DF389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3663" y="2849905"/>
            <a:ext cx="207749" cy="207749"/>
          </a:xfrm>
          <a:prstGeom prst="ellipse">
            <a:avLst/>
          </a:prstGeom>
          <a:solidFill>
            <a:schemeClr val="bg1"/>
          </a:solidFill>
          <a:ln w="19050">
            <a:solidFill>
              <a:schemeClr val="bg2"/>
            </a:solidFill>
          </a:ln>
        </p:spPr>
      </p:pic>
      <p:pic>
        <p:nvPicPr>
          <p:cNvPr id="7" name="Graphic 2" descr="Female Profile outline">
            <a:extLst>
              <a:ext uri="{FF2B5EF4-FFF2-40B4-BE49-F238E27FC236}">
                <a16:creationId xmlns:a16="http://schemas.microsoft.com/office/drawing/2014/main" id="{ECB247C8-0EE6-D9E7-F50A-42725087B8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2366" y="4579401"/>
            <a:ext cx="126630" cy="126630"/>
          </a:xfrm>
          <a:prstGeom prst="ellipse">
            <a:avLst/>
          </a:prstGeom>
          <a:solidFill>
            <a:schemeClr val="bg1"/>
          </a:solidFill>
          <a:ln w="19050">
            <a:solidFill>
              <a:schemeClr val="bg2"/>
            </a:solidFill>
          </a:ln>
        </p:spPr>
      </p:pic>
      <p:sp>
        <p:nvSpPr>
          <p:cNvPr id="10" name="TextBox 9">
            <a:extLst>
              <a:ext uri="{FF2B5EF4-FFF2-40B4-BE49-F238E27FC236}">
                <a16:creationId xmlns:a16="http://schemas.microsoft.com/office/drawing/2014/main" id="{F5CF06D6-A9DE-1728-3C6F-43A9E56A60F2}"/>
              </a:ext>
            </a:extLst>
          </p:cNvPr>
          <p:cNvSpPr txBox="1"/>
          <p:nvPr/>
        </p:nvSpPr>
        <p:spPr>
          <a:xfrm>
            <a:off x="248036" y="4581492"/>
            <a:ext cx="4713842" cy="184666"/>
          </a:xfrm>
          <a:prstGeom prst="rect">
            <a:avLst/>
          </a:prstGeom>
          <a:noFill/>
        </p:spPr>
        <p:txBody>
          <a:bodyPr wrap="square">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People with lived/living experience are/will be members of these groups. </a:t>
            </a:r>
          </a:p>
        </p:txBody>
      </p:sp>
    </p:spTree>
    <p:extLst>
      <p:ext uri="{BB962C8B-B14F-4D97-AF65-F5344CB8AC3E}">
        <p14:creationId xmlns:p14="http://schemas.microsoft.com/office/powerpoint/2010/main" val="115952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71C1-05B0-B0B5-8CCC-5960E1DC5FF2}"/>
              </a:ext>
            </a:extLst>
          </p:cNvPr>
          <p:cNvSpPr>
            <a:spLocks noGrp="1"/>
          </p:cNvSpPr>
          <p:nvPr>
            <p:ph type="title"/>
          </p:nvPr>
        </p:nvSpPr>
        <p:spPr>
          <a:xfrm>
            <a:off x="457200" y="164145"/>
            <a:ext cx="8229600" cy="874432"/>
          </a:xfrm>
        </p:spPr>
        <p:txBody>
          <a:bodyPr/>
          <a:lstStyle/>
          <a:p>
            <a:r>
              <a:rPr lang="en-US" dirty="0"/>
              <a:t>Guidance for the Work</a:t>
            </a:r>
          </a:p>
        </p:txBody>
      </p:sp>
      <p:graphicFrame>
        <p:nvGraphicFramePr>
          <p:cNvPr id="4" name="Content Placeholder 3">
            <a:extLst>
              <a:ext uri="{FF2B5EF4-FFF2-40B4-BE49-F238E27FC236}">
                <a16:creationId xmlns:a16="http://schemas.microsoft.com/office/drawing/2014/main" id="{6949FA0D-B82F-25B6-FCA2-2174B4430CA0}"/>
              </a:ext>
            </a:extLst>
          </p:cNvPr>
          <p:cNvGraphicFramePr>
            <a:graphicFrameLocks noGrp="1"/>
          </p:cNvGraphicFramePr>
          <p:nvPr>
            <p:ph idx="1"/>
          </p:nvPr>
        </p:nvGraphicFramePr>
        <p:xfrm>
          <a:off x="423408" y="1275160"/>
          <a:ext cx="8263393" cy="3187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3725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0253-4428-3BE9-0A0F-A717585B74AA}"/>
              </a:ext>
            </a:extLst>
          </p:cNvPr>
          <p:cNvSpPr>
            <a:spLocks noGrp="1"/>
          </p:cNvSpPr>
          <p:nvPr>
            <p:ph type="title"/>
          </p:nvPr>
        </p:nvSpPr>
        <p:spPr/>
        <p:txBody>
          <a:bodyPr/>
          <a:lstStyle/>
          <a:p>
            <a:r>
              <a:rPr lang="en-US" dirty="0"/>
              <a:t>Critical Success Factors</a:t>
            </a:r>
            <a:endParaRPr lang="en-CA" dirty="0"/>
          </a:p>
        </p:txBody>
      </p:sp>
      <p:sp>
        <p:nvSpPr>
          <p:cNvPr id="3" name="Content Placeholder 2">
            <a:extLst>
              <a:ext uri="{FF2B5EF4-FFF2-40B4-BE49-F238E27FC236}">
                <a16:creationId xmlns:a16="http://schemas.microsoft.com/office/drawing/2014/main" id="{00B10B54-40FB-6EB6-54C6-BCB7B1DBE112}"/>
              </a:ext>
            </a:extLst>
          </p:cNvPr>
          <p:cNvSpPr>
            <a:spLocks noGrp="1"/>
          </p:cNvSpPr>
          <p:nvPr>
            <p:ph idx="1"/>
          </p:nvPr>
        </p:nvSpPr>
        <p:spPr>
          <a:xfrm>
            <a:off x="457200" y="1144988"/>
            <a:ext cx="8146111" cy="3293662"/>
          </a:xfrm>
        </p:spPr>
        <p:txBody>
          <a:bodyPr>
            <a:normAutofit/>
          </a:bodyPr>
          <a:lstStyle/>
          <a:p>
            <a:pPr marL="342900" indent="-342900">
              <a:buFont typeface="Arial" panose="020B0604020202020204" pitchFamily="34" charset="0"/>
              <a:buChar char="•"/>
            </a:pPr>
            <a:r>
              <a:rPr lang="en-US" sz="1800" b="1">
                <a:solidFill>
                  <a:schemeClr val="accent1"/>
                </a:solidFill>
              </a:rPr>
              <a:t>Defining Scope &amp; Roles</a:t>
            </a:r>
            <a:r>
              <a:rPr lang="en-US" sz="1800">
                <a:solidFill>
                  <a:schemeClr val="accent1"/>
                </a:solidFill>
              </a:rPr>
              <a:t>: </a:t>
            </a:r>
            <a:r>
              <a:rPr lang="en-US" sz="1800"/>
              <a:t>Clear goals, objectives, roles, responsibilities &amp; accountabilities</a:t>
            </a:r>
          </a:p>
          <a:p>
            <a:pPr marL="342900" indent="-342900">
              <a:buFont typeface="Arial" panose="020B0604020202020204" pitchFamily="34" charset="0"/>
              <a:buChar char="•"/>
            </a:pPr>
            <a:r>
              <a:rPr lang="en-US" sz="1800" b="1">
                <a:solidFill>
                  <a:schemeClr val="accent1"/>
                </a:solidFill>
              </a:rPr>
              <a:t>Stakeholder Engagement &amp; Co-Design:</a:t>
            </a:r>
            <a:r>
              <a:rPr lang="en-US" sz="1800"/>
              <a:t> successful partnership, collaboration &amp; communication with OH Regions, teams across OH, PWLE, and system stakeholders (e.g., MHA Services, Primary Care, OHTs)</a:t>
            </a:r>
          </a:p>
          <a:p>
            <a:pPr marL="342900" indent="-342900">
              <a:buFont typeface="Arial" panose="020B0604020202020204" pitchFamily="34" charset="0"/>
              <a:buChar char="•"/>
            </a:pPr>
            <a:r>
              <a:rPr lang="en-US" sz="1800" b="1">
                <a:solidFill>
                  <a:schemeClr val="accent1"/>
                </a:solidFill>
              </a:rPr>
              <a:t>Existing assets and provincial investments are leveraged and integrated </a:t>
            </a:r>
            <a:r>
              <a:rPr lang="en-US" sz="1800"/>
              <a:t>(e.g., Health811, OHT 24/7 navigation, CWM, etc.)</a:t>
            </a:r>
          </a:p>
          <a:p>
            <a:pPr marL="342900" indent="-342900">
              <a:buFont typeface="Arial" panose="020B0604020202020204" pitchFamily="34" charset="0"/>
              <a:buChar char="•"/>
            </a:pPr>
            <a:r>
              <a:rPr lang="en-US" sz="1800" b="1">
                <a:solidFill>
                  <a:schemeClr val="accent1"/>
                </a:solidFill>
              </a:rPr>
              <a:t>Sustained Funding </a:t>
            </a:r>
            <a:r>
              <a:rPr lang="en-US" sz="1800"/>
              <a:t>to support regional implementation and sustain operations</a:t>
            </a:r>
            <a:endParaRPr lang="en-CA" sz="1800"/>
          </a:p>
        </p:txBody>
      </p:sp>
      <p:sp>
        <p:nvSpPr>
          <p:cNvPr id="4" name="TextBox 3">
            <a:extLst>
              <a:ext uri="{FF2B5EF4-FFF2-40B4-BE49-F238E27FC236}">
                <a16:creationId xmlns:a16="http://schemas.microsoft.com/office/drawing/2014/main" id="{BA70FB7B-3D62-936F-CC98-864F8A0AE6FF}"/>
              </a:ext>
            </a:extLst>
          </p:cNvPr>
          <p:cNvSpPr txBox="1"/>
          <p:nvPr/>
        </p:nvSpPr>
        <p:spPr>
          <a:xfrm>
            <a:off x="2359172" y="4779300"/>
            <a:ext cx="6850625" cy="20005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OH: Ontario Health; PWLE: People with Lived/Living Experience; MHA: Mental Health &amp; Addictions; OHT: Ontario Health Teams; CWM: Central Waitlist Management.</a:t>
            </a:r>
            <a:endParaRPr kumimoji="0" lang="en-CA" sz="600" b="0" i="0" u="none" strike="noStrike" kern="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75121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027A-AFA3-30CA-76A8-6DFFAFB2E82C}"/>
              </a:ext>
            </a:extLst>
          </p:cNvPr>
          <p:cNvSpPr>
            <a:spLocks noGrp="1"/>
          </p:cNvSpPr>
          <p:nvPr>
            <p:ph type="title"/>
          </p:nvPr>
        </p:nvSpPr>
        <p:spPr/>
        <p:txBody>
          <a:bodyPr/>
          <a:lstStyle/>
          <a:p>
            <a:r>
              <a:rPr lang="en-US" dirty="0"/>
              <a:t>Next Steps</a:t>
            </a:r>
            <a:endParaRPr lang="en-CA" dirty="0"/>
          </a:p>
        </p:txBody>
      </p:sp>
      <p:sp>
        <p:nvSpPr>
          <p:cNvPr id="3" name="Content Placeholder 2">
            <a:extLst>
              <a:ext uri="{FF2B5EF4-FFF2-40B4-BE49-F238E27FC236}">
                <a16:creationId xmlns:a16="http://schemas.microsoft.com/office/drawing/2014/main" id="{1C4408FA-9D6A-BF91-2BA8-FB485C946855}"/>
              </a:ext>
            </a:extLst>
          </p:cNvPr>
          <p:cNvSpPr>
            <a:spLocks noGrp="1"/>
          </p:cNvSpPr>
          <p:nvPr>
            <p:ph idx="1"/>
          </p:nvPr>
        </p:nvSpPr>
        <p:spPr>
          <a:xfrm>
            <a:off x="457200" y="1038577"/>
            <a:ext cx="8229600" cy="3186354"/>
          </a:xfrm>
        </p:spPr>
        <p:txBody>
          <a:bodyPr/>
          <a:lstStyle/>
          <a:p>
            <a:pPr marL="342900" indent="-342900">
              <a:buFont typeface="Arial" panose="020B0604020202020204" pitchFamily="34" charset="0"/>
              <a:buChar char="•"/>
            </a:pPr>
            <a:r>
              <a:rPr lang="en-US" sz="1800"/>
              <a:t>Advisory Committee to begin development of provincial standards (including service model, clinical tools &amp; protocols, data and digital requirements, and performance measurement) </a:t>
            </a:r>
          </a:p>
          <a:p>
            <a:pPr marL="342900" indent="-342900">
              <a:buFont typeface="Arial" panose="020B0604020202020204" pitchFamily="34" charset="0"/>
              <a:buChar char="•"/>
            </a:pPr>
            <a:r>
              <a:rPr lang="en-US" sz="1800"/>
              <a:t>Initiate provincial current state assessment, building upon the regional work completed and underway</a:t>
            </a:r>
            <a:r>
              <a:rPr lang="en-US" sz="1800" b="1"/>
              <a:t> </a:t>
            </a:r>
          </a:p>
          <a:p>
            <a:pPr marL="342900" indent="-342900">
              <a:buFont typeface="Arial" panose="020B0604020202020204" pitchFamily="34" charset="0"/>
              <a:buChar char="•"/>
            </a:pPr>
            <a:r>
              <a:rPr lang="en-US" sz="1800"/>
              <a:t>Continue </a:t>
            </a:r>
            <a:r>
              <a:rPr lang="en-CA" sz="1800"/>
              <a:t>to work collaboratively with the OH Regions to establish regional leadership and operational supports</a:t>
            </a:r>
          </a:p>
          <a:p>
            <a:pPr marL="342900" indent="-342900">
              <a:buFont typeface="Arial" panose="020B0604020202020204" pitchFamily="34" charset="0"/>
              <a:buChar char="•"/>
            </a:pPr>
            <a:r>
              <a:rPr lang="en-CA" sz="1800"/>
              <a:t>Secure multi-year funding to enable ongoing provincial and regional implementation and operations</a:t>
            </a:r>
          </a:p>
        </p:txBody>
      </p:sp>
    </p:spTree>
    <p:extLst>
      <p:ext uri="{BB962C8B-B14F-4D97-AF65-F5344CB8AC3E}">
        <p14:creationId xmlns:p14="http://schemas.microsoft.com/office/powerpoint/2010/main" val="3485822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D6A8-43D3-88C0-4B21-2E39F21B432D}"/>
              </a:ext>
            </a:extLst>
          </p:cNvPr>
          <p:cNvSpPr>
            <a:spLocks noGrp="1"/>
          </p:cNvSpPr>
          <p:nvPr>
            <p:ph type="title"/>
          </p:nvPr>
        </p:nvSpPr>
        <p:spPr>
          <a:xfrm>
            <a:off x="457200" y="164145"/>
            <a:ext cx="8304028" cy="874432"/>
          </a:xfrm>
        </p:spPr>
        <p:txBody>
          <a:bodyPr/>
          <a:lstStyle/>
          <a:p>
            <a:r>
              <a:rPr lang="en-US" sz="2800" dirty="0"/>
              <a:t>Impact of Coordinated Access on Providers and Organizations</a:t>
            </a:r>
          </a:p>
        </p:txBody>
      </p:sp>
      <p:sp>
        <p:nvSpPr>
          <p:cNvPr id="3" name="Content Placeholder 2">
            <a:extLst>
              <a:ext uri="{FF2B5EF4-FFF2-40B4-BE49-F238E27FC236}">
                <a16:creationId xmlns:a16="http://schemas.microsoft.com/office/drawing/2014/main" id="{9D3E420E-4B14-DA58-8143-979E22CDDD4C}"/>
              </a:ext>
            </a:extLst>
          </p:cNvPr>
          <p:cNvSpPr>
            <a:spLocks noGrp="1"/>
          </p:cNvSpPr>
          <p:nvPr>
            <p:ph idx="1"/>
          </p:nvPr>
        </p:nvSpPr>
        <p:spPr/>
        <p:txBody>
          <a:bodyPr/>
          <a:lstStyle/>
          <a:p>
            <a:r>
              <a:rPr lang="en-US"/>
              <a:t>May increase volumes because of a removal of a structural barrier</a:t>
            </a:r>
          </a:p>
          <a:p>
            <a:r>
              <a:rPr lang="en-US"/>
              <a:t>May define patients seen (vs. seeing who walks through a door or happens to be referred)</a:t>
            </a:r>
          </a:p>
          <a:p>
            <a:r>
              <a:rPr lang="en-US"/>
              <a:t>Will encourage defining patient populations amongst different providers</a:t>
            </a:r>
          </a:p>
        </p:txBody>
      </p:sp>
    </p:spTree>
    <p:extLst>
      <p:ext uri="{BB962C8B-B14F-4D97-AF65-F5344CB8AC3E}">
        <p14:creationId xmlns:p14="http://schemas.microsoft.com/office/powerpoint/2010/main" val="802453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D6A8-43D3-88C0-4B21-2E39F21B432D}"/>
              </a:ext>
            </a:extLst>
          </p:cNvPr>
          <p:cNvSpPr>
            <a:spLocks noGrp="1"/>
          </p:cNvSpPr>
          <p:nvPr>
            <p:ph type="title"/>
          </p:nvPr>
        </p:nvSpPr>
        <p:spPr>
          <a:xfrm>
            <a:off x="457200" y="164145"/>
            <a:ext cx="8229600" cy="874432"/>
          </a:xfrm>
        </p:spPr>
        <p:txBody>
          <a:bodyPr/>
          <a:lstStyle/>
          <a:p>
            <a:r>
              <a:rPr lang="en-US" sz="2800" dirty="0"/>
              <a:t>Impact of Coordinated Access on the System</a:t>
            </a:r>
          </a:p>
        </p:txBody>
      </p:sp>
      <p:sp>
        <p:nvSpPr>
          <p:cNvPr id="3" name="Content Placeholder 2">
            <a:extLst>
              <a:ext uri="{FF2B5EF4-FFF2-40B4-BE49-F238E27FC236}">
                <a16:creationId xmlns:a16="http://schemas.microsoft.com/office/drawing/2014/main" id="{9D3E420E-4B14-DA58-8143-979E22CDDD4C}"/>
              </a:ext>
            </a:extLst>
          </p:cNvPr>
          <p:cNvSpPr>
            <a:spLocks noGrp="1"/>
          </p:cNvSpPr>
          <p:nvPr>
            <p:ph idx="1"/>
          </p:nvPr>
        </p:nvSpPr>
        <p:spPr/>
        <p:txBody>
          <a:bodyPr/>
          <a:lstStyle/>
          <a:p>
            <a:r>
              <a:rPr lang="en-US"/>
              <a:t>Patients who seek treatment will get closer to population-based need</a:t>
            </a:r>
          </a:p>
          <a:p>
            <a:r>
              <a:rPr lang="en-US"/>
              <a:t>Characterize demand for the first time</a:t>
            </a:r>
          </a:p>
          <a:p>
            <a:r>
              <a:rPr lang="en-US"/>
              <a:t>Opportunity to align supply (number and types of services) to demand</a:t>
            </a:r>
          </a:p>
          <a:p>
            <a:r>
              <a:rPr lang="en-US"/>
              <a:t>Fund services according to demand</a:t>
            </a:r>
          </a:p>
        </p:txBody>
      </p:sp>
    </p:spTree>
    <p:extLst>
      <p:ext uri="{BB962C8B-B14F-4D97-AF65-F5344CB8AC3E}">
        <p14:creationId xmlns:p14="http://schemas.microsoft.com/office/powerpoint/2010/main" val="644249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0DD2-5D28-DD0F-C9D9-084F3651A2FD}"/>
              </a:ext>
            </a:extLst>
          </p:cNvPr>
          <p:cNvSpPr>
            <a:spLocks noGrp="1"/>
          </p:cNvSpPr>
          <p:nvPr>
            <p:ph type="title"/>
          </p:nvPr>
        </p:nvSpPr>
        <p:spPr/>
        <p:txBody>
          <a:bodyPr/>
          <a:lstStyle/>
          <a:p>
            <a:r>
              <a:rPr lang="en-US" dirty="0"/>
              <a:t>Questions?</a:t>
            </a:r>
          </a:p>
        </p:txBody>
      </p:sp>
      <p:pic>
        <p:nvPicPr>
          <p:cNvPr id="4" name="Content Placeholder 4" descr="Customer review with solid fill">
            <a:extLst>
              <a:ext uri="{FF2B5EF4-FFF2-40B4-BE49-F238E27FC236}">
                <a16:creationId xmlns:a16="http://schemas.microsoft.com/office/drawing/2014/main" id="{793348B5-36E4-56B0-9772-F7D2C498EDFC}"/>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348728" y="1348478"/>
            <a:ext cx="2446544" cy="2446544"/>
          </a:xfrm>
        </p:spPr>
      </p:pic>
    </p:spTree>
    <p:extLst>
      <p:ext uri="{BB962C8B-B14F-4D97-AF65-F5344CB8AC3E}">
        <p14:creationId xmlns:p14="http://schemas.microsoft.com/office/powerpoint/2010/main" val="57096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25B6-3B2D-57E3-7999-BD90C3148BDE}"/>
              </a:ext>
            </a:extLst>
          </p:cNvPr>
          <p:cNvSpPr>
            <a:spLocks noGrp="1"/>
          </p:cNvSpPr>
          <p:nvPr>
            <p:ph type="title"/>
          </p:nvPr>
        </p:nvSpPr>
        <p:spPr/>
        <p:txBody>
          <a:bodyPr/>
          <a:lstStyle/>
          <a:p>
            <a:r>
              <a:rPr lang="en-US" dirty="0"/>
              <a:t>Ontario Regional Psychiatrist Supply</a:t>
            </a:r>
          </a:p>
        </p:txBody>
      </p:sp>
      <p:graphicFrame>
        <p:nvGraphicFramePr>
          <p:cNvPr id="4" name="Content Placeholder 3">
            <a:extLst>
              <a:ext uri="{FF2B5EF4-FFF2-40B4-BE49-F238E27FC236}">
                <a16:creationId xmlns:a16="http://schemas.microsoft.com/office/drawing/2014/main" id="{E918FAFE-4859-40DB-2721-2E248821281B}"/>
              </a:ext>
            </a:extLst>
          </p:cNvPr>
          <p:cNvGraphicFramePr>
            <a:graphicFrameLocks/>
          </p:cNvGraphicFramePr>
          <p:nvPr>
            <p:extLst>
              <p:ext uri="{D42A27DB-BD31-4B8C-83A1-F6EECF244321}">
                <p14:modId xmlns:p14="http://schemas.microsoft.com/office/powerpoint/2010/main" val="2387996051"/>
              </p:ext>
            </p:extLst>
          </p:nvPr>
        </p:nvGraphicFramePr>
        <p:xfrm>
          <a:off x="1298575" y="1041400"/>
          <a:ext cx="6546850" cy="37465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5">
            <a:extLst>
              <a:ext uri="{FF2B5EF4-FFF2-40B4-BE49-F238E27FC236}">
                <a16:creationId xmlns:a16="http://schemas.microsoft.com/office/drawing/2014/main" id="{00FB74CE-E29C-4449-834E-B1DBD1A3737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661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73F7-3DD4-7BBE-A6F8-0E16415A30B5}"/>
              </a:ext>
            </a:extLst>
          </p:cNvPr>
          <p:cNvSpPr>
            <a:spLocks noGrp="1"/>
          </p:cNvSpPr>
          <p:nvPr>
            <p:ph type="title"/>
          </p:nvPr>
        </p:nvSpPr>
        <p:spPr/>
        <p:txBody>
          <a:bodyPr/>
          <a:lstStyle/>
          <a:p>
            <a:r>
              <a:rPr lang="en-US" altLang="en-US" dirty="0"/>
              <a:t>Supply, Psychiatrist Age and Region</a:t>
            </a:r>
            <a:endParaRPr lang="en-US" dirty="0"/>
          </a:p>
        </p:txBody>
      </p:sp>
      <p:pic>
        <p:nvPicPr>
          <p:cNvPr id="5" name="Picture 1" descr="30_Yrs_from_Grad.pdf">
            <a:extLst>
              <a:ext uri="{FF2B5EF4-FFF2-40B4-BE49-F238E27FC236}">
                <a16:creationId xmlns:a16="http://schemas.microsoft.com/office/drawing/2014/main" id="{DBE66109-C620-4B1E-EF62-674D52CE31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1668" y="917926"/>
            <a:ext cx="5340665" cy="387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08E199-515F-19EC-83C7-E4C3A0EDB39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98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AAD1-9D4F-45F0-F138-F5C0550454CD}"/>
              </a:ext>
            </a:extLst>
          </p:cNvPr>
          <p:cNvSpPr>
            <a:spLocks noGrp="1"/>
          </p:cNvSpPr>
          <p:nvPr>
            <p:ph type="title"/>
          </p:nvPr>
        </p:nvSpPr>
        <p:spPr>
          <a:xfrm>
            <a:off x="457200" y="164144"/>
            <a:ext cx="8229600" cy="874432"/>
          </a:xfrm>
        </p:spPr>
        <p:txBody>
          <a:bodyPr/>
          <a:lstStyle/>
          <a:p>
            <a:r>
              <a:rPr lang="en-US" sz="2800" dirty="0"/>
              <a:t>Psychiatrist Visit 180 Days Post-Suicide Attempt</a:t>
            </a:r>
          </a:p>
        </p:txBody>
      </p:sp>
      <p:pic>
        <p:nvPicPr>
          <p:cNvPr id="4" name="Picture 3">
            <a:extLst>
              <a:ext uri="{FF2B5EF4-FFF2-40B4-BE49-F238E27FC236}">
                <a16:creationId xmlns:a16="http://schemas.microsoft.com/office/drawing/2014/main" id="{97C17B99-A82E-01EF-DB06-D44D1875552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E0EFFB6-4F7F-B0FC-7151-5B38F753C60C}"/>
              </a:ext>
            </a:extLst>
          </p:cNvPr>
          <p:cNvPicPr>
            <a:picLocks noChangeAspect="1"/>
          </p:cNvPicPr>
          <p:nvPr/>
        </p:nvPicPr>
        <p:blipFill>
          <a:blip r:embed="rId3"/>
          <a:stretch>
            <a:fillRect/>
          </a:stretch>
        </p:blipFill>
        <p:spPr>
          <a:xfrm>
            <a:off x="2105025" y="1079157"/>
            <a:ext cx="4933950" cy="3657600"/>
          </a:xfrm>
          <a:prstGeom prst="rect">
            <a:avLst/>
          </a:prstGeom>
        </p:spPr>
      </p:pic>
      <p:cxnSp>
        <p:nvCxnSpPr>
          <p:cNvPr id="6" name="Straight Arrow Connector 5">
            <a:extLst>
              <a:ext uri="{FF2B5EF4-FFF2-40B4-BE49-F238E27FC236}">
                <a16:creationId xmlns:a16="http://schemas.microsoft.com/office/drawing/2014/main" id="{2350A8A0-7255-BD16-F00F-33BF81F19426}"/>
              </a:ext>
            </a:extLst>
          </p:cNvPr>
          <p:cNvCxnSpPr>
            <a:cxnSpLocks/>
          </p:cNvCxnSpPr>
          <p:nvPr/>
        </p:nvCxnSpPr>
        <p:spPr>
          <a:xfrm>
            <a:off x="4176016" y="2045903"/>
            <a:ext cx="0" cy="5187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23E34B-17A7-A987-98FF-CA65F1077035}"/>
              </a:ext>
            </a:extLst>
          </p:cNvPr>
          <p:cNvSpPr txBox="1"/>
          <p:nvPr/>
        </p:nvSpPr>
        <p:spPr>
          <a:xfrm>
            <a:off x="3417064" y="1667086"/>
            <a:ext cx="1517904" cy="253916"/>
          </a:xfrm>
          <a:prstGeom prst="rect">
            <a:avLst/>
          </a:prstGeom>
          <a:noFill/>
        </p:spPr>
        <p:txBody>
          <a:bodyPr wrap="square" rtlCol="0">
            <a:spAutoFit/>
          </a:bodyPr>
          <a:lstStyle/>
          <a:p>
            <a:pPr algn="ctr"/>
            <a:r>
              <a:rPr lang="en-US" sz="1050" dirty="0"/>
              <a:t>Incentive Date</a:t>
            </a:r>
          </a:p>
        </p:txBody>
      </p:sp>
    </p:spTree>
    <p:extLst>
      <p:ext uri="{BB962C8B-B14F-4D97-AF65-F5344CB8AC3E}">
        <p14:creationId xmlns:p14="http://schemas.microsoft.com/office/powerpoint/2010/main" val="2166451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8AA69-F5EE-167F-D642-1C9327C78138}"/>
              </a:ext>
            </a:extLst>
          </p:cNvPr>
          <p:cNvSpPr>
            <a:spLocks noGrp="1"/>
          </p:cNvSpPr>
          <p:nvPr>
            <p:ph type="title"/>
          </p:nvPr>
        </p:nvSpPr>
        <p:spPr>
          <a:xfrm>
            <a:off x="457200" y="164144"/>
            <a:ext cx="8229600" cy="874432"/>
          </a:xfrm>
        </p:spPr>
        <p:txBody>
          <a:bodyPr/>
          <a:lstStyle/>
          <a:p>
            <a:r>
              <a:rPr lang="en-US" sz="2800" dirty="0"/>
              <a:t>Impact of Addiction Diagnosis on Psychiatric Access</a:t>
            </a:r>
          </a:p>
        </p:txBody>
      </p:sp>
      <p:pic>
        <p:nvPicPr>
          <p:cNvPr id="4" name="Picture 3">
            <a:extLst>
              <a:ext uri="{FF2B5EF4-FFF2-40B4-BE49-F238E27FC236}">
                <a16:creationId xmlns:a16="http://schemas.microsoft.com/office/drawing/2014/main" id="{056D8938-30EE-7C4C-93A7-FED18BE2B46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6DE26F4-D5E9-8FDF-6306-2CE73AB95241}"/>
              </a:ext>
            </a:extLst>
          </p:cNvPr>
          <p:cNvPicPr>
            <a:picLocks noChangeAspect="1"/>
          </p:cNvPicPr>
          <p:nvPr/>
        </p:nvPicPr>
        <p:blipFill>
          <a:blip r:embed="rId3"/>
          <a:stretch>
            <a:fillRect/>
          </a:stretch>
        </p:blipFill>
        <p:spPr>
          <a:xfrm>
            <a:off x="1680161" y="4207308"/>
            <a:ext cx="5942537" cy="376496"/>
          </a:xfrm>
          <a:prstGeom prst="rect">
            <a:avLst/>
          </a:prstGeom>
        </p:spPr>
      </p:pic>
      <p:graphicFrame>
        <p:nvGraphicFramePr>
          <p:cNvPr id="6" name="Chart 5">
            <a:extLst>
              <a:ext uri="{FF2B5EF4-FFF2-40B4-BE49-F238E27FC236}">
                <a16:creationId xmlns:a16="http://schemas.microsoft.com/office/drawing/2014/main" id="{5C905687-ABFD-4C85-E03D-71C590D2CEFB}"/>
              </a:ext>
            </a:extLst>
          </p:cNvPr>
          <p:cNvGraphicFramePr>
            <a:graphicFrameLocks/>
          </p:cNvGraphicFramePr>
          <p:nvPr>
            <p:extLst>
              <p:ext uri="{D42A27DB-BD31-4B8C-83A1-F6EECF244321}">
                <p14:modId xmlns:p14="http://schemas.microsoft.com/office/powerpoint/2010/main" val="760380135"/>
              </p:ext>
            </p:extLst>
          </p:nvPr>
        </p:nvGraphicFramePr>
        <p:xfrm>
          <a:off x="1205259" y="936192"/>
          <a:ext cx="6562139" cy="34996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1510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B613-E316-E035-55B8-75D270CD7529}"/>
              </a:ext>
            </a:extLst>
          </p:cNvPr>
          <p:cNvSpPr>
            <a:spLocks noGrp="1"/>
          </p:cNvSpPr>
          <p:nvPr>
            <p:ph type="title"/>
          </p:nvPr>
        </p:nvSpPr>
        <p:spPr>
          <a:xfrm>
            <a:off x="457200" y="164144"/>
            <a:ext cx="8375650" cy="874432"/>
          </a:xfrm>
        </p:spPr>
        <p:txBody>
          <a:bodyPr/>
          <a:lstStyle/>
          <a:p>
            <a:r>
              <a:rPr lang="en-US" sz="2000" dirty="0"/>
              <a:t>The rate of individuals who had an Emergency Department visit for mental health and addictions-related care increased (by almost 50% for transitional-aged youth between 2006 and 2014). </a:t>
            </a:r>
          </a:p>
        </p:txBody>
      </p:sp>
      <p:pic>
        <p:nvPicPr>
          <p:cNvPr id="4" name="Picture 3">
            <a:extLst>
              <a:ext uri="{FF2B5EF4-FFF2-40B4-BE49-F238E27FC236}">
                <a16:creationId xmlns:a16="http://schemas.microsoft.com/office/drawing/2014/main" id="{F0CC75A7-C4A2-82AA-E97E-2FE04C28623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9">
            <a:extLst>
              <a:ext uri="{FF2B5EF4-FFF2-40B4-BE49-F238E27FC236}">
                <a16:creationId xmlns:a16="http://schemas.microsoft.com/office/drawing/2014/main" id="{1A26212D-F52D-4007-3AB1-F64D3E24144B}"/>
              </a:ext>
            </a:extLst>
          </p:cNvPr>
          <p:cNvPicPr>
            <a:picLocks noChangeAspect="1"/>
          </p:cNvPicPr>
          <p:nvPr/>
        </p:nvPicPr>
        <p:blipFill>
          <a:blip r:embed="rId3"/>
          <a:stretch>
            <a:fillRect/>
          </a:stretch>
        </p:blipFill>
        <p:spPr>
          <a:xfrm>
            <a:off x="1375854" y="1169987"/>
            <a:ext cx="6392292" cy="3682604"/>
          </a:xfrm>
          <a:prstGeom prst="rect">
            <a:avLst/>
          </a:prstGeom>
        </p:spPr>
      </p:pic>
      <p:pic>
        <p:nvPicPr>
          <p:cNvPr id="7" name="Picture 6">
            <a:extLst>
              <a:ext uri="{FF2B5EF4-FFF2-40B4-BE49-F238E27FC236}">
                <a16:creationId xmlns:a16="http://schemas.microsoft.com/office/drawing/2014/main" id="{63F73543-C90E-A09D-08B3-3273CA292DE6}"/>
              </a:ext>
            </a:extLst>
          </p:cNvPr>
          <p:cNvPicPr>
            <a:picLocks noChangeAspect="1"/>
          </p:cNvPicPr>
          <p:nvPr/>
        </p:nvPicPr>
        <p:blipFill>
          <a:blip r:embed="rId4"/>
          <a:stretch>
            <a:fillRect/>
          </a:stretch>
        </p:blipFill>
        <p:spPr>
          <a:xfrm>
            <a:off x="107951" y="4637979"/>
            <a:ext cx="1555749" cy="475531"/>
          </a:xfrm>
          <a:prstGeom prst="rect">
            <a:avLst/>
          </a:prstGeom>
        </p:spPr>
      </p:pic>
      <p:sp>
        <p:nvSpPr>
          <p:cNvPr id="3" name="TextBox 2">
            <a:extLst>
              <a:ext uri="{FF2B5EF4-FFF2-40B4-BE49-F238E27FC236}">
                <a16:creationId xmlns:a16="http://schemas.microsoft.com/office/drawing/2014/main" id="{BE394187-21DC-FF2A-ED33-409165019F40}"/>
              </a:ext>
            </a:extLst>
          </p:cNvPr>
          <p:cNvSpPr txBox="1"/>
          <p:nvPr/>
        </p:nvSpPr>
        <p:spPr>
          <a:xfrm>
            <a:off x="4459718" y="4734381"/>
            <a:ext cx="370614" cy="215444"/>
          </a:xfrm>
          <a:prstGeom prst="rect">
            <a:avLst/>
          </a:prstGeom>
          <a:solidFill>
            <a:schemeClr val="bg1"/>
          </a:solidFill>
        </p:spPr>
        <p:txBody>
          <a:bodyPr wrap="none" rtlCol="0">
            <a:spAutoFit/>
          </a:bodyPr>
          <a:lstStyle/>
          <a:p>
            <a:pPr algn="l"/>
            <a:r>
              <a:rPr lang="en-US" sz="800" u="none" kern="0" dirty="0">
                <a:solidFill>
                  <a:srgbClr val="000000"/>
                </a:solidFill>
                <a:latin typeface="Calibri" panose="020F0502020204030204" pitchFamily="34" charset="0"/>
                <a:cs typeface="Calibri" panose="020F0502020204030204" pitchFamily="34" charset="0"/>
              </a:rPr>
              <a:t>Year</a:t>
            </a:r>
          </a:p>
        </p:txBody>
      </p:sp>
    </p:spTree>
    <p:extLst>
      <p:ext uri="{BB962C8B-B14F-4D97-AF65-F5344CB8AC3E}">
        <p14:creationId xmlns:p14="http://schemas.microsoft.com/office/powerpoint/2010/main" val="360819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4B13-1377-C242-D3C5-AD7AA7942CF1}"/>
              </a:ext>
            </a:extLst>
          </p:cNvPr>
          <p:cNvSpPr>
            <a:spLocks noGrp="1"/>
          </p:cNvSpPr>
          <p:nvPr>
            <p:ph type="title"/>
          </p:nvPr>
        </p:nvSpPr>
        <p:spPr>
          <a:xfrm>
            <a:off x="457200" y="164144"/>
            <a:ext cx="8445500" cy="874432"/>
          </a:xfrm>
        </p:spPr>
        <p:txBody>
          <a:bodyPr/>
          <a:lstStyle/>
          <a:p>
            <a:r>
              <a:rPr lang="en-US" sz="3600" dirty="0">
                <a:solidFill>
                  <a:schemeClr val="tx1"/>
                </a:solidFill>
              </a:rPr>
              <a:t>Rates of ED Visits for Intentional Self-Harm (2009-2017)</a:t>
            </a:r>
            <a:endParaRPr lang="en-US" dirty="0"/>
          </a:p>
        </p:txBody>
      </p:sp>
      <p:pic>
        <p:nvPicPr>
          <p:cNvPr id="4" name="Picture 3">
            <a:extLst>
              <a:ext uri="{FF2B5EF4-FFF2-40B4-BE49-F238E27FC236}">
                <a16:creationId xmlns:a16="http://schemas.microsoft.com/office/drawing/2014/main" id="{075F5EF1-C4F4-E372-E41B-9340549575C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a:extLst>
              <a:ext uri="{FF2B5EF4-FFF2-40B4-BE49-F238E27FC236}">
                <a16:creationId xmlns:a16="http://schemas.microsoft.com/office/drawing/2014/main" id="{B7DE8C91-1A1F-A496-88F6-D85113F29B92}"/>
              </a:ext>
            </a:extLst>
          </p:cNvPr>
          <p:cNvPicPr>
            <a:picLocks noChangeAspect="1"/>
          </p:cNvPicPr>
          <p:nvPr/>
        </p:nvPicPr>
        <p:blipFill>
          <a:blip r:embed="rId3"/>
          <a:stretch>
            <a:fillRect/>
          </a:stretch>
        </p:blipFill>
        <p:spPr>
          <a:xfrm>
            <a:off x="1375854" y="1296752"/>
            <a:ext cx="6392292" cy="3682604"/>
          </a:xfrm>
          <a:prstGeom prst="rect">
            <a:avLst/>
          </a:prstGeom>
        </p:spPr>
      </p:pic>
      <p:pic>
        <p:nvPicPr>
          <p:cNvPr id="6" name="Picture 5">
            <a:extLst>
              <a:ext uri="{FF2B5EF4-FFF2-40B4-BE49-F238E27FC236}">
                <a16:creationId xmlns:a16="http://schemas.microsoft.com/office/drawing/2014/main" id="{6874E34A-8448-D9EF-1F83-1E0FEDA84669}"/>
              </a:ext>
            </a:extLst>
          </p:cNvPr>
          <p:cNvPicPr>
            <a:picLocks noChangeAspect="1"/>
          </p:cNvPicPr>
          <p:nvPr/>
        </p:nvPicPr>
        <p:blipFill>
          <a:blip r:embed="rId4"/>
          <a:stretch>
            <a:fillRect/>
          </a:stretch>
        </p:blipFill>
        <p:spPr>
          <a:xfrm>
            <a:off x="107951" y="4637979"/>
            <a:ext cx="1555749" cy="475531"/>
          </a:xfrm>
          <a:prstGeom prst="rect">
            <a:avLst/>
          </a:prstGeom>
        </p:spPr>
      </p:pic>
      <p:sp>
        <p:nvSpPr>
          <p:cNvPr id="3" name="TextBox 2">
            <a:extLst>
              <a:ext uri="{FF2B5EF4-FFF2-40B4-BE49-F238E27FC236}">
                <a16:creationId xmlns:a16="http://schemas.microsoft.com/office/drawing/2014/main" id="{943DDEE3-2978-22ED-381B-A6DC475DBA64}"/>
              </a:ext>
            </a:extLst>
          </p:cNvPr>
          <p:cNvSpPr txBox="1"/>
          <p:nvPr/>
        </p:nvSpPr>
        <p:spPr>
          <a:xfrm>
            <a:off x="4459718" y="4734381"/>
            <a:ext cx="370614" cy="215444"/>
          </a:xfrm>
          <a:prstGeom prst="rect">
            <a:avLst/>
          </a:prstGeom>
          <a:solidFill>
            <a:schemeClr val="bg1"/>
          </a:solidFill>
        </p:spPr>
        <p:txBody>
          <a:bodyPr wrap="none" rtlCol="0">
            <a:spAutoFit/>
          </a:bodyPr>
          <a:lstStyle/>
          <a:p>
            <a:pPr algn="l"/>
            <a:r>
              <a:rPr lang="en-US" sz="800" u="none" kern="0" dirty="0">
                <a:solidFill>
                  <a:srgbClr val="000000"/>
                </a:solidFill>
                <a:latin typeface="Calibri" panose="020F0502020204030204" pitchFamily="34" charset="0"/>
                <a:cs typeface="Calibri" panose="020F0502020204030204" pitchFamily="34" charset="0"/>
              </a:rPr>
              <a:t>Year</a:t>
            </a:r>
          </a:p>
        </p:txBody>
      </p:sp>
    </p:spTree>
    <p:extLst>
      <p:ext uri="{BB962C8B-B14F-4D97-AF65-F5344CB8AC3E}">
        <p14:creationId xmlns:p14="http://schemas.microsoft.com/office/powerpoint/2010/main" val="370882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96417-1E29-08FD-7427-2A934E2EA968}"/>
              </a:ext>
            </a:extLst>
          </p:cNvPr>
          <p:cNvSpPr>
            <a:spLocks noGrp="1"/>
          </p:cNvSpPr>
          <p:nvPr>
            <p:ph type="title"/>
          </p:nvPr>
        </p:nvSpPr>
        <p:spPr>
          <a:xfrm>
            <a:off x="457200" y="164144"/>
            <a:ext cx="8394700" cy="874432"/>
          </a:xfrm>
        </p:spPr>
        <p:txBody>
          <a:bodyPr/>
          <a:lstStyle/>
          <a:p>
            <a:r>
              <a:rPr lang="en-US" sz="3600" dirty="0">
                <a:solidFill>
                  <a:schemeClr val="tx1"/>
                </a:solidFill>
              </a:rPr>
              <a:t>Mental Health and Addictions-Related Outpatient Visits</a:t>
            </a:r>
            <a:endParaRPr lang="en-US" dirty="0"/>
          </a:p>
        </p:txBody>
      </p:sp>
      <p:pic>
        <p:nvPicPr>
          <p:cNvPr id="4" name="Picture 3">
            <a:extLst>
              <a:ext uri="{FF2B5EF4-FFF2-40B4-BE49-F238E27FC236}">
                <a16:creationId xmlns:a16="http://schemas.microsoft.com/office/drawing/2014/main" id="{7ED716D5-AA41-C04F-B423-80DCC5EB12B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1450" y="46259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5">
            <a:extLst>
              <a:ext uri="{FF2B5EF4-FFF2-40B4-BE49-F238E27FC236}">
                <a16:creationId xmlns:a16="http://schemas.microsoft.com/office/drawing/2014/main" id="{DD9CAC9C-B2ED-3C9D-CFD9-D5BA5A47A54D}"/>
              </a:ext>
            </a:extLst>
          </p:cNvPr>
          <p:cNvPicPr>
            <a:picLocks noChangeAspect="1"/>
          </p:cNvPicPr>
          <p:nvPr/>
        </p:nvPicPr>
        <p:blipFill>
          <a:blip r:embed="rId3"/>
          <a:stretch>
            <a:fillRect/>
          </a:stretch>
        </p:blipFill>
        <p:spPr>
          <a:xfrm>
            <a:off x="1401759" y="1296752"/>
            <a:ext cx="6340482" cy="3682604"/>
          </a:xfrm>
          <a:prstGeom prst="rect">
            <a:avLst/>
          </a:prstGeom>
        </p:spPr>
      </p:pic>
      <p:pic>
        <p:nvPicPr>
          <p:cNvPr id="7" name="Picture 6">
            <a:extLst>
              <a:ext uri="{FF2B5EF4-FFF2-40B4-BE49-F238E27FC236}">
                <a16:creationId xmlns:a16="http://schemas.microsoft.com/office/drawing/2014/main" id="{D4AD7E0A-8C2D-E886-65FD-F1D55065AC31}"/>
              </a:ext>
            </a:extLst>
          </p:cNvPr>
          <p:cNvPicPr>
            <a:picLocks noChangeAspect="1"/>
          </p:cNvPicPr>
          <p:nvPr/>
        </p:nvPicPr>
        <p:blipFill>
          <a:blip r:embed="rId4"/>
          <a:stretch>
            <a:fillRect/>
          </a:stretch>
        </p:blipFill>
        <p:spPr>
          <a:xfrm>
            <a:off x="107951" y="4637979"/>
            <a:ext cx="1555749" cy="475531"/>
          </a:xfrm>
          <a:prstGeom prst="rect">
            <a:avLst/>
          </a:prstGeom>
        </p:spPr>
      </p:pic>
    </p:spTree>
    <p:extLst>
      <p:ext uri="{BB962C8B-B14F-4D97-AF65-F5344CB8AC3E}">
        <p14:creationId xmlns:p14="http://schemas.microsoft.com/office/powerpoint/2010/main" val="2790867690"/>
      </p:ext>
    </p:extLst>
  </p:cSld>
  <p:clrMapOvr>
    <a:masterClrMapping/>
  </p:clrMapOvr>
</p:sld>
</file>

<file path=ppt/theme/theme1.xml><?xml version="1.0" encoding="utf-8"?>
<a:theme xmlns:a="http://schemas.openxmlformats.org/drawingml/2006/main" name="2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err="1">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err="1">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20000"/>
            <a:lumOff val="80000"/>
          </a:schemeClr>
        </a:solidFill>
        <a:ln w="38100" cap="flat" cmpd="sng" algn="ctr">
          <a:solidFill>
            <a:schemeClr val="accent5"/>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45720" tIns="45720" rIns="45720" bIns="45720" numCol="1" rtlCol="0" anchor="ctr" anchorCtr="0" compatLnSpc="1">
        <a:prstTxWarp prst="textNoShape">
          <a:avLst/>
        </a:prstTxWarp>
        <a:noAutofit/>
      </a:bodyPr>
      <a:lstStyle>
        <a:defPPr marL="0" marR="0" indent="0" algn="ctr" defTabSz="457200" rtl="0" eaLnBrk="1" fontAlgn="base" latinLnBrk="0" hangingPunct="1">
          <a:lnSpc>
            <a:spcPct val="100000"/>
          </a:lnSpc>
          <a:spcBef>
            <a:spcPct val="50000"/>
          </a:spcBef>
          <a:spcAft>
            <a:spcPct val="0"/>
          </a:spcAft>
          <a:buClrTx/>
          <a:buSzTx/>
          <a:buFontTx/>
          <a:buNone/>
          <a:tabLst/>
          <a:defRPr kumimoji="0" sz="2000" b="0" i="0" u="none" strike="noStrike" cap="none" normalizeH="0" baseline="0" dirty="0" smtClean="0">
            <a:ln>
              <a:noFill/>
            </a:ln>
            <a:solidFill>
              <a:schemeClr val="bg1"/>
            </a:solidFill>
            <a:effectLst/>
            <a:latin typeface="Calibri" panose="020F0502020204030204" pitchFamily="34" charset="0"/>
            <a:ea typeface="ＭＳ Ｐゴシック" pitchFamily="68" charset="-128"/>
            <a:cs typeface="Calibri" panose="020F0502020204030204" pitchFamily="34" charset="0"/>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err="1">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ntario Health">
  <a:themeElements>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2E3"/>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solidFill>
          <a:srgbClr val="FFFF00"/>
        </a:solidFill>
        <a:ln w="1270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400" u="none" kern="0" dirty="0">
            <a:solidFill>
              <a:srgbClr val="000000"/>
            </a:solidFill>
            <a:latin typeface="Calibri" panose="020F0502020204030204" pitchFamily="34" charset="0"/>
            <a:cs typeface="Calibri" panose="020F0502020204030204" pitchFamily="34" charset="0"/>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7_CAMHPresentation4-2012 1">
    <a:dk1>
      <a:srgbClr val="000000"/>
    </a:dk1>
    <a:lt1>
      <a:srgbClr val="FFFFFF"/>
    </a:lt1>
    <a:dk2>
      <a:srgbClr val="FFFFFF"/>
    </a:dk2>
    <a:lt2>
      <a:srgbClr val="808080"/>
    </a:lt2>
    <a:accent1>
      <a:srgbClr val="993399"/>
    </a:accent1>
    <a:accent2>
      <a:srgbClr val="C9B3D6"/>
    </a:accent2>
    <a:accent3>
      <a:srgbClr val="FFFFFF"/>
    </a:accent3>
    <a:accent4>
      <a:srgbClr val="000000"/>
    </a:accent4>
    <a:accent5>
      <a:srgbClr val="CAADCA"/>
    </a:accent5>
    <a:accent6>
      <a:srgbClr val="B6A2C2"/>
    </a:accent6>
    <a:hlink>
      <a:srgbClr val="F2D8FF"/>
    </a:hlink>
    <a:folHlink>
      <a:srgbClr val="B2B2B2"/>
    </a:folHlink>
  </a:clrScheme>
  <a:fontScheme name="7_CAMHPresentation4-2012">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3432C15DFC784A82C4887423EFC3AA" ma:contentTypeVersion="26" ma:contentTypeDescription="Create a new document." ma:contentTypeScope="" ma:versionID="5d5f33d22d28512f034ef7487fe1b649">
  <xsd:schema xmlns:xsd="http://www.w3.org/2001/XMLSchema" xmlns:xs="http://www.w3.org/2001/XMLSchema" xmlns:p="http://schemas.microsoft.com/office/2006/metadata/properties" xmlns:ns2="01bb868d-8190-409d-81cc-25cf5625e282" xmlns:ns3="830ed862-7a8e-44e0-9313-764bfbe36bb6" targetNamespace="http://schemas.microsoft.com/office/2006/metadata/properties" ma:root="true" ma:fieldsID="0f32c0e447fd44a3c9155a1bfe36228e" ns2:_="" ns3:_="">
    <xsd:import namespace="01bb868d-8190-409d-81cc-25cf5625e282"/>
    <xsd:import namespace="830ed862-7a8e-44e0-9313-764bfbe36b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Item"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bb868d-8190-409d-81cc-25cf5625e2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Item" ma:index="22" nillable="true" ma:displayName="Item" ma:format="Dropdown" ma:internalName="Item" ma:percentage="FALSE">
      <xsd:simpleType>
        <xsd:restriction base="dms:Number"/>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ed862-7a8e-44e0-9313-764bfbe36bb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0835bec-0d21-4e16-837c-5e2f0f0aa587}" ma:internalName="TaxCatchAll" ma:showField="CatchAllData" ma:web="830ed862-7a8e-44e0-9313-764bfbe36b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bb868d-8190-409d-81cc-25cf5625e282">
      <Terms xmlns="http://schemas.microsoft.com/office/infopath/2007/PartnerControls"/>
    </lcf76f155ced4ddcb4097134ff3c332f>
    <TaxCatchAll xmlns="830ed862-7a8e-44e0-9313-764bfbe36bb6" xsi:nil="true"/>
    <Item xmlns="01bb868d-8190-409d-81cc-25cf5625e282" xsi:nil="true"/>
    <SharedWithUsers xmlns="830ed862-7a8e-44e0-9313-764bfbe36bb6">
      <UserInfo>
        <DisplayName>D'Antonio, Christina</DisplayName>
        <AccountId>15</AccountId>
        <AccountType/>
      </UserInfo>
    </SharedWithUsers>
  </documentManagement>
</p:properties>
</file>

<file path=customXml/itemProps1.xml><?xml version="1.0" encoding="utf-8"?>
<ds:datastoreItem xmlns:ds="http://schemas.openxmlformats.org/officeDocument/2006/customXml" ds:itemID="{149A68B3-4EDB-43A9-80F7-657163E4435D}">
  <ds:schemaRefs>
    <ds:schemaRef ds:uri="http://schemas.microsoft.com/sharepoint/v3/contenttype/forms"/>
  </ds:schemaRefs>
</ds:datastoreItem>
</file>

<file path=customXml/itemProps2.xml><?xml version="1.0" encoding="utf-8"?>
<ds:datastoreItem xmlns:ds="http://schemas.openxmlformats.org/officeDocument/2006/customXml" ds:itemID="{92F2221E-8E48-45D6-AA38-B78F7169EF7F}">
  <ds:schemaRefs>
    <ds:schemaRef ds:uri="01bb868d-8190-409d-81cc-25cf5625e282"/>
    <ds:schemaRef ds:uri="830ed862-7a8e-44e0-9313-764bfbe36b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077211F7-2DF1-4B68-8B60-CC913EB92E33}">
  <ds:schemaRefs>
    <ds:schemaRef ds:uri="830ed862-7a8e-44e0-9313-764bfbe36bb6"/>
    <ds:schemaRef ds:uri="http://purl.org/dc/term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01bb868d-8190-409d-81cc-25cf5625e28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169</TotalTime>
  <Words>1817</Words>
  <Application>Microsoft Macintosh PowerPoint</Application>
  <PresentationFormat>On-screen Show (16:9)</PresentationFormat>
  <Paragraphs>195</Paragraphs>
  <Slides>27</Slides>
  <Notes>11</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27</vt:i4>
      </vt:variant>
    </vt:vector>
  </HeadingPairs>
  <TitlesOfParts>
    <vt:vector size="50" baseType="lpstr">
      <vt:lpstr>Arial</vt:lpstr>
      <vt:lpstr>Arial Narrow</vt:lpstr>
      <vt:lpstr>Arial,Sans-Serif</vt:lpstr>
      <vt:lpstr>Calibri</vt:lpstr>
      <vt:lpstr>Courier New</vt:lpstr>
      <vt:lpstr>Helvetica Neue Light</vt:lpstr>
      <vt:lpstr>Open Sans</vt:lpstr>
      <vt:lpstr>Segoe UI</vt:lpstr>
      <vt:lpstr>Symbol</vt:lpstr>
      <vt:lpstr>Wingdings</vt:lpstr>
      <vt:lpstr>2_Ontario Health</vt:lpstr>
      <vt:lpstr>Ontario Health</vt:lpstr>
      <vt:lpstr>Ontario Health</vt:lpstr>
      <vt:lpstr>1_Ontario Health</vt:lpstr>
      <vt:lpstr>3_Ontario Health</vt:lpstr>
      <vt:lpstr>4_Ontario Health</vt:lpstr>
      <vt:lpstr>5_Ontario Health</vt:lpstr>
      <vt:lpstr>6_Ontario Health</vt:lpstr>
      <vt:lpstr>7_Ontario Health</vt:lpstr>
      <vt:lpstr>8_Ontario Health</vt:lpstr>
      <vt:lpstr>9_Ontario Health</vt:lpstr>
      <vt:lpstr>10_Ontario Health</vt:lpstr>
      <vt:lpstr>11_Ontario Health</vt:lpstr>
      <vt:lpstr>PowerPoint Presentation</vt:lpstr>
      <vt:lpstr>Objective </vt:lpstr>
      <vt:lpstr>Ontario Regional Psychiatrist Supply</vt:lpstr>
      <vt:lpstr>Supply, Psychiatrist Age and Region</vt:lpstr>
      <vt:lpstr>Psychiatrist Visit 180 Days Post-Suicide Attempt</vt:lpstr>
      <vt:lpstr>Impact of Addiction Diagnosis on Psychiatric Access</vt:lpstr>
      <vt:lpstr>The rate of individuals who had an Emergency Department visit for mental health and addictions-related care increased (by almost 50% for transitional-aged youth between 2006 and 2014). </vt:lpstr>
      <vt:lpstr>Rates of ED Visits for Intentional Self-Harm (2009-2017)</vt:lpstr>
      <vt:lpstr>Mental Health and Addictions-Related Outpatient Visits</vt:lpstr>
      <vt:lpstr>What DON’T we know?</vt:lpstr>
      <vt:lpstr>What DON’T we know?</vt:lpstr>
      <vt:lpstr>Provincial Coordinated Access</vt:lpstr>
      <vt:lpstr>Current State: Access to Services </vt:lpstr>
      <vt:lpstr>Provincial Coordinated Access</vt:lpstr>
      <vt:lpstr>Provincial Coordinated Access</vt:lpstr>
      <vt:lpstr>Coordinated Access</vt:lpstr>
      <vt:lpstr>Equitable, Seamless, and Easy-to-Navigate Access to the Right MHA Care at the Right Time​</vt:lpstr>
      <vt:lpstr>Understanding the Demand for MHA Services via Provincial Coordinated Access</vt:lpstr>
      <vt:lpstr>High-Level Approach</vt:lpstr>
      <vt:lpstr>Provincial Coordinated Access: Provincial and Regional Roles</vt:lpstr>
      <vt:lpstr>Provincial Coordinated Access (PCA) Oversight Model</vt:lpstr>
      <vt:lpstr>Guidance for the Work</vt:lpstr>
      <vt:lpstr>Critical Success Factors</vt:lpstr>
      <vt:lpstr>Next Steps</vt:lpstr>
      <vt:lpstr>Impact of Coordinated Access on Providers and Organizations</vt:lpstr>
      <vt:lpstr>Impact of Coordinated Access on the System</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D'Antonio, Christina</dc:creator>
  <cp:lastModifiedBy>Kurdyak, Paul</cp:lastModifiedBy>
  <cp:revision>88</cp:revision>
  <dcterms:modified xsi:type="dcterms:W3CDTF">2023-10-26T15:04:48Z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0x010100D83432C15DFC784A82C4887423EFC3AA</vt:lpwstr>
  </property>
  <property fmtid="{D5CDD505-2E9C-101B-9397-08002B2CF9AE}" pid="3" name="MediaServiceImageTags">
    <vt:lpwstr/>
  </property>
</Properties>
</file>