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7"/>
  </p:notesMasterIdLst>
  <p:handoutMasterIdLst>
    <p:handoutMasterId r:id="rId48"/>
  </p:handoutMasterIdLst>
  <p:sldIdLst>
    <p:sldId id="257" r:id="rId3"/>
    <p:sldId id="259" r:id="rId4"/>
    <p:sldId id="269" r:id="rId5"/>
    <p:sldId id="285" r:id="rId6"/>
    <p:sldId id="260" r:id="rId7"/>
    <p:sldId id="262" r:id="rId8"/>
    <p:sldId id="26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304" r:id="rId19"/>
    <p:sldId id="296" r:id="rId20"/>
    <p:sldId id="294" r:id="rId21"/>
    <p:sldId id="272" r:id="rId22"/>
    <p:sldId id="273" r:id="rId23"/>
    <p:sldId id="274" r:id="rId24"/>
    <p:sldId id="275" r:id="rId25"/>
    <p:sldId id="263" r:id="rId26"/>
    <p:sldId id="270" r:id="rId27"/>
    <p:sldId id="271" r:id="rId28"/>
    <p:sldId id="265" r:id="rId29"/>
    <p:sldId id="297" r:id="rId30"/>
    <p:sldId id="298" r:id="rId31"/>
    <p:sldId id="299" r:id="rId32"/>
    <p:sldId id="301" r:id="rId33"/>
    <p:sldId id="276" r:id="rId34"/>
    <p:sldId id="277" r:id="rId35"/>
    <p:sldId id="300" r:id="rId36"/>
    <p:sldId id="278" r:id="rId37"/>
    <p:sldId id="279" r:id="rId38"/>
    <p:sldId id="280" r:id="rId39"/>
    <p:sldId id="302" r:id="rId40"/>
    <p:sldId id="282" r:id="rId41"/>
    <p:sldId id="267" r:id="rId42"/>
    <p:sldId id="303" r:id="rId43"/>
    <p:sldId id="281" r:id="rId44"/>
    <p:sldId id="283" r:id="rId45"/>
    <p:sldId id="2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8BB"/>
    <a:srgbClr val="636467"/>
    <a:srgbClr val="D7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01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C070C-7C6F-4620-9DD2-9E4FE2D35AE6}" type="doc">
      <dgm:prSet loTypeId="urn:microsoft.com/office/officeart/2005/8/layout/target3" loCatId="relationship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DD6D95-E31A-4B71-8A82-956A933EF5A4}">
      <dgm:prSet phldrT="[Text]" custT="1"/>
      <dgm:spPr/>
      <dgm:t>
        <a:bodyPr/>
        <a:lstStyle/>
        <a:p>
          <a:r>
            <a:rPr lang="en-US" sz="4000" dirty="0" smtClean="0"/>
            <a:t>System</a:t>
          </a:r>
          <a:endParaRPr lang="en-US" sz="4000" dirty="0"/>
        </a:p>
      </dgm:t>
    </dgm:pt>
    <dgm:pt modelId="{4244CFC8-02EE-42DF-9DC2-879EBF365332}" type="parTrans" cxnId="{B80CC5ED-881E-47D2-A305-C16CA6B6161C}">
      <dgm:prSet/>
      <dgm:spPr/>
      <dgm:t>
        <a:bodyPr/>
        <a:lstStyle/>
        <a:p>
          <a:endParaRPr lang="en-US"/>
        </a:p>
      </dgm:t>
    </dgm:pt>
    <dgm:pt modelId="{422B1F39-D82B-456B-8B3E-DF79D76A8DC8}" type="sibTrans" cxnId="{B80CC5ED-881E-47D2-A305-C16CA6B6161C}">
      <dgm:prSet/>
      <dgm:spPr/>
      <dgm:t>
        <a:bodyPr/>
        <a:lstStyle/>
        <a:p>
          <a:endParaRPr lang="en-US"/>
        </a:p>
      </dgm:t>
    </dgm:pt>
    <dgm:pt modelId="{91CC7B8E-354C-4C84-9326-2278FE3F261B}">
      <dgm:prSet phldrT="[Text]" custT="1"/>
      <dgm:spPr/>
      <dgm:t>
        <a:bodyPr/>
        <a:lstStyle/>
        <a:p>
          <a:r>
            <a:rPr lang="en-US" sz="2000" dirty="0" smtClean="0"/>
            <a:t>Comparing Results</a:t>
          </a:r>
          <a:endParaRPr lang="en-US" sz="2000" dirty="0"/>
        </a:p>
      </dgm:t>
    </dgm:pt>
    <dgm:pt modelId="{9915E257-86D9-462C-B19E-08A101924593}" type="parTrans" cxnId="{384B24E8-B73C-41A2-B83F-22D1E7F44C1F}">
      <dgm:prSet/>
      <dgm:spPr/>
      <dgm:t>
        <a:bodyPr/>
        <a:lstStyle/>
        <a:p>
          <a:endParaRPr lang="en-US"/>
        </a:p>
      </dgm:t>
    </dgm:pt>
    <dgm:pt modelId="{BAA72B28-8072-44B3-B8E3-2C91B92DACBF}" type="sibTrans" cxnId="{384B24E8-B73C-41A2-B83F-22D1E7F44C1F}">
      <dgm:prSet/>
      <dgm:spPr/>
      <dgm:t>
        <a:bodyPr/>
        <a:lstStyle/>
        <a:p>
          <a:endParaRPr lang="en-US"/>
        </a:p>
      </dgm:t>
    </dgm:pt>
    <dgm:pt modelId="{C30D40D6-0833-452F-926C-F5EA6A9F807A}">
      <dgm:prSet phldrT="[Text]" custT="1"/>
      <dgm:spPr/>
      <dgm:t>
        <a:bodyPr/>
        <a:lstStyle/>
        <a:p>
          <a:r>
            <a:rPr lang="en-US" sz="2000" dirty="0" smtClean="0"/>
            <a:t>Accountability</a:t>
          </a:r>
          <a:endParaRPr lang="en-US" sz="2000" dirty="0"/>
        </a:p>
      </dgm:t>
    </dgm:pt>
    <dgm:pt modelId="{35B33A8E-383C-4F4F-B88D-C927C3F5AF13}" type="parTrans" cxnId="{EFA06472-A2FB-4D5C-8B71-C955069FF07C}">
      <dgm:prSet/>
      <dgm:spPr/>
      <dgm:t>
        <a:bodyPr/>
        <a:lstStyle/>
        <a:p>
          <a:endParaRPr lang="en-US"/>
        </a:p>
      </dgm:t>
    </dgm:pt>
    <dgm:pt modelId="{4E0463D2-62C8-4FA9-AAF9-36467842F7A5}" type="sibTrans" cxnId="{EFA06472-A2FB-4D5C-8B71-C955069FF07C}">
      <dgm:prSet/>
      <dgm:spPr/>
      <dgm:t>
        <a:bodyPr/>
        <a:lstStyle/>
        <a:p>
          <a:endParaRPr lang="en-US"/>
        </a:p>
      </dgm:t>
    </dgm:pt>
    <dgm:pt modelId="{0BEBE834-A2FD-4AA9-8AE7-1989D1AF6BFA}">
      <dgm:prSet phldrT="[Text]" custT="1"/>
      <dgm:spPr/>
      <dgm:t>
        <a:bodyPr/>
        <a:lstStyle/>
        <a:p>
          <a:r>
            <a:rPr lang="en-US" sz="4000" dirty="0" smtClean="0"/>
            <a:t>Facility</a:t>
          </a:r>
          <a:endParaRPr lang="en-US" sz="4000" dirty="0"/>
        </a:p>
      </dgm:t>
    </dgm:pt>
    <dgm:pt modelId="{E1D56A10-61FA-4A0F-A2B1-C4B1108091AB}" type="parTrans" cxnId="{A171A248-8200-4D02-81E1-B4F6B5374869}">
      <dgm:prSet/>
      <dgm:spPr/>
      <dgm:t>
        <a:bodyPr/>
        <a:lstStyle/>
        <a:p>
          <a:endParaRPr lang="en-US"/>
        </a:p>
      </dgm:t>
    </dgm:pt>
    <dgm:pt modelId="{A9754F67-E380-4679-AA21-458EB1337387}" type="sibTrans" cxnId="{A171A248-8200-4D02-81E1-B4F6B5374869}">
      <dgm:prSet/>
      <dgm:spPr/>
      <dgm:t>
        <a:bodyPr/>
        <a:lstStyle/>
        <a:p>
          <a:endParaRPr lang="en-US"/>
        </a:p>
      </dgm:t>
    </dgm:pt>
    <dgm:pt modelId="{CF04CF21-1B0F-4373-BD44-EB1E8425ADFA}">
      <dgm:prSet phldrT="[Text]" custT="1"/>
      <dgm:spPr/>
      <dgm:t>
        <a:bodyPr/>
        <a:lstStyle/>
        <a:p>
          <a:r>
            <a:rPr lang="en-US" sz="2000" dirty="0" smtClean="0"/>
            <a:t>Resource allocation</a:t>
          </a:r>
          <a:endParaRPr lang="en-US" sz="2000" dirty="0"/>
        </a:p>
      </dgm:t>
    </dgm:pt>
    <dgm:pt modelId="{83BA21EC-25A7-4B5F-91BA-D982F6C82F00}" type="parTrans" cxnId="{27A5FEC9-CA22-4558-A623-FC6FCB150332}">
      <dgm:prSet/>
      <dgm:spPr/>
      <dgm:t>
        <a:bodyPr/>
        <a:lstStyle/>
        <a:p>
          <a:endParaRPr lang="en-US"/>
        </a:p>
      </dgm:t>
    </dgm:pt>
    <dgm:pt modelId="{EEC6B114-F586-48FC-81A3-AB189AF36FAE}" type="sibTrans" cxnId="{27A5FEC9-CA22-4558-A623-FC6FCB150332}">
      <dgm:prSet/>
      <dgm:spPr/>
      <dgm:t>
        <a:bodyPr/>
        <a:lstStyle/>
        <a:p>
          <a:endParaRPr lang="en-US"/>
        </a:p>
      </dgm:t>
    </dgm:pt>
    <dgm:pt modelId="{F9F7A993-6614-4360-8A6E-1CE51742DEE7}">
      <dgm:prSet phldrT="[Text]" custT="1"/>
      <dgm:spPr/>
      <dgm:t>
        <a:bodyPr/>
        <a:lstStyle/>
        <a:p>
          <a:r>
            <a:rPr lang="en-US" sz="4000" dirty="0" smtClean="0"/>
            <a:t>Individual</a:t>
          </a:r>
          <a:endParaRPr lang="en-US" sz="4000" dirty="0"/>
        </a:p>
      </dgm:t>
    </dgm:pt>
    <dgm:pt modelId="{96422EC1-3C8B-43CC-AA8A-B21DAA4AFA79}" type="parTrans" cxnId="{2C712353-E1F6-4055-B33F-7AF7AE1E94BC}">
      <dgm:prSet/>
      <dgm:spPr/>
      <dgm:t>
        <a:bodyPr/>
        <a:lstStyle/>
        <a:p>
          <a:endParaRPr lang="en-US"/>
        </a:p>
      </dgm:t>
    </dgm:pt>
    <dgm:pt modelId="{0F9BF6C8-3CCB-49D1-8988-DFE7D4C80DD2}" type="sibTrans" cxnId="{2C712353-E1F6-4055-B33F-7AF7AE1E94BC}">
      <dgm:prSet/>
      <dgm:spPr/>
      <dgm:t>
        <a:bodyPr/>
        <a:lstStyle/>
        <a:p>
          <a:endParaRPr lang="en-US"/>
        </a:p>
      </dgm:t>
    </dgm:pt>
    <dgm:pt modelId="{AD4A2D64-879B-4FE5-BAFD-66E1CD2A4543}">
      <dgm:prSet phldrT="[Text]" custT="1"/>
      <dgm:spPr/>
      <dgm:t>
        <a:bodyPr/>
        <a:lstStyle/>
        <a:p>
          <a:r>
            <a:rPr lang="en-US" sz="2000" dirty="0" smtClean="0"/>
            <a:t>Clinical decision-making</a:t>
          </a:r>
          <a:endParaRPr lang="en-US" sz="2000" dirty="0"/>
        </a:p>
      </dgm:t>
    </dgm:pt>
    <dgm:pt modelId="{705E2E9C-1B76-4D37-A9FD-861EE948CFEF}" type="parTrans" cxnId="{C6CB12E9-0C52-4ECA-84D5-076B7EDC06FD}">
      <dgm:prSet/>
      <dgm:spPr/>
      <dgm:t>
        <a:bodyPr/>
        <a:lstStyle/>
        <a:p>
          <a:endParaRPr lang="en-US"/>
        </a:p>
      </dgm:t>
    </dgm:pt>
    <dgm:pt modelId="{D9315579-E310-44B4-9622-D884054DFF2E}" type="sibTrans" cxnId="{C6CB12E9-0C52-4ECA-84D5-076B7EDC06FD}">
      <dgm:prSet/>
      <dgm:spPr/>
      <dgm:t>
        <a:bodyPr/>
        <a:lstStyle/>
        <a:p>
          <a:endParaRPr lang="en-US"/>
        </a:p>
      </dgm:t>
    </dgm:pt>
    <dgm:pt modelId="{5CF31551-FF4B-47B8-ADE8-3DB58382D6F1}">
      <dgm:prSet phldrT="[Text]" custT="1"/>
      <dgm:spPr/>
      <dgm:t>
        <a:bodyPr/>
        <a:lstStyle/>
        <a:p>
          <a:r>
            <a:rPr lang="en-US" sz="2000" dirty="0" smtClean="0"/>
            <a:t>Evaluating care</a:t>
          </a:r>
          <a:endParaRPr lang="en-US" sz="2000" dirty="0"/>
        </a:p>
      </dgm:t>
    </dgm:pt>
    <dgm:pt modelId="{8C4EAC70-9071-436B-886C-17F83BFDF76C}" type="sibTrans" cxnId="{BF8832BA-C783-449A-B13F-F573ABEAC685}">
      <dgm:prSet/>
      <dgm:spPr/>
      <dgm:t>
        <a:bodyPr/>
        <a:lstStyle/>
        <a:p>
          <a:endParaRPr lang="en-US"/>
        </a:p>
      </dgm:t>
    </dgm:pt>
    <dgm:pt modelId="{4AEE642A-7D68-40B8-9B13-F0DE4CD0FA08}" type="parTrans" cxnId="{BF8832BA-C783-449A-B13F-F573ABEAC685}">
      <dgm:prSet/>
      <dgm:spPr/>
      <dgm:t>
        <a:bodyPr/>
        <a:lstStyle/>
        <a:p>
          <a:endParaRPr lang="en-US"/>
        </a:p>
      </dgm:t>
    </dgm:pt>
    <dgm:pt modelId="{973FD5D9-D20A-45B1-B335-D5E4FD87D833}">
      <dgm:prSet phldrT="[Text]" custT="1"/>
      <dgm:spPr/>
      <dgm:t>
        <a:bodyPr/>
        <a:lstStyle/>
        <a:p>
          <a:r>
            <a:rPr lang="en-US" sz="2000" dirty="0" smtClean="0"/>
            <a:t>Research</a:t>
          </a:r>
          <a:endParaRPr lang="en-US" sz="2000" dirty="0"/>
        </a:p>
      </dgm:t>
    </dgm:pt>
    <dgm:pt modelId="{FC6FBF16-7625-4EFA-A67B-D2E3C3B125D8}" type="parTrans" cxnId="{AE3E48CA-D4F4-4E2D-8302-EFA79D5263EE}">
      <dgm:prSet/>
      <dgm:spPr/>
      <dgm:t>
        <a:bodyPr/>
        <a:lstStyle/>
        <a:p>
          <a:endParaRPr lang="en-US"/>
        </a:p>
      </dgm:t>
    </dgm:pt>
    <dgm:pt modelId="{EAD04FFD-87A8-445C-89DE-A7880BC1074E}" type="sibTrans" cxnId="{AE3E48CA-D4F4-4E2D-8302-EFA79D5263EE}">
      <dgm:prSet/>
      <dgm:spPr/>
      <dgm:t>
        <a:bodyPr/>
        <a:lstStyle/>
        <a:p>
          <a:endParaRPr lang="en-US"/>
        </a:p>
      </dgm:t>
    </dgm:pt>
    <dgm:pt modelId="{924066D7-665E-4C03-85CF-43E1E1E686C9}">
      <dgm:prSet phldrT="[Text]" custT="1"/>
      <dgm:spPr/>
      <dgm:t>
        <a:bodyPr/>
        <a:lstStyle/>
        <a:p>
          <a:r>
            <a:rPr lang="en-US" sz="2000" dirty="0" smtClean="0"/>
            <a:t>Common language</a:t>
          </a:r>
          <a:endParaRPr lang="en-US" sz="2000" dirty="0"/>
        </a:p>
      </dgm:t>
    </dgm:pt>
    <dgm:pt modelId="{08AC7D49-49E6-4F71-8358-B81A4F9203ED}" type="parTrans" cxnId="{06E046E5-819F-4F2F-AE54-D9C4E69F8AD9}">
      <dgm:prSet/>
      <dgm:spPr/>
      <dgm:t>
        <a:bodyPr/>
        <a:lstStyle/>
        <a:p>
          <a:endParaRPr lang="en-US"/>
        </a:p>
      </dgm:t>
    </dgm:pt>
    <dgm:pt modelId="{5584A292-CC0D-455E-9B40-D3429660227A}" type="sibTrans" cxnId="{06E046E5-819F-4F2F-AE54-D9C4E69F8AD9}">
      <dgm:prSet/>
      <dgm:spPr/>
      <dgm:t>
        <a:bodyPr/>
        <a:lstStyle/>
        <a:p>
          <a:endParaRPr lang="en-US"/>
        </a:p>
      </dgm:t>
    </dgm:pt>
    <dgm:pt modelId="{A2DE8F7A-E5AF-40C8-B0B4-8CBDDC810F0C}">
      <dgm:prSet phldrT="[Text]" custT="1"/>
      <dgm:spPr/>
      <dgm:t>
        <a:bodyPr/>
        <a:lstStyle/>
        <a:p>
          <a:r>
            <a:rPr lang="en-US" sz="2000" dirty="0" smtClean="0"/>
            <a:t>Program Evaluation</a:t>
          </a:r>
          <a:endParaRPr lang="en-US" sz="2000" dirty="0"/>
        </a:p>
      </dgm:t>
    </dgm:pt>
    <dgm:pt modelId="{4BFC1343-630F-4D41-A019-A8C3626E1005}" type="parTrans" cxnId="{249BD545-4E67-437C-A33B-2FE36A47D37A}">
      <dgm:prSet/>
      <dgm:spPr/>
      <dgm:t>
        <a:bodyPr/>
        <a:lstStyle/>
        <a:p>
          <a:endParaRPr lang="en-US"/>
        </a:p>
      </dgm:t>
    </dgm:pt>
    <dgm:pt modelId="{32850424-7E76-41CE-8D52-71E05C4EAC7D}" type="sibTrans" cxnId="{249BD545-4E67-437C-A33B-2FE36A47D37A}">
      <dgm:prSet/>
      <dgm:spPr/>
      <dgm:t>
        <a:bodyPr/>
        <a:lstStyle/>
        <a:p>
          <a:endParaRPr lang="en-US"/>
        </a:p>
      </dgm:t>
    </dgm:pt>
    <dgm:pt modelId="{F62ABF2C-D9B7-433E-830D-58C6E63705AA}" type="pres">
      <dgm:prSet presAssocID="{42AC070C-7C6F-4620-9DD2-9E4FE2D35AE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5E369B-3CF7-4A54-8EB9-814B0A282792}" type="pres">
      <dgm:prSet presAssocID="{F8DD6D95-E31A-4B71-8A82-956A933EF5A4}" presName="circle1" presStyleLbl="node1" presStyleIdx="0" presStyleCnt="3"/>
      <dgm:spPr/>
    </dgm:pt>
    <dgm:pt modelId="{A30A7A8B-6F71-4F4A-81D8-E864D74F1B42}" type="pres">
      <dgm:prSet presAssocID="{F8DD6D95-E31A-4B71-8A82-956A933EF5A4}" presName="space" presStyleCnt="0"/>
      <dgm:spPr/>
    </dgm:pt>
    <dgm:pt modelId="{02F82D41-33BE-4E77-B112-155DC3F4A449}" type="pres">
      <dgm:prSet presAssocID="{F8DD6D95-E31A-4B71-8A82-956A933EF5A4}" presName="rect1" presStyleLbl="alignAcc1" presStyleIdx="0" presStyleCnt="3"/>
      <dgm:spPr/>
      <dgm:t>
        <a:bodyPr/>
        <a:lstStyle/>
        <a:p>
          <a:endParaRPr lang="en-US"/>
        </a:p>
      </dgm:t>
    </dgm:pt>
    <dgm:pt modelId="{1641AFFC-DAB4-49AC-AC9D-D9B6A6DD1646}" type="pres">
      <dgm:prSet presAssocID="{0BEBE834-A2FD-4AA9-8AE7-1989D1AF6BFA}" presName="vertSpace2" presStyleLbl="node1" presStyleIdx="0" presStyleCnt="3"/>
      <dgm:spPr/>
    </dgm:pt>
    <dgm:pt modelId="{EFE07F76-7154-49C2-A719-9855EC44D699}" type="pres">
      <dgm:prSet presAssocID="{0BEBE834-A2FD-4AA9-8AE7-1989D1AF6BFA}" presName="circle2" presStyleLbl="node1" presStyleIdx="1" presStyleCnt="3"/>
      <dgm:spPr/>
    </dgm:pt>
    <dgm:pt modelId="{F0D1C931-1805-4567-9376-09BACEE726E8}" type="pres">
      <dgm:prSet presAssocID="{0BEBE834-A2FD-4AA9-8AE7-1989D1AF6BFA}" presName="rect2" presStyleLbl="alignAcc1" presStyleIdx="1" presStyleCnt="3"/>
      <dgm:spPr/>
      <dgm:t>
        <a:bodyPr/>
        <a:lstStyle/>
        <a:p>
          <a:endParaRPr lang="en-US"/>
        </a:p>
      </dgm:t>
    </dgm:pt>
    <dgm:pt modelId="{62FD9469-8FAF-4B09-BDA6-F7F7C8690B7D}" type="pres">
      <dgm:prSet presAssocID="{F9F7A993-6614-4360-8A6E-1CE51742DEE7}" presName="vertSpace3" presStyleLbl="node1" presStyleIdx="1" presStyleCnt="3"/>
      <dgm:spPr/>
    </dgm:pt>
    <dgm:pt modelId="{A328949B-F7AB-45F4-95AB-ECC89589831F}" type="pres">
      <dgm:prSet presAssocID="{F9F7A993-6614-4360-8A6E-1CE51742DEE7}" presName="circle3" presStyleLbl="node1" presStyleIdx="2" presStyleCnt="3"/>
      <dgm:spPr/>
    </dgm:pt>
    <dgm:pt modelId="{C64CC370-28DC-43BD-B45A-8617FEBAABD7}" type="pres">
      <dgm:prSet presAssocID="{F9F7A993-6614-4360-8A6E-1CE51742DEE7}" presName="rect3" presStyleLbl="alignAcc1" presStyleIdx="2" presStyleCnt="3"/>
      <dgm:spPr/>
      <dgm:t>
        <a:bodyPr/>
        <a:lstStyle/>
        <a:p>
          <a:endParaRPr lang="en-US"/>
        </a:p>
      </dgm:t>
    </dgm:pt>
    <dgm:pt modelId="{F4CF6C59-B4E6-4E26-B36C-87E097661789}" type="pres">
      <dgm:prSet presAssocID="{F8DD6D95-E31A-4B71-8A82-956A933EF5A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31817-867D-4EEE-8DEB-F003370B55A9}" type="pres">
      <dgm:prSet presAssocID="{F8DD6D95-E31A-4B71-8A82-956A933EF5A4}" presName="rect1ChTx" presStyleLbl="alignAcc1" presStyleIdx="2" presStyleCnt="3" custScaleX="11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A340D-267C-4E3C-81B5-CC36FEAE9EF6}" type="pres">
      <dgm:prSet presAssocID="{0BEBE834-A2FD-4AA9-8AE7-1989D1AF6BF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96E30-815C-49C4-8147-5053279C7C9F}" type="pres">
      <dgm:prSet presAssocID="{0BEBE834-A2FD-4AA9-8AE7-1989D1AF6BFA}" presName="rect2ChTx" presStyleLbl="alignAcc1" presStyleIdx="2" presStyleCnt="3" custScaleX="117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3B54-5047-4A2C-91B6-09576B760656}" type="pres">
      <dgm:prSet presAssocID="{F9F7A993-6614-4360-8A6E-1CE51742DEE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2F2BB-EB70-4308-9B1B-4182957D1E18}" type="pres">
      <dgm:prSet presAssocID="{F9F7A993-6614-4360-8A6E-1CE51742DEE7}" presName="rect3ChTx" presStyleLbl="alignAcc1" presStyleIdx="2" presStyleCnt="3" custScaleX="12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E48CA-D4F4-4E2D-8302-EFA79D5263EE}" srcId="{0BEBE834-A2FD-4AA9-8AE7-1989D1AF6BFA}" destId="{973FD5D9-D20A-45B1-B335-D5E4FD87D833}" srcOrd="1" destOrd="0" parTransId="{FC6FBF16-7625-4EFA-A67B-D2E3C3B125D8}" sibTransId="{EAD04FFD-87A8-445C-89DE-A7880BC1074E}"/>
    <dgm:cxn modelId="{A171A248-8200-4D02-81E1-B4F6B5374869}" srcId="{42AC070C-7C6F-4620-9DD2-9E4FE2D35AE6}" destId="{0BEBE834-A2FD-4AA9-8AE7-1989D1AF6BFA}" srcOrd="1" destOrd="0" parTransId="{E1D56A10-61FA-4A0F-A2B1-C4B1108091AB}" sibTransId="{A9754F67-E380-4679-AA21-458EB1337387}"/>
    <dgm:cxn modelId="{2C712353-E1F6-4055-B33F-7AF7AE1E94BC}" srcId="{42AC070C-7C6F-4620-9DD2-9E4FE2D35AE6}" destId="{F9F7A993-6614-4360-8A6E-1CE51742DEE7}" srcOrd="2" destOrd="0" parTransId="{96422EC1-3C8B-43CC-AA8A-B21DAA4AFA79}" sibTransId="{0F9BF6C8-3CCB-49D1-8988-DFE7D4C80DD2}"/>
    <dgm:cxn modelId="{C6CB12E9-0C52-4ECA-84D5-076B7EDC06FD}" srcId="{F9F7A993-6614-4360-8A6E-1CE51742DEE7}" destId="{AD4A2D64-879B-4FE5-BAFD-66E1CD2A4543}" srcOrd="0" destOrd="0" parTransId="{705E2E9C-1B76-4D37-A9FD-861EE948CFEF}" sibTransId="{D9315579-E310-44B4-9622-D884054DFF2E}"/>
    <dgm:cxn modelId="{9DC40E1A-79F9-4229-AD4B-8D441E64215F}" type="presOf" srcId="{91CC7B8E-354C-4C84-9326-2278FE3F261B}" destId="{BF031817-867D-4EEE-8DEB-F003370B55A9}" srcOrd="0" destOrd="0" presId="urn:microsoft.com/office/officeart/2005/8/layout/target3"/>
    <dgm:cxn modelId="{ACD8B556-E763-4D1D-A656-AC300DF6B5EE}" type="presOf" srcId="{5CF31551-FF4B-47B8-ADE8-3DB58382D6F1}" destId="{CF72F2BB-EB70-4308-9B1B-4182957D1E18}" srcOrd="0" destOrd="1" presId="urn:microsoft.com/office/officeart/2005/8/layout/target3"/>
    <dgm:cxn modelId="{B3B88C63-5E04-4EF3-88BE-DE044B0EEBC0}" type="presOf" srcId="{42AC070C-7C6F-4620-9DD2-9E4FE2D35AE6}" destId="{F62ABF2C-D9B7-433E-830D-58C6E63705AA}" srcOrd="0" destOrd="0" presId="urn:microsoft.com/office/officeart/2005/8/layout/target3"/>
    <dgm:cxn modelId="{06E046E5-819F-4F2F-AE54-D9C4E69F8AD9}" srcId="{F9F7A993-6614-4360-8A6E-1CE51742DEE7}" destId="{924066D7-665E-4C03-85CF-43E1E1E686C9}" srcOrd="2" destOrd="0" parTransId="{08AC7D49-49E6-4F71-8358-B81A4F9203ED}" sibTransId="{5584A292-CC0D-455E-9B40-D3429660227A}"/>
    <dgm:cxn modelId="{EFA06472-A2FB-4D5C-8B71-C955069FF07C}" srcId="{F8DD6D95-E31A-4B71-8A82-956A933EF5A4}" destId="{C30D40D6-0833-452F-926C-F5EA6A9F807A}" srcOrd="1" destOrd="0" parTransId="{35B33A8E-383C-4F4F-B88D-C927C3F5AF13}" sibTransId="{4E0463D2-62C8-4FA9-AAF9-36467842F7A5}"/>
    <dgm:cxn modelId="{CC9D1F21-EBFC-40FF-A32F-0DF1B4C78951}" type="presOf" srcId="{A2DE8F7A-E5AF-40C8-B0B4-8CBDDC810F0C}" destId="{CAF96E30-815C-49C4-8147-5053279C7C9F}" srcOrd="0" destOrd="2" presId="urn:microsoft.com/office/officeart/2005/8/layout/target3"/>
    <dgm:cxn modelId="{D2924A0F-9536-4CEE-BC54-6DED4DB15CC0}" type="presOf" srcId="{0BEBE834-A2FD-4AA9-8AE7-1989D1AF6BFA}" destId="{051A340D-267C-4E3C-81B5-CC36FEAE9EF6}" srcOrd="1" destOrd="0" presId="urn:microsoft.com/office/officeart/2005/8/layout/target3"/>
    <dgm:cxn modelId="{27A5FEC9-CA22-4558-A623-FC6FCB150332}" srcId="{0BEBE834-A2FD-4AA9-8AE7-1989D1AF6BFA}" destId="{CF04CF21-1B0F-4373-BD44-EB1E8425ADFA}" srcOrd="0" destOrd="0" parTransId="{83BA21EC-25A7-4B5F-91BA-D982F6C82F00}" sibTransId="{EEC6B114-F586-48FC-81A3-AB189AF36FAE}"/>
    <dgm:cxn modelId="{CAEAFC36-AC35-48F5-BD1D-C2A073CE1E28}" type="presOf" srcId="{CF04CF21-1B0F-4373-BD44-EB1E8425ADFA}" destId="{CAF96E30-815C-49C4-8147-5053279C7C9F}" srcOrd="0" destOrd="0" presId="urn:microsoft.com/office/officeart/2005/8/layout/target3"/>
    <dgm:cxn modelId="{B80CC5ED-881E-47D2-A305-C16CA6B6161C}" srcId="{42AC070C-7C6F-4620-9DD2-9E4FE2D35AE6}" destId="{F8DD6D95-E31A-4B71-8A82-956A933EF5A4}" srcOrd="0" destOrd="0" parTransId="{4244CFC8-02EE-42DF-9DC2-879EBF365332}" sibTransId="{422B1F39-D82B-456B-8B3E-DF79D76A8DC8}"/>
    <dgm:cxn modelId="{6BF2EC53-425C-44F9-BDDB-1DCF98FE81E0}" type="presOf" srcId="{AD4A2D64-879B-4FE5-BAFD-66E1CD2A4543}" destId="{CF72F2BB-EB70-4308-9B1B-4182957D1E18}" srcOrd="0" destOrd="0" presId="urn:microsoft.com/office/officeart/2005/8/layout/target3"/>
    <dgm:cxn modelId="{384B24E8-B73C-41A2-B83F-22D1E7F44C1F}" srcId="{F8DD6D95-E31A-4B71-8A82-956A933EF5A4}" destId="{91CC7B8E-354C-4C84-9326-2278FE3F261B}" srcOrd="0" destOrd="0" parTransId="{9915E257-86D9-462C-B19E-08A101924593}" sibTransId="{BAA72B28-8072-44B3-B8E3-2C91B92DACBF}"/>
    <dgm:cxn modelId="{CE2EA637-339C-4497-B2D7-639859BED25F}" type="presOf" srcId="{924066D7-665E-4C03-85CF-43E1E1E686C9}" destId="{CF72F2BB-EB70-4308-9B1B-4182957D1E18}" srcOrd="0" destOrd="2" presId="urn:microsoft.com/office/officeart/2005/8/layout/target3"/>
    <dgm:cxn modelId="{D1889741-0FAE-4BE7-BFA5-D89BE343B39C}" type="presOf" srcId="{F8DD6D95-E31A-4B71-8A82-956A933EF5A4}" destId="{F4CF6C59-B4E6-4E26-B36C-87E097661789}" srcOrd="1" destOrd="0" presId="urn:microsoft.com/office/officeart/2005/8/layout/target3"/>
    <dgm:cxn modelId="{BF8832BA-C783-449A-B13F-F573ABEAC685}" srcId="{F9F7A993-6614-4360-8A6E-1CE51742DEE7}" destId="{5CF31551-FF4B-47B8-ADE8-3DB58382D6F1}" srcOrd="1" destOrd="0" parTransId="{4AEE642A-7D68-40B8-9B13-F0DE4CD0FA08}" sibTransId="{8C4EAC70-9071-436B-886C-17F83BFDF76C}"/>
    <dgm:cxn modelId="{910B5F1C-CB2D-423C-BB53-6E2989839861}" type="presOf" srcId="{F8DD6D95-E31A-4B71-8A82-956A933EF5A4}" destId="{02F82D41-33BE-4E77-B112-155DC3F4A449}" srcOrd="0" destOrd="0" presId="urn:microsoft.com/office/officeart/2005/8/layout/target3"/>
    <dgm:cxn modelId="{41811156-3C4A-4EF5-83F3-F2ACE93B6C2F}" type="presOf" srcId="{0BEBE834-A2FD-4AA9-8AE7-1989D1AF6BFA}" destId="{F0D1C931-1805-4567-9376-09BACEE726E8}" srcOrd="0" destOrd="0" presId="urn:microsoft.com/office/officeart/2005/8/layout/target3"/>
    <dgm:cxn modelId="{2B30C3D6-C88B-4D8B-9DCD-97BB12458437}" type="presOf" srcId="{F9F7A993-6614-4360-8A6E-1CE51742DEE7}" destId="{C64CC370-28DC-43BD-B45A-8617FEBAABD7}" srcOrd="0" destOrd="0" presId="urn:microsoft.com/office/officeart/2005/8/layout/target3"/>
    <dgm:cxn modelId="{249BD545-4E67-437C-A33B-2FE36A47D37A}" srcId="{0BEBE834-A2FD-4AA9-8AE7-1989D1AF6BFA}" destId="{A2DE8F7A-E5AF-40C8-B0B4-8CBDDC810F0C}" srcOrd="2" destOrd="0" parTransId="{4BFC1343-630F-4D41-A019-A8C3626E1005}" sibTransId="{32850424-7E76-41CE-8D52-71E05C4EAC7D}"/>
    <dgm:cxn modelId="{8B1A41D8-5985-4674-9A4D-84C8DC182E60}" type="presOf" srcId="{973FD5D9-D20A-45B1-B335-D5E4FD87D833}" destId="{CAF96E30-815C-49C4-8147-5053279C7C9F}" srcOrd="0" destOrd="1" presId="urn:microsoft.com/office/officeart/2005/8/layout/target3"/>
    <dgm:cxn modelId="{5965B869-27D2-4ACD-BF3B-D23F1556F3BE}" type="presOf" srcId="{C30D40D6-0833-452F-926C-F5EA6A9F807A}" destId="{BF031817-867D-4EEE-8DEB-F003370B55A9}" srcOrd="0" destOrd="1" presId="urn:microsoft.com/office/officeart/2005/8/layout/target3"/>
    <dgm:cxn modelId="{71A5940B-9CD3-4D34-9935-107DAEA5B2FE}" type="presOf" srcId="{F9F7A993-6614-4360-8A6E-1CE51742DEE7}" destId="{54213B54-5047-4A2C-91B6-09576B760656}" srcOrd="1" destOrd="0" presId="urn:microsoft.com/office/officeart/2005/8/layout/target3"/>
    <dgm:cxn modelId="{5F9AF6C0-7FAA-48B9-8A31-EED47ADB4E50}" type="presParOf" srcId="{F62ABF2C-D9B7-433E-830D-58C6E63705AA}" destId="{5D5E369B-3CF7-4A54-8EB9-814B0A282792}" srcOrd="0" destOrd="0" presId="urn:microsoft.com/office/officeart/2005/8/layout/target3"/>
    <dgm:cxn modelId="{94E84B09-6061-4520-852F-3B84013C4302}" type="presParOf" srcId="{F62ABF2C-D9B7-433E-830D-58C6E63705AA}" destId="{A30A7A8B-6F71-4F4A-81D8-E864D74F1B42}" srcOrd="1" destOrd="0" presId="urn:microsoft.com/office/officeart/2005/8/layout/target3"/>
    <dgm:cxn modelId="{E960E430-4C9F-4EE9-9433-2611E92ACBE2}" type="presParOf" srcId="{F62ABF2C-D9B7-433E-830D-58C6E63705AA}" destId="{02F82D41-33BE-4E77-B112-155DC3F4A449}" srcOrd="2" destOrd="0" presId="urn:microsoft.com/office/officeart/2005/8/layout/target3"/>
    <dgm:cxn modelId="{980DF543-E50B-4E09-BBE1-0B4F1D353535}" type="presParOf" srcId="{F62ABF2C-D9B7-433E-830D-58C6E63705AA}" destId="{1641AFFC-DAB4-49AC-AC9D-D9B6A6DD1646}" srcOrd="3" destOrd="0" presId="urn:microsoft.com/office/officeart/2005/8/layout/target3"/>
    <dgm:cxn modelId="{F479AA11-1128-425E-A9E3-8CAD8C6C8931}" type="presParOf" srcId="{F62ABF2C-D9B7-433E-830D-58C6E63705AA}" destId="{EFE07F76-7154-49C2-A719-9855EC44D699}" srcOrd="4" destOrd="0" presId="urn:microsoft.com/office/officeart/2005/8/layout/target3"/>
    <dgm:cxn modelId="{8412E5ED-D2B8-4E7A-B9F2-C7E9949B0BA2}" type="presParOf" srcId="{F62ABF2C-D9B7-433E-830D-58C6E63705AA}" destId="{F0D1C931-1805-4567-9376-09BACEE726E8}" srcOrd="5" destOrd="0" presId="urn:microsoft.com/office/officeart/2005/8/layout/target3"/>
    <dgm:cxn modelId="{7165C8B5-AAF3-46CA-810A-755F1C5B275E}" type="presParOf" srcId="{F62ABF2C-D9B7-433E-830D-58C6E63705AA}" destId="{62FD9469-8FAF-4B09-BDA6-F7F7C8690B7D}" srcOrd="6" destOrd="0" presId="urn:microsoft.com/office/officeart/2005/8/layout/target3"/>
    <dgm:cxn modelId="{003CEC81-A9CB-443C-9748-6187D72F4117}" type="presParOf" srcId="{F62ABF2C-D9B7-433E-830D-58C6E63705AA}" destId="{A328949B-F7AB-45F4-95AB-ECC89589831F}" srcOrd="7" destOrd="0" presId="urn:microsoft.com/office/officeart/2005/8/layout/target3"/>
    <dgm:cxn modelId="{4D2D1024-AC4B-42C7-9935-A897ACF1E73E}" type="presParOf" srcId="{F62ABF2C-D9B7-433E-830D-58C6E63705AA}" destId="{C64CC370-28DC-43BD-B45A-8617FEBAABD7}" srcOrd="8" destOrd="0" presId="urn:microsoft.com/office/officeart/2005/8/layout/target3"/>
    <dgm:cxn modelId="{C6930F18-C8C0-4CBE-99B3-5FFF2E5E6A0D}" type="presParOf" srcId="{F62ABF2C-D9B7-433E-830D-58C6E63705AA}" destId="{F4CF6C59-B4E6-4E26-B36C-87E097661789}" srcOrd="9" destOrd="0" presId="urn:microsoft.com/office/officeart/2005/8/layout/target3"/>
    <dgm:cxn modelId="{B612C866-FEDE-479C-BED1-8ED7D8D6A0A2}" type="presParOf" srcId="{F62ABF2C-D9B7-433E-830D-58C6E63705AA}" destId="{BF031817-867D-4EEE-8DEB-F003370B55A9}" srcOrd="10" destOrd="0" presId="urn:microsoft.com/office/officeart/2005/8/layout/target3"/>
    <dgm:cxn modelId="{6E8730FC-FA76-4C10-9A65-736463A1B556}" type="presParOf" srcId="{F62ABF2C-D9B7-433E-830D-58C6E63705AA}" destId="{051A340D-267C-4E3C-81B5-CC36FEAE9EF6}" srcOrd="11" destOrd="0" presId="urn:microsoft.com/office/officeart/2005/8/layout/target3"/>
    <dgm:cxn modelId="{5804BD93-3894-45EF-B08D-E0208B031405}" type="presParOf" srcId="{F62ABF2C-D9B7-433E-830D-58C6E63705AA}" destId="{CAF96E30-815C-49C4-8147-5053279C7C9F}" srcOrd="12" destOrd="0" presId="urn:microsoft.com/office/officeart/2005/8/layout/target3"/>
    <dgm:cxn modelId="{687406F0-A450-4F13-A16D-6B77055279A2}" type="presParOf" srcId="{F62ABF2C-D9B7-433E-830D-58C6E63705AA}" destId="{54213B54-5047-4A2C-91B6-09576B760656}" srcOrd="13" destOrd="0" presId="urn:microsoft.com/office/officeart/2005/8/layout/target3"/>
    <dgm:cxn modelId="{8645D98F-2FEF-43D8-B829-3E7F8E37A12D}" type="presParOf" srcId="{F62ABF2C-D9B7-433E-830D-58C6E63705AA}" destId="{CF72F2BB-EB70-4308-9B1B-4182957D1E1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2726656-9400-4B84-B807-44DA449057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Minimum Data Set – Mental Health</a:t>
          </a:r>
          <a:endParaRPr lang="en-US" sz="2000" dirty="0"/>
        </a:p>
      </dgm:t>
    </dgm:pt>
    <dgm:pt modelId="{CB3C2DBA-C315-496A-A7DE-0272DA0E42E2}" type="parTrans" cxnId="{712E34F4-E540-4DD7-9833-1AD070EE2769}">
      <dgm:prSet/>
      <dgm:spPr/>
      <dgm:t>
        <a:bodyPr/>
        <a:lstStyle/>
        <a:p>
          <a:endParaRPr lang="en-US"/>
        </a:p>
      </dgm:t>
    </dgm:pt>
    <dgm:pt modelId="{6CCAC1C0-D83F-486D-9652-73D977B33D7F}" type="sibTrans" cxnId="{712E34F4-E540-4DD7-9833-1AD070EE2769}">
      <dgm:prSet/>
      <dgm:spPr/>
      <dgm:t>
        <a:bodyPr/>
        <a:lstStyle/>
        <a:p>
          <a:endParaRPr lang="en-US"/>
        </a:p>
      </dgm:t>
    </dgm:pt>
    <dgm:pt modelId="{148C4A19-45C3-476C-A9BE-47C5147607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/>
            <a:t>Outcome Scales</a:t>
          </a:r>
          <a:endParaRPr lang="en-US" sz="1800" b="1" dirty="0"/>
        </a:p>
      </dgm:t>
    </dgm:pt>
    <dgm:pt modelId="{F3C591FF-DB19-496E-9FDB-1568E944E28E}" type="parTrans" cxnId="{89C43FA4-EEE8-42D1-BBFB-068D912E96A6}">
      <dgm:prSet/>
      <dgm:spPr/>
      <dgm:t>
        <a:bodyPr/>
        <a:lstStyle/>
        <a:p>
          <a:endParaRPr lang="en-US"/>
        </a:p>
      </dgm:t>
    </dgm:pt>
    <dgm:pt modelId="{06E4761E-8E98-413D-AC56-44E3235184B1}" type="sibTrans" cxnId="{89C43FA4-EEE8-42D1-BBFB-068D912E96A6}">
      <dgm:prSet/>
      <dgm:spPr/>
      <dgm:t>
        <a:bodyPr/>
        <a:lstStyle/>
        <a:p>
          <a:endParaRPr lang="en-US"/>
        </a:p>
      </dgm:t>
    </dgm:pt>
    <dgm:pt modelId="{15792B38-FC46-4D33-8158-38B3A70BFE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 smtClean="0"/>
            <a:t>Quality Indicators</a:t>
          </a:r>
          <a:endParaRPr lang="en-US" sz="1800" b="1" dirty="0"/>
        </a:p>
      </dgm:t>
    </dgm:pt>
    <dgm:pt modelId="{2E8B752E-0079-4AC5-AA5E-5AADD2ADAFC8}" type="parTrans" cxnId="{5D2DE990-054E-45D7-B54B-D7952BC8386C}">
      <dgm:prSet/>
      <dgm:spPr/>
      <dgm:t>
        <a:bodyPr/>
        <a:lstStyle/>
        <a:p>
          <a:endParaRPr lang="en-US"/>
        </a:p>
      </dgm:t>
    </dgm:pt>
    <dgm:pt modelId="{A7B8A3AC-FB5E-4506-BBDB-1000489FBCE1}" type="sibTrans" cxnId="{5D2DE990-054E-45D7-B54B-D7952BC8386C}">
      <dgm:prSet/>
      <dgm:spPr/>
      <dgm:t>
        <a:bodyPr/>
        <a:lstStyle/>
        <a:p>
          <a:endParaRPr lang="en-US"/>
        </a:p>
      </dgm:t>
    </dgm:pt>
    <dgm:pt modelId="{F6C1B37F-FB23-41D8-A6D0-63FD52DC8F9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b="1" dirty="0" smtClean="0"/>
            <a:t>Case Mix</a:t>
          </a:r>
        </a:p>
        <a:p>
          <a:r>
            <a:rPr lang="en-US" sz="1600" b="1" dirty="0" smtClean="0"/>
            <a:t>(SCIPP)*</a:t>
          </a:r>
          <a:endParaRPr lang="en-US" sz="1600" b="1" dirty="0"/>
        </a:p>
      </dgm:t>
    </dgm:pt>
    <dgm:pt modelId="{C783B350-2840-47E1-A1D7-8109C7CE5AE2}" type="parTrans" cxnId="{DB6E09B4-DA17-4157-947E-FCB549E07A72}">
      <dgm:prSet/>
      <dgm:spPr/>
      <dgm:t>
        <a:bodyPr/>
        <a:lstStyle/>
        <a:p>
          <a:endParaRPr lang="en-US"/>
        </a:p>
      </dgm:t>
    </dgm:pt>
    <dgm:pt modelId="{7C983390-35A1-4629-824E-AEA1B290D5A1}" type="sibTrans" cxnId="{DB6E09B4-DA17-4157-947E-FCB549E07A72}">
      <dgm:prSet/>
      <dgm:spPr/>
      <dgm:t>
        <a:bodyPr/>
        <a:lstStyle/>
        <a:p>
          <a:endParaRPr lang="en-US"/>
        </a:p>
      </dgm:t>
    </dgm:pt>
    <dgm:pt modelId="{AF7D585B-B3E3-4B76-B9C7-6BA71EE41FD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Clinical Assessment Protocols</a:t>
          </a:r>
        </a:p>
      </dgm:t>
    </dgm:pt>
    <dgm:pt modelId="{0C4AD4D8-195C-4261-80C7-06DDC5804144}" type="parTrans" cxnId="{78823216-B012-4BF5-A180-12313C2AFC1D}">
      <dgm:prSet/>
      <dgm:spPr/>
      <dgm:t>
        <a:bodyPr/>
        <a:lstStyle/>
        <a:p>
          <a:endParaRPr lang="en-US"/>
        </a:p>
      </dgm:t>
    </dgm:pt>
    <dgm:pt modelId="{0FB90241-ACE8-4CBD-9D92-82130FBEE332}" type="sibTrans" cxnId="{78823216-B012-4BF5-A180-12313C2AFC1D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A8526-8949-4A14-8334-B0498FC1A419}" type="pres">
      <dgm:prSet presAssocID="{62726656-9400-4B84-B807-44DA44905768}" presName="centerShape" presStyleLbl="node0" presStyleIdx="0" presStyleCnt="1" custScaleX="137114" custScaleY="146057"/>
      <dgm:spPr/>
      <dgm:t>
        <a:bodyPr/>
        <a:lstStyle/>
        <a:p>
          <a:endParaRPr lang="en-US"/>
        </a:p>
      </dgm:t>
    </dgm:pt>
    <dgm:pt modelId="{E10FB0E5-F47A-4121-B6B3-F9427DC5B71B}" type="pres">
      <dgm:prSet presAssocID="{F3C591FF-DB19-496E-9FDB-1568E944E28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F568E12-3724-47CE-B320-B6E6E9E63E2B}" type="pres">
      <dgm:prSet presAssocID="{F3C591FF-DB19-496E-9FDB-1568E944E2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D80773C-E88C-4C72-BD74-98420297651C}" type="pres">
      <dgm:prSet presAssocID="{148C4A19-45C3-476C-A9BE-47C5147607A4}" presName="node" presStyleLbl="node1" presStyleIdx="0" presStyleCnt="4" custScaleX="124660" custScaleY="88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F341-8859-409A-8532-B75B3EE8F32D}" type="pres">
      <dgm:prSet presAssocID="{2E8B752E-0079-4AC5-AA5E-5AADD2ADAFC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D3F736A-A8AD-4772-A47C-47730F414E05}" type="pres">
      <dgm:prSet presAssocID="{2E8B752E-0079-4AC5-AA5E-5AADD2ADAFC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1FDB13-45BA-4902-9484-AD38207E1908}" type="pres">
      <dgm:prSet presAssocID="{15792B38-FC46-4D33-8158-38B3A70BFE0D}" presName="node" presStyleLbl="node1" presStyleIdx="1" presStyleCnt="4" custScaleX="135730" custScaleY="87274" custRadScaleRad="126320" custRadScaleInc="2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0347D-F576-4ECA-B681-A6E8174C88E1}" type="pres">
      <dgm:prSet presAssocID="{C783B350-2840-47E1-A1D7-8109C7CE5AE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F59392D-1690-4C72-BEA3-668FC99A7EC5}" type="pres">
      <dgm:prSet presAssocID="{C783B350-2840-47E1-A1D7-8109C7CE5AE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E14122-D2F6-4BB9-ABB8-40ABAEAA97EF}" type="pres">
      <dgm:prSet presAssocID="{F6C1B37F-FB23-41D8-A6D0-63FD52DC8F9B}" presName="node" presStyleLbl="node1" presStyleIdx="2" presStyleCnt="4" custScaleX="135225" custScaleY="79034" custRadScaleRad="98218" custRadScaleInc="-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F4A53-6252-4E4A-9232-51EC36D69D42}" type="pres">
      <dgm:prSet presAssocID="{0C4AD4D8-195C-4261-80C7-06DDC580414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8A76CCC-CC68-4DB5-B617-DD2F20D240DE}" type="pres">
      <dgm:prSet presAssocID="{0C4AD4D8-195C-4261-80C7-06DDC58041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95232F5-7C57-407E-90F8-029D5CE94874}" type="pres">
      <dgm:prSet presAssocID="{AF7D585B-B3E3-4B76-B9C7-6BA71EE41FDA}" presName="node" presStyleLbl="node1" presStyleIdx="3" presStyleCnt="4" custScaleX="138535" custScaleY="88443" custRadScaleRad="121851" custRadScaleInc="1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61DB8-F523-4F6F-8042-EB43E12590BC}" type="presOf" srcId="{0C4AD4D8-195C-4261-80C7-06DDC5804144}" destId="{8BEF4A53-6252-4E4A-9232-51EC36D69D42}" srcOrd="0" destOrd="0" presId="urn:microsoft.com/office/officeart/2005/8/layout/radial5"/>
    <dgm:cxn modelId="{8EF441A3-9924-4C70-992E-63570492E874}" type="presOf" srcId="{F3C591FF-DB19-496E-9FDB-1568E944E28E}" destId="{E10FB0E5-F47A-4121-B6B3-F9427DC5B71B}" srcOrd="0" destOrd="0" presId="urn:microsoft.com/office/officeart/2005/8/layout/radial5"/>
    <dgm:cxn modelId="{FE7F953E-C565-4F1C-B1C9-CE4E95084FC1}" type="presOf" srcId="{15792B38-FC46-4D33-8158-38B3A70BFE0D}" destId="{D81FDB13-45BA-4902-9484-AD38207E1908}" srcOrd="0" destOrd="0" presId="urn:microsoft.com/office/officeart/2005/8/layout/radial5"/>
    <dgm:cxn modelId="{7A74A84D-5944-476C-B054-0C708B59E65A}" type="presOf" srcId="{F6C1B37F-FB23-41D8-A6D0-63FD52DC8F9B}" destId="{92E14122-D2F6-4BB9-ABB8-40ABAEAA97EF}" srcOrd="0" destOrd="0" presId="urn:microsoft.com/office/officeart/2005/8/layout/radial5"/>
    <dgm:cxn modelId="{625DD4C4-60BF-445A-A77C-C39C268995D7}" type="presOf" srcId="{C783B350-2840-47E1-A1D7-8109C7CE5AE2}" destId="{6F59392D-1690-4C72-BEA3-668FC99A7EC5}" srcOrd="1" destOrd="0" presId="urn:microsoft.com/office/officeart/2005/8/layout/radial5"/>
    <dgm:cxn modelId="{8D9CE33E-E4B4-40BA-B133-95F4E086082B}" type="presOf" srcId="{2E8B752E-0079-4AC5-AA5E-5AADD2ADAFC8}" destId="{6F0CF341-8859-409A-8532-B75B3EE8F32D}" srcOrd="0" destOrd="0" presId="urn:microsoft.com/office/officeart/2005/8/layout/radial5"/>
    <dgm:cxn modelId="{B755C972-1120-461C-9E22-F7BD7C188D26}" type="presOf" srcId="{F3C591FF-DB19-496E-9FDB-1568E944E28E}" destId="{7F568E12-3724-47CE-B320-B6E6E9E63E2B}" srcOrd="1" destOrd="0" presId="urn:microsoft.com/office/officeart/2005/8/layout/radial5"/>
    <dgm:cxn modelId="{DB6E09B4-DA17-4157-947E-FCB549E07A72}" srcId="{62726656-9400-4B84-B807-44DA44905768}" destId="{F6C1B37F-FB23-41D8-A6D0-63FD52DC8F9B}" srcOrd="2" destOrd="0" parTransId="{C783B350-2840-47E1-A1D7-8109C7CE5AE2}" sibTransId="{7C983390-35A1-4629-824E-AEA1B290D5A1}"/>
    <dgm:cxn modelId="{2443B0D8-EFDA-4A38-B6B9-E6DAEB2EB4FA}" type="presOf" srcId="{2E8B752E-0079-4AC5-AA5E-5AADD2ADAFC8}" destId="{7D3F736A-A8AD-4772-A47C-47730F414E05}" srcOrd="1" destOrd="0" presId="urn:microsoft.com/office/officeart/2005/8/layout/radial5"/>
    <dgm:cxn modelId="{5D2DE990-054E-45D7-B54B-D7952BC8386C}" srcId="{62726656-9400-4B84-B807-44DA44905768}" destId="{15792B38-FC46-4D33-8158-38B3A70BFE0D}" srcOrd="1" destOrd="0" parTransId="{2E8B752E-0079-4AC5-AA5E-5AADD2ADAFC8}" sibTransId="{A7B8A3AC-FB5E-4506-BBDB-1000489FBCE1}"/>
    <dgm:cxn modelId="{9DDCF4EF-5B93-4F30-8914-EBE295219EF0}" type="presOf" srcId="{C783B350-2840-47E1-A1D7-8109C7CE5AE2}" destId="{C840347D-F576-4ECA-B681-A6E8174C88E1}" srcOrd="0" destOrd="0" presId="urn:microsoft.com/office/officeart/2005/8/layout/radial5"/>
    <dgm:cxn modelId="{712E34F4-E540-4DD7-9833-1AD070EE2769}" srcId="{45C174FF-0536-480E-97CF-194B9460D666}" destId="{62726656-9400-4B84-B807-44DA44905768}" srcOrd="0" destOrd="0" parTransId="{CB3C2DBA-C315-496A-A7DE-0272DA0E42E2}" sibTransId="{6CCAC1C0-D83F-486D-9652-73D977B33D7F}"/>
    <dgm:cxn modelId="{89C43FA4-EEE8-42D1-BBFB-068D912E96A6}" srcId="{62726656-9400-4B84-B807-44DA44905768}" destId="{148C4A19-45C3-476C-A9BE-47C5147607A4}" srcOrd="0" destOrd="0" parTransId="{F3C591FF-DB19-496E-9FDB-1568E944E28E}" sibTransId="{06E4761E-8E98-413D-AC56-44E3235184B1}"/>
    <dgm:cxn modelId="{34411ECB-E589-4946-80A3-F1BF27C4B8E0}" type="presOf" srcId="{AF7D585B-B3E3-4B76-B9C7-6BA71EE41FDA}" destId="{F95232F5-7C57-407E-90F8-029D5CE94874}" srcOrd="0" destOrd="0" presId="urn:microsoft.com/office/officeart/2005/8/layout/radial5"/>
    <dgm:cxn modelId="{2280E6D0-94A8-42AB-833C-70148753CCFA}" type="presOf" srcId="{45C174FF-0536-480E-97CF-194B9460D666}" destId="{F2A010BD-CA8D-47EF-985A-3AFBED3AB61C}" srcOrd="0" destOrd="0" presId="urn:microsoft.com/office/officeart/2005/8/layout/radial5"/>
    <dgm:cxn modelId="{B21F6D58-3962-4115-9BBF-96603DF7F2E2}" type="presOf" srcId="{62726656-9400-4B84-B807-44DA44905768}" destId="{384A8526-8949-4A14-8334-B0498FC1A419}" srcOrd="0" destOrd="0" presId="urn:microsoft.com/office/officeart/2005/8/layout/radial5"/>
    <dgm:cxn modelId="{29123A44-A34F-496C-B3C1-851711B6BFFC}" type="presOf" srcId="{0C4AD4D8-195C-4261-80C7-06DDC5804144}" destId="{18A76CCC-CC68-4DB5-B617-DD2F20D240DE}" srcOrd="1" destOrd="0" presId="urn:microsoft.com/office/officeart/2005/8/layout/radial5"/>
    <dgm:cxn modelId="{9A9D0B15-28FD-479B-BE52-478833CFD73A}" type="presOf" srcId="{148C4A19-45C3-476C-A9BE-47C5147607A4}" destId="{BD80773C-E88C-4C72-BD74-98420297651C}" srcOrd="0" destOrd="0" presId="urn:microsoft.com/office/officeart/2005/8/layout/radial5"/>
    <dgm:cxn modelId="{78823216-B012-4BF5-A180-12313C2AFC1D}" srcId="{62726656-9400-4B84-B807-44DA44905768}" destId="{AF7D585B-B3E3-4B76-B9C7-6BA71EE41FDA}" srcOrd="3" destOrd="0" parTransId="{0C4AD4D8-195C-4261-80C7-06DDC5804144}" sibTransId="{0FB90241-ACE8-4CBD-9D92-82130FBEE332}"/>
    <dgm:cxn modelId="{52738B09-C3DD-41F2-9F7C-44E3CE3D2B8C}" type="presParOf" srcId="{F2A010BD-CA8D-47EF-985A-3AFBED3AB61C}" destId="{384A8526-8949-4A14-8334-B0498FC1A419}" srcOrd="0" destOrd="0" presId="urn:microsoft.com/office/officeart/2005/8/layout/radial5"/>
    <dgm:cxn modelId="{3B3562BB-6C0E-4D9D-A6EF-61B2B3237A28}" type="presParOf" srcId="{F2A010BD-CA8D-47EF-985A-3AFBED3AB61C}" destId="{E10FB0E5-F47A-4121-B6B3-F9427DC5B71B}" srcOrd="1" destOrd="0" presId="urn:microsoft.com/office/officeart/2005/8/layout/radial5"/>
    <dgm:cxn modelId="{CA1694DF-AC0B-4CEE-AF13-70BF8ADE8FF7}" type="presParOf" srcId="{E10FB0E5-F47A-4121-B6B3-F9427DC5B71B}" destId="{7F568E12-3724-47CE-B320-B6E6E9E63E2B}" srcOrd="0" destOrd="0" presId="urn:microsoft.com/office/officeart/2005/8/layout/radial5"/>
    <dgm:cxn modelId="{8E6AD292-CF52-4C1A-8FA1-CBF7FD2B2698}" type="presParOf" srcId="{F2A010BD-CA8D-47EF-985A-3AFBED3AB61C}" destId="{BD80773C-E88C-4C72-BD74-98420297651C}" srcOrd="2" destOrd="0" presId="urn:microsoft.com/office/officeart/2005/8/layout/radial5"/>
    <dgm:cxn modelId="{716FB02A-4A49-41C7-978A-439979F8E507}" type="presParOf" srcId="{F2A010BD-CA8D-47EF-985A-3AFBED3AB61C}" destId="{6F0CF341-8859-409A-8532-B75B3EE8F32D}" srcOrd="3" destOrd="0" presId="urn:microsoft.com/office/officeart/2005/8/layout/radial5"/>
    <dgm:cxn modelId="{8AC00DA3-9E6C-4C2C-8E37-A8D1EECD4FCD}" type="presParOf" srcId="{6F0CF341-8859-409A-8532-B75B3EE8F32D}" destId="{7D3F736A-A8AD-4772-A47C-47730F414E05}" srcOrd="0" destOrd="0" presId="urn:microsoft.com/office/officeart/2005/8/layout/radial5"/>
    <dgm:cxn modelId="{03E1EA17-17C8-4DBA-B054-07BF04726827}" type="presParOf" srcId="{F2A010BD-CA8D-47EF-985A-3AFBED3AB61C}" destId="{D81FDB13-45BA-4902-9484-AD38207E1908}" srcOrd="4" destOrd="0" presId="urn:microsoft.com/office/officeart/2005/8/layout/radial5"/>
    <dgm:cxn modelId="{52103250-6C15-44D6-A6F4-8533312B1FE9}" type="presParOf" srcId="{F2A010BD-CA8D-47EF-985A-3AFBED3AB61C}" destId="{C840347D-F576-4ECA-B681-A6E8174C88E1}" srcOrd="5" destOrd="0" presId="urn:microsoft.com/office/officeart/2005/8/layout/radial5"/>
    <dgm:cxn modelId="{739D15AF-FF88-44DD-9378-84EA186C0935}" type="presParOf" srcId="{C840347D-F576-4ECA-B681-A6E8174C88E1}" destId="{6F59392D-1690-4C72-BEA3-668FC99A7EC5}" srcOrd="0" destOrd="0" presId="urn:microsoft.com/office/officeart/2005/8/layout/radial5"/>
    <dgm:cxn modelId="{9C176EBA-C58B-4783-B669-416982396C06}" type="presParOf" srcId="{F2A010BD-CA8D-47EF-985A-3AFBED3AB61C}" destId="{92E14122-D2F6-4BB9-ABB8-40ABAEAA97EF}" srcOrd="6" destOrd="0" presId="urn:microsoft.com/office/officeart/2005/8/layout/radial5"/>
    <dgm:cxn modelId="{DC073B1C-5B60-4FE3-80EA-54939833B582}" type="presParOf" srcId="{F2A010BD-CA8D-47EF-985A-3AFBED3AB61C}" destId="{8BEF4A53-6252-4E4A-9232-51EC36D69D42}" srcOrd="7" destOrd="0" presId="urn:microsoft.com/office/officeart/2005/8/layout/radial5"/>
    <dgm:cxn modelId="{8BC2F7AD-1D4B-42A2-BEBA-9B4321D79946}" type="presParOf" srcId="{8BEF4A53-6252-4E4A-9232-51EC36D69D42}" destId="{18A76CCC-CC68-4DB5-B617-DD2F20D240DE}" srcOrd="0" destOrd="0" presId="urn:microsoft.com/office/officeart/2005/8/layout/radial5"/>
    <dgm:cxn modelId="{50E000AC-FEE7-4EEE-8E42-7741A53D391C}" type="presParOf" srcId="{F2A010BD-CA8D-47EF-985A-3AFBED3AB61C}" destId="{F95232F5-7C57-407E-90F8-029D5CE948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2726656-9400-4B84-B807-44DA449057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 smtClean="0"/>
            <a:t>Minimum Data Set – Mental Health</a:t>
          </a:r>
          <a:endParaRPr lang="en-US" sz="1600" dirty="0"/>
        </a:p>
      </dgm:t>
    </dgm:pt>
    <dgm:pt modelId="{CB3C2DBA-C315-496A-A7DE-0272DA0E42E2}" type="parTrans" cxnId="{712E34F4-E540-4DD7-9833-1AD070EE2769}">
      <dgm:prSet/>
      <dgm:spPr/>
      <dgm:t>
        <a:bodyPr/>
        <a:lstStyle/>
        <a:p>
          <a:endParaRPr lang="en-US"/>
        </a:p>
      </dgm:t>
    </dgm:pt>
    <dgm:pt modelId="{6CCAC1C0-D83F-486D-9652-73D977B33D7F}" type="sibTrans" cxnId="{712E34F4-E540-4DD7-9833-1AD070EE2769}">
      <dgm:prSet/>
      <dgm:spPr/>
      <dgm:t>
        <a:bodyPr/>
        <a:lstStyle/>
        <a:p>
          <a:endParaRPr lang="en-US"/>
        </a:p>
      </dgm:t>
    </dgm:pt>
    <dgm:pt modelId="{148C4A19-45C3-476C-A9BE-47C5147607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Outcome Scales</a:t>
          </a:r>
          <a:endParaRPr lang="en-US" sz="1400" b="1" dirty="0"/>
        </a:p>
      </dgm:t>
    </dgm:pt>
    <dgm:pt modelId="{F3C591FF-DB19-496E-9FDB-1568E944E28E}" type="parTrans" cxnId="{89C43FA4-EEE8-42D1-BBFB-068D912E96A6}">
      <dgm:prSet/>
      <dgm:spPr/>
      <dgm:t>
        <a:bodyPr/>
        <a:lstStyle/>
        <a:p>
          <a:endParaRPr lang="en-US"/>
        </a:p>
      </dgm:t>
    </dgm:pt>
    <dgm:pt modelId="{06E4761E-8E98-413D-AC56-44E3235184B1}" type="sibTrans" cxnId="{89C43FA4-EEE8-42D1-BBFB-068D912E96A6}">
      <dgm:prSet/>
      <dgm:spPr/>
      <dgm:t>
        <a:bodyPr/>
        <a:lstStyle/>
        <a:p>
          <a:endParaRPr lang="en-US"/>
        </a:p>
      </dgm:t>
    </dgm:pt>
    <dgm:pt modelId="{15792B38-FC46-4D33-8158-38B3A70BFE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 smtClean="0"/>
            <a:t>Quality Indicators</a:t>
          </a:r>
          <a:endParaRPr lang="en-US" sz="1400" b="1" dirty="0"/>
        </a:p>
      </dgm:t>
    </dgm:pt>
    <dgm:pt modelId="{2E8B752E-0079-4AC5-AA5E-5AADD2ADAFC8}" type="parTrans" cxnId="{5D2DE990-054E-45D7-B54B-D7952BC8386C}">
      <dgm:prSet/>
      <dgm:spPr/>
      <dgm:t>
        <a:bodyPr/>
        <a:lstStyle/>
        <a:p>
          <a:endParaRPr lang="en-US"/>
        </a:p>
      </dgm:t>
    </dgm:pt>
    <dgm:pt modelId="{A7B8A3AC-FB5E-4506-BBDB-1000489FBCE1}" type="sibTrans" cxnId="{5D2DE990-054E-45D7-B54B-D7952BC8386C}">
      <dgm:prSet/>
      <dgm:spPr/>
      <dgm:t>
        <a:bodyPr/>
        <a:lstStyle/>
        <a:p>
          <a:endParaRPr lang="en-US"/>
        </a:p>
      </dgm:t>
    </dgm:pt>
    <dgm:pt modelId="{F6C1B37F-FB23-41D8-A6D0-63FD52DC8F9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Case Mix</a:t>
          </a:r>
        </a:p>
        <a:p>
          <a:r>
            <a:rPr lang="en-US" sz="1200" b="1" dirty="0" smtClean="0"/>
            <a:t>(SCIPP)</a:t>
          </a:r>
          <a:endParaRPr lang="en-US" sz="1200" b="1" dirty="0"/>
        </a:p>
      </dgm:t>
    </dgm:pt>
    <dgm:pt modelId="{C783B350-2840-47E1-A1D7-8109C7CE5AE2}" type="parTrans" cxnId="{DB6E09B4-DA17-4157-947E-FCB549E07A72}">
      <dgm:prSet/>
      <dgm:spPr/>
      <dgm:t>
        <a:bodyPr/>
        <a:lstStyle/>
        <a:p>
          <a:endParaRPr lang="en-US"/>
        </a:p>
      </dgm:t>
    </dgm:pt>
    <dgm:pt modelId="{7C983390-35A1-4629-824E-AEA1B290D5A1}" type="sibTrans" cxnId="{DB6E09B4-DA17-4157-947E-FCB549E07A72}">
      <dgm:prSet/>
      <dgm:spPr/>
      <dgm:t>
        <a:bodyPr/>
        <a:lstStyle/>
        <a:p>
          <a:endParaRPr lang="en-US"/>
        </a:p>
      </dgm:t>
    </dgm:pt>
    <dgm:pt modelId="{AF7D585B-B3E3-4B76-B9C7-6BA71EE41FD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/>
            <a:t>Clinical Assessment Protocols</a:t>
          </a:r>
        </a:p>
      </dgm:t>
    </dgm:pt>
    <dgm:pt modelId="{0C4AD4D8-195C-4261-80C7-06DDC5804144}" type="parTrans" cxnId="{78823216-B012-4BF5-A180-12313C2AFC1D}">
      <dgm:prSet/>
      <dgm:spPr/>
      <dgm:t>
        <a:bodyPr/>
        <a:lstStyle/>
        <a:p>
          <a:endParaRPr lang="en-US"/>
        </a:p>
      </dgm:t>
    </dgm:pt>
    <dgm:pt modelId="{0FB90241-ACE8-4CBD-9D92-82130FBEE332}" type="sibTrans" cxnId="{78823216-B012-4BF5-A180-12313C2AFC1D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A8526-8949-4A14-8334-B0498FC1A419}" type="pres">
      <dgm:prSet presAssocID="{62726656-9400-4B84-B807-44DA44905768}" presName="centerShape" presStyleLbl="node0" presStyleIdx="0" presStyleCnt="1" custScaleX="172435" custScaleY="146057"/>
      <dgm:spPr/>
      <dgm:t>
        <a:bodyPr/>
        <a:lstStyle/>
        <a:p>
          <a:endParaRPr lang="en-US"/>
        </a:p>
      </dgm:t>
    </dgm:pt>
    <dgm:pt modelId="{E10FB0E5-F47A-4121-B6B3-F9427DC5B71B}" type="pres">
      <dgm:prSet presAssocID="{F3C591FF-DB19-496E-9FDB-1568E944E28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F568E12-3724-47CE-B320-B6E6E9E63E2B}" type="pres">
      <dgm:prSet presAssocID="{F3C591FF-DB19-496E-9FDB-1568E944E2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D80773C-E88C-4C72-BD74-98420297651C}" type="pres">
      <dgm:prSet presAssocID="{148C4A19-45C3-476C-A9BE-47C5147607A4}" presName="node" presStyleLbl="node1" presStyleIdx="0" presStyleCnt="4" custScaleX="168739" custScaleY="88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F341-8859-409A-8532-B75B3EE8F32D}" type="pres">
      <dgm:prSet presAssocID="{2E8B752E-0079-4AC5-AA5E-5AADD2ADAFC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D3F736A-A8AD-4772-A47C-47730F414E05}" type="pres">
      <dgm:prSet presAssocID="{2E8B752E-0079-4AC5-AA5E-5AADD2ADAFC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1FDB13-45BA-4902-9484-AD38207E1908}" type="pres">
      <dgm:prSet presAssocID="{15792B38-FC46-4D33-8158-38B3A70BFE0D}" presName="node" presStyleLbl="node1" presStyleIdx="1" presStyleCnt="4" custScaleX="175529" custScaleY="87274" custRadScaleRad="143773" custRadScaleInc="3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0347D-F576-4ECA-B681-A6E8174C88E1}" type="pres">
      <dgm:prSet presAssocID="{C783B350-2840-47E1-A1D7-8109C7CE5AE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F59392D-1690-4C72-BEA3-668FC99A7EC5}" type="pres">
      <dgm:prSet presAssocID="{C783B350-2840-47E1-A1D7-8109C7CE5AE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E14122-D2F6-4BB9-ABB8-40ABAEAA97EF}" type="pres">
      <dgm:prSet presAssocID="{F6C1B37F-FB23-41D8-A6D0-63FD52DC8F9B}" presName="node" presStyleLbl="node1" presStyleIdx="2" presStyleCnt="4" custScaleX="170535" custScaleY="79034" custRadScaleRad="98218" custRadScaleInc="-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F4A53-6252-4E4A-9232-51EC36D69D42}" type="pres">
      <dgm:prSet presAssocID="{0C4AD4D8-195C-4261-80C7-06DDC580414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8A76CCC-CC68-4DB5-B617-DD2F20D240DE}" type="pres">
      <dgm:prSet presAssocID="{0C4AD4D8-195C-4261-80C7-06DDC58041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95232F5-7C57-407E-90F8-029D5CE94874}" type="pres">
      <dgm:prSet presAssocID="{AF7D585B-B3E3-4B76-B9C7-6BA71EE41FDA}" presName="node" presStyleLbl="node1" presStyleIdx="3" presStyleCnt="4" custScaleX="192833" custScaleY="88443" custRadScaleRad="147800" custRadScaleInc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BA3D9-B479-4283-BE6E-6D71B16001EE}" type="presOf" srcId="{F3C591FF-DB19-496E-9FDB-1568E944E28E}" destId="{E10FB0E5-F47A-4121-B6B3-F9427DC5B71B}" srcOrd="0" destOrd="0" presId="urn:microsoft.com/office/officeart/2005/8/layout/radial5"/>
    <dgm:cxn modelId="{BC54A457-A035-411D-8C2B-D601592A34B4}" type="presOf" srcId="{2E8B752E-0079-4AC5-AA5E-5AADD2ADAFC8}" destId="{7D3F736A-A8AD-4772-A47C-47730F414E05}" srcOrd="1" destOrd="0" presId="urn:microsoft.com/office/officeart/2005/8/layout/radial5"/>
    <dgm:cxn modelId="{DB6E09B4-DA17-4157-947E-FCB549E07A72}" srcId="{62726656-9400-4B84-B807-44DA44905768}" destId="{F6C1B37F-FB23-41D8-A6D0-63FD52DC8F9B}" srcOrd="2" destOrd="0" parTransId="{C783B350-2840-47E1-A1D7-8109C7CE5AE2}" sibTransId="{7C983390-35A1-4629-824E-AEA1B290D5A1}"/>
    <dgm:cxn modelId="{6F2D3738-46BD-4274-9A80-5261DBECA262}" type="presOf" srcId="{F3C591FF-DB19-496E-9FDB-1568E944E28E}" destId="{7F568E12-3724-47CE-B320-B6E6E9E63E2B}" srcOrd="1" destOrd="0" presId="urn:microsoft.com/office/officeart/2005/8/layout/radial5"/>
    <dgm:cxn modelId="{87BE8ADE-D460-4963-9F17-D3577380291D}" type="presOf" srcId="{62726656-9400-4B84-B807-44DA44905768}" destId="{384A8526-8949-4A14-8334-B0498FC1A419}" srcOrd="0" destOrd="0" presId="urn:microsoft.com/office/officeart/2005/8/layout/radial5"/>
    <dgm:cxn modelId="{5D2DE990-054E-45D7-B54B-D7952BC8386C}" srcId="{62726656-9400-4B84-B807-44DA44905768}" destId="{15792B38-FC46-4D33-8158-38B3A70BFE0D}" srcOrd="1" destOrd="0" parTransId="{2E8B752E-0079-4AC5-AA5E-5AADD2ADAFC8}" sibTransId="{A7B8A3AC-FB5E-4506-BBDB-1000489FBCE1}"/>
    <dgm:cxn modelId="{83961B5D-55C7-4136-B4B2-2894FBFB84CE}" type="presOf" srcId="{2E8B752E-0079-4AC5-AA5E-5AADD2ADAFC8}" destId="{6F0CF341-8859-409A-8532-B75B3EE8F32D}" srcOrd="0" destOrd="0" presId="urn:microsoft.com/office/officeart/2005/8/layout/radial5"/>
    <dgm:cxn modelId="{49DE7D8B-B221-4234-8AF9-810213B3C437}" type="presOf" srcId="{45C174FF-0536-480E-97CF-194B9460D666}" destId="{F2A010BD-CA8D-47EF-985A-3AFBED3AB61C}" srcOrd="0" destOrd="0" presId="urn:microsoft.com/office/officeart/2005/8/layout/radial5"/>
    <dgm:cxn modelId="{712E34F4-E540-4DD7-9833-1AD070EE2769}" srcId="{45C174FF-0536-480E-97CF-194B9460D666}" destId="{62726656-9400-4B84-B807-44DA44905768}" srcOrd="0" destOrd="0" parTransId="{CB3C2DBA-C315-496A-A7DE-0272DA0E42E2}" sibTransId="{6CCAC1C0-D83F-486D-9652-73D977B33D7F}"/>
    <dgm:cxn modelId="{C121DE77-9CB5-43D2-A284-B6E72D3DFAFB}" type="presOf" srcId="{C783B350-2840-47E1-A1D7-8109C7CE5AE2}" destId="{C840347D-F576-4ECA-B681-A6E8174C88E1}" srcOrd="0" destOrd="0" presId="urn:microsoft.com/office/officeart/2005/8/layout/radial5"/>
    <dgm:cxn modelId="{89C43FA4-EEE8-42D1-BBFB-068D912E96A6}" srcId="{62726656-9400-4B84-B807-44DA44905768}" destId="{148C4A19-45C3-476C-A9BE-47C5147607A4}" srcOrd="0" destOrd="0" parTransId="{F3C591FF-DB19-496E-9FDB-1568E944E28E}" sibTransId="{06E4761E-8E98-413D-AC56-44E3235184B1}"/>
    <dgm:cxn modelId="{D86BAAA2-D004-45D4-990F-AA4A2DF9252F}" type="presOf" srcId="{0C4AD4D8-195C-4261-80C7-06DDC5804144}" destId="{18A76CCC-CC68-4DB5-B617-DD2F20D240DE}" srcOrd="1" destOrd="0" presId="urn:microsoft.com/office/officeart/2005/8/layout/radial5"/>
    <dgm:cxn modelId="{A09BB593-2E79-4D6B-9AB6-29BCA3AB3933}" type="presOf" srcId="{0C4AD4D8-195C-4261-80C7-06DDC5804144}" destId="{8BEF4A53-6252-4E4A-9232-51EC36D69D42}" srcOrd="0" destOrd="0" presId="urn:microsoft.com/office/officeart/2005/8/layout/radial5"/>
    <dgm:cxn modelId="{7933EFC4-6550-4E21-A9E1-B29E9335AF7E}" type="presOf" srcId="{148C4A19-45C3-476C-A9BE-47C5147607A4}" destId="{BD80773C-E88C-4C72-BD74-98420297651C}" srcOrd="0" destOrd="0" presId="urn:microsoft.com/office/officeart/2005/8/layout/radial5"/>
    <dgm:cxn modelId="{AC105CC4-5908-4D01-A8F9-B2F2BFCD3D9F}" type="presOf" srcId="{F6C1B37F-FB23-41D8-A6D0-63FD52DC8F9B}" destId="{92E14122-D2F6-4BB9-ABB8-40ABAEAA97EF}" srcOrd="0" destOrd="0" presId="urn:microsoft.com/office/officeart/2005/8/layout/radial5"/>
    <dgm:cxn modelId="{DD9B3C8D-D079-46B5-A51B-3B34B89BA699}" type="presOf" srcId="{15792B38-FC46-4D33-8158-38B3A70BFE0D}" destId="{D81FDB13-45BA-4902-9484-AD38207E1908}" srcOrd="0" destOrd="0" presId="urn:microsoft.com/office/officeart/2005/8/layout/radial5"/>
    <dgm:cxn modelId="{AB118763-44C0-44C0-A764-A162A0F22F60}" type="presOf" srcId="{AF7D585B-B3E3-4B76-B9C7-6BA71EE41FDA}" destId="{F95232F5-7C57-407E-90F8-029D5CE94874}" srcOrd="0" destOrd="0" presId="urn:microsoft.com/office/officeart/2005/8/layout/radial5"/>
    <dgm:cxn modelId="{0F9D8CF0-2671-4A0E-A50A-9E0B9BC44E0E}" type="presOf" srcId="{C783B350-2840-47E1-A1D7-8109C7CE5AE2}" destId="{6F59392D-1690-4C72-BEA3-668FC99A7EC5}" srcOrd="1" destOrd="0" presId="urn:microsoft.com/office/officeart/2005/8/layout/radial5"/>
    <dgm:cxn modelId="{78823216-B012-4BF5-A180-12313C2AFC1D}" srcId="{62726656-9400-4B84-B807-44DA44905768}" destId="{AF7D585B-B3E3-4B76-B9C7-6BA71EE41FDA}" srcOrd="3" destOrd="0" parTransId="{0C4AD4D8-195C-4261-80C7-06DDC5804144}" sibTransId="{0FB90241-ACE8-4CBD-9D92-82130FBEE332}"/>
    <dgm:cxn modelId="{E4CAB87E-B9A4-4469-98F8-7DCB4E40D354}" type="presParOf" srcId="{F2A010BD-CA8D-47EF-985A-3AFBED3AB61C}" destId="{384A8526-8949-4A14-8334-B0498FC1A419}" srcOrd="0" destOrd="0" presId="urn:microsoft.com/office/officeart/2005/8/layout/radial5"/>
    <dgm:cxn modelId="{7A38EC22-8DE2-4009-920E-6BEFB114F6C1}" type="presParOf" srcId="{F2A010BD-CA8D-47EF-985A-3AFBED3AB61C}" destId="{E10FB0E5-F47A-4121-B6B3-F9427DC5B71B}" srcOrd="1" destOrd="0" presId="urn:microsoft.com/office/officeart/2005/8/layout/radial5"/>
    <dgm:cxn modelId="{09A7D8BB-66DE-43F0-AFA6-CBBD4D9B27EA}" type="presParOf" srcId="{E10FB0E5-F47A-4121-B6B3-F9427DC5B71B}" destId="{7F568E12-3724-47CE-B320-B6E6E9E63E2B}" srcOrd="0" destOrd="0" presId="urn:microsoft.com/office/officeart/2005/8/layout/radial5"/>
    <dgm:cxn modelId="{638E610D-1BC1-4273-A9DA-E377F328FC72}" type="presParOf" srcId="{F2A010BD-CA8D-47EF-985A-3AFBED3AB61C}" destId="{BD80773C-E88C-4C72-BD74-98420297651C}" srcOrd="2" destOrd="0" presId="urn:microsoft.com/office/officeart/2005/8/layout/radial5"/>
    <dgm:cxn modelId="{CB6B1E66-4592-47A2-9D66-050F52B4FAC6}" type="presParOf" srcId="{F2A010BD-CA8D-47EF-985A-3AFBED3AB61C}" destId="{6F0CF341-8859-409A-8532-B75B3EE8F32D}" srcOrd="3" destOrd="0" presId="urn:microsoft.com/office/officeart/2005/8/layout/radial5"/>
    <dgm:cxn modelId="{05353C2E-D134-454D-84AE-726A9622A5CB}" type="presParOf" srcId="{6F0CF341-8859-409A-8532-B75B3EE8F32D}" destId="{7D3F736A-A8AD-4772-A47C-47730F414E05}" srcOrd="0" destOrd="0" presId="urn:microsoft.com/office/officeart/2005/8/layout/radial5"/>
    <dgm:cxn modelId="{D8664AA0-ECF7-47E1-956F-C3CC0D867801}" type="presParOf" srcId="{F2A010BD-CA8D-47EF-985A-3AFBED3AB61C}" destId="{D81FDB13-45BA-4902-9484-AD38207E1908}" srcOrd="4" destOrd="0" presId="urn:microsoft.com/office/officeart/2005/8/layout/radial5"/>
    <dgm:cxn modelId="{124E9347-80DD-43A5-BA7C-943A9F588614}" type="presParOf" srcId="{F2A010BD-CA8D-47EF-985A-3AFBED3AB61C}" destId="{C840347D-F576-4ECA-B681-A6E8174C88E1}" srcOrd="5" destOrd="0" presId="urn:microsoft.com/office/officeart/2005/8/layout/radial5"/>
    <dgm:cxn modelId="{BAFFE4AD-D15D-41A8-AC3A-4F01EE58B453}" type="presParOf" srcId="{C840347D-F576-4ECA-B681-A6E8174C88E1}" destId="{6F59392D-1690-4C72-BEA3-668FC99A7EC5}" srcOrd="0" destOrd="0" presId="urn:microsoft.com/office/officeart/2005/8/layout/radial5"/>
    <dgm:cxn modelId="{671CCE83-3E54-4CAB-A1FA-D4458CC97201}" type="presParOf" srcId="{F2A010BD-CA8D-47EF-985A-3AFBED3AB61C}" destId="{92E14122-D2F6-4BB9-ABB8-40ABAEAA97EF}" srcOrd="6" destOrd="0" presId="urn:microsoft.com/office/officeart/2005/8/layout/radial5"/>
    <dgm:cxn modelId="{BED6C760-FE62-46C2-877D-77D2603444B0}" type="presParOf" srcId="{F2A010BD-CA8D-47EF-985A-3AFBED3AB61C}" destId="{8BEF4A53-6252-4E4A-9232-51EC36D69D42}" srcOrd="7" destOrd="0" presId="urn:microsoft.com/office/officeart/2005/8/layout/radial5"/>
    <dgm:cxn modelId="{D0ED1016-8B20-45BF-91A1-5901C170DAF4}" type="presParOf" srcId="{8BEF4A53-6252-4E4A-9232-51EC36D69D42}" destId="{18A76CCC-CC68-4DB5-B617-DD2F20D240DE}" srcOrd="0" destOrd="0" presId="urn:microsoft.com/office/officeart/2005/8/layout/radial5"/>
    <dgm:cxn modelId="{413D4312-DECD-429F-8A9B-0D54446F5743}" type="presParOf" srcId="{F2A010BD-CA8D-47EF-985A-3AFBED3AB61C}" destId="{F95232F5-7C57-407E-90F8-029D5CE948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148C4A19-45C3-476C-A9BE-47C5147607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 smtClean="0"/>
            <a:t>Outcome Scales</a:t>
          </a:r>
          <a:endParaRPr lang="en-US" sz="2400" b="1" dirty="0"/>
        </a:p>
      </dgm:t>
    </dgm:pt>
    <dgm:pt modelId="{F3C591FF-DB19-496E-9FDB-1568E944E28E}" type="parTrans" cxnId="{89C43FA4-EEE8-42D1-BBFB-068D912E96A6}">
      <dgm:prSet/>
      <dgm:spPr/>
      <dgm:t>
        <a:bodyPr/>
        <a:lstStyle/>
        <a:p>
          <a:endParaRPr lang="en-US"/>
        </a:p>
      </dgm:t>
    </dgm:pt>
    <dgm:pt modelId="{06E4761E-8E98-413D-AC56-44E3235184B1}" type="sibTrans" cxnId="{89C43FA4-EEE8-42D1-BBFB-068D912E96A6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0C2DB-59ED-4A0B-BF91-0D3FE57EAA2A}" type="pres">
      <dgm:prSet presAssocID="{148C4A19-45C3-476C-A9BE-47C5147607A4}" presName="centerShape" presStyleLbl="node0" presStyleIdx="0" presStyleCnt="1" custScaleX="122798"/>
      <dgm:spPr/>
      <dgm:t>
        <a:bodyPr/>
        <a:lstStyle/>
        <a:p>
          <a:endParaRPr lang="en-US"/>
        </a:p>
      </dgm:t>
    </dgm:pt>
  </dgm:ptLst>
  <dgm:cxnLst>
    <dgm:cxn modelId="{89C43FA4-EEE8-42D1-BBFB-068D912E96A6}" srcId="{45C174FF-0536-480E-97CF-194B9460D666}" destId="{148C4A19-45C3-476C-A9BE-47C5147607A4}" srcOrd="0" destOrd="0" parTransId="{F3C591FF-DB19-496E-9FDB-1568E944E28E}" sibTransId="{06E4761E-8E98-413D-AC56-44E3235184B1}"/>
    <dgm:cxn modelId="{8F598AAC-A432-485E-9CE1-41BDCBA5D3C1}" type="presOf" srcId="{45C174FF-0536-480E-97CF-194B9460D666}" destId="{F2A010BD-CA8D-47EF-985A-3AFBED3AB61C}" srcOrd="0" destOrd="0" presId="urn:microsoft.com/office/officeart/2005/8/layout/radial5"/>
    <dgm:cxn modelId="{7269C6C4-82F3-4333-9449-D579CD44A9B4}" type="presOf" srcId="{148C4A19-45C3-476C-A9BE-47C5147607A4}" destId="{2B50C2DB-59ED-4A0B-BF91-0D3FE57EAA2A}" srcOrd="0" destOrd="0" presId="urn:microsoft.com/office/officeart/2005/8/layout/radial5"/>
    <dgm:cxn modelId="{D309BA3B-F43C-48CE-9840-C8F0BE790A03}" type="presParOf" srcId="{F2A010BD-CA8D-47EF-985A-3AFBED3AB61C}" destId="{2B50C2DB-59ED-4A0B-BF91-0D3FE57EAA2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15792B38-FC46-4D33-8158-38B3A70BFE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/>
            <a:t>Quality Indicators</a:t>
          </a:r>
          <a:endParaRPr lang="en-US" sz="2400" b="1" dirty="0"/>
        </a:p>
      </dgm:t>
    </dgm:pt>
    <dgm:pt modelId="{2E8B752E-0079-4AC5-AA5E-5AADD2ADAFC8}" type="parTrans" cxnId="{5D2DE990-054E-45D7-B54B-D7952BC8386C}">
      <dgm:prSet/>
      <dgm:spPr/>
      <dgm:t>
        <a:bodyPr/>
        <a:lstStyle/>
        <a:p>
          <a:endParaRPr lang="en-US"/>
        </a:p>
      </dgm:t>
    </dgm:pt>
    <dgm:pt modelId="{A7B8A3AC-FB5E-4506-BBDB-1000489FBCE1}" type="sibTrans" cxnId="{5D2DE990-054E-45D7-B54B-D7952BC8386C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679E4-74D0-4FAC-B3AC-1C78946610CD}" type="pres">
      <dgm:prSet presAssocID="{15792B38-FC46-4D33-8158-38B3A70BFE0D}" presName="centerShape" presStyleLbl="node0" presStyleIdx="0" presStyleCnt="1" custScaleX="132233"/>
      <dgm:spPr/>
      <dgm:t>
        <a:bodyPr/>
        <a:lstStyle/>
        <a:p>
          <a:endParaRPr lang="en-US"/>
        </a:p>
      </dgm:t>
    </dgm:pt>
  </dgm:ptLst>
  <dgm:cxnLst>
    <dgm:cxn modelId="{B9A70BA1-F203-47B2-B2E3-6DDC590B4E55}" type="presOf" srcId="{15792B38-FC46-4D33-8158-38B3A70BFE0D}" destId="{383679E4-74D0-4FAC-B3AC-1C78946610CD}" srcOrd="0" destOrd="0" presId="urn:microsoft.com/office/officeart/2005/8/layout/radial5"/>
    <dgm:cxn modelId="{58EA0009-9228-43F0-A01C-3E0B8C2E16B0}" type="presOf" srcId="{45C174FF-0536-480E-97CF-194B9460D666}" destId="{F2A010BD-CA8D-47EF-985A-3AFBED3AB61C}" srcOrd="0" destOrd="0" presId="urn:microsoft.com/office/officeart/2005/8/layout/radial5"/>
    <dgm:cxn modelId="{5D2DE990-054E-45D7-B54B-D7952BC8386C}" srcId="{45C174FF-0536-480E-97CF-194B9460D666}" destId="{15792B38-FC46-4D33-8158-38B3A70BFE0D}" srcOrd="0" destOrd="0" parTransId="{2E8B752E-0079-4AC5-AA5E-5AADD2ADAFC8}" sibTransId="{A7B8A3AC-FB5E-4506-BBDB-1000489FBCE1}"/>
    <dgm:cxn modelId="{29FCD315-93E7-455C-A82E-05F13C6567DD}" type="presParOf" srcId="{F2A010BD-CA8D-47EF-985A-3AFBED3AB61C}" destId="{383679E4-74D0-4FAC-B3AC-1C78946610CD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6C1B37F-FB23-41D8-A6D0-63FD52DC8F9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 smtClean="0"/>
            <a:t>Case Mix</a:t>
          </a:r>
        </a:p>
        <a:p>
          <a:r>
            <a:rPr lang="en-US" sz="2000" b="1" dirty="0" smtClean="0"/>
            <a:t>(SCIPP)</a:t>
          </a:r>
          <a:endParaRPr lang="en-US" sz="2000" b="1" dirty="0"/>
        </a:p>
      </dgm:t>
    </dgm:pt>
    <dgm:pt modelId="{C783B350-2840-47E1-A1D7-8109C7CE5AE2}" type="parTrans" cxnId="{DB6E09B4-DA17-4157-947E-FCB549E07A72}">
      <dgm:prSet/>
      <dgm:spPr/>
      <dgm:t>
        <a:bodyPr/>
        <a:lstStyle/>
        <a:p>
          <a:endParaRPr lang="en-US"/>
        </a:p>
      </dgm:t>
    </dgm:pt>
    <dgm:pt modelId="{7C983390-35A1-4629-824E-AEA1B290D5A1}" type="sibTrans" cxnId="{DB6E09B4-DA17-4157-947E-FCB549E07A72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98FB2-967B-4142-BEDE-D7738F28965D}" type="pres">
      <dgm:prSet presAssocID="{F6C1B37F-FB23-41D8-A6D0-63FD52DC8F9B}" presName="centerShape" presStyleLbl="node0" presStyleIdx="0" presStyleCnt="1" custScaleX="130143"/>
      <dgm:spPr/>
      <dgm:t>
        <a:bodyPr/>
        <a:lstStyle/>
        <a:p>
          <a:endParaRPr lang="en-US"/>
        </a:p>
      </dgm:t>
    </dgm:pt>
  </dgm:ptLst>
  <dgm:cxnLst>
    <dgm:cxn modelId="{E5DFC9C2-5EEA-46CE-A3F0-E7C975EA8280}" type="presOf" srcId="{F6C1B37F-FB23-41D8-A6D0-63FD52DC8F9B}" destId="{8A698FB2-967B-4142-BEDE-D7738F28965D}" srcOrd="0" destOrd="0" presId="urn:microsoft.com/office/officeart/2005/8/layout/radial5"/>
    <dgm:cxn modelId="{DB6E09B4-DA17-4157-947E-FCB549E07A72}" srcId="{45C174FF-0536-480E-97CF-194B9460D666}" destId="{F6C1B37F-FB23-41D8-A6D0-63FD52DC8F9B}" srcOrd="0" destOrd="0" parTransId="{C783B350-2840-47E1-A1D7-8109C7CE5AE2}" sibTransId="{7C983390-35A1-4629-824E-AEA1B290D5A1}"/>
    <dgm:cxn modelId="{83C40BD8-E243-4236-ADA7-5DE8A23A796C}" type="presOf" srcId="{45C174FF-0536-480E-97CF-194B9460D666}" destId="{F2A010BD-CA8D-47EF-985A-3AFBED3AB61C}" srcOrd="0" destOrd="0" presId="urn:microsoft.com/office/officeart/2005/8/layout/radial5"/>
    <dgm:cxn modelId="{8D8F7AC3-D921-4C97-88F6-B2BBE582455F}" type="presParOf" srcId="{F2A010BD-CA8D-47EF-985A-3AFBED3AB61C}" destId="{8A698FB2-967B-4142-BEDE-D7738F28965D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174FF-0536-480E-97CF-194B9460D666}" type="doc">
      <dgm:prSet loTypeId="urn:microsoft.com/office/officeart/2005/8/layout/radial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AF7D585B-B3E3-4B76-B9C7-6BA71EE41FD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/>
            <a:t>Clinical Assessment Protocols</a:t>
          </a:r>
        </a:p>
      </dgm:t>
    </dgm:pt>
    <dgm:pt modelId="{0C4AD4D8-195C-4261-80C7-06DDC5804144}" type="parTrans" cxnId="{78823216-B012-4BF5-A180-12313C2AFC1D}">
      <dgm:prSet/>
      <dgm:spPr/>
      <dgm:t>
        <a:bodyPr/>
        <a:lstStyle/>
        <a:p>
          <a:endParaRPr lang="en-US"/>
        </a:p>
      </dgm:t>
    </dgm:pt>
    <dgm:pt modelId="{0FB90241-ACE8-4CBD-9D92-82130FBEE332}" type="sibTrans" cxnId="{78823216-B012-4BF5-A180-12313C2AFC1D}">
      <dgm:prSet/>
      <dgm:spPr/>
      <dgm:t>
        <a:bodyPr/>
        <a:lstStyle/>
        <a:p>
          <a:endParaRPr lang="en-US"/>
        </a:p>
      </dgm:t>
    </dgm:pt>
    <dgm:pt modelId="{F2A010BD-CA8D-47EF-985A-3AFBED3AB61C}" type="pres">
      <dgm:prSet presAssocID="{45C174FF-0536-480E-97CF-194B9460D6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AE811-D43B-4FE8-903B-25745875F9AE}" type="pres">
      <dgm:prSet presAssocID="{AF7D585B-B3E3-4B76-B9C7-6BA71EE41FDA}" presName="centerShape" presStyleLbl="node0" presStyleIdx="0" presStyleCnt="1" custScaleX="120796" custLinFactNeighborX="2094" custLinFactNeighborY="-9"/>
      <dgm:spPr/>
      <dgm:t>
        <a:bodyPr/>
        <a:lstStyle/>
        <a:p>
          <a:endParaRPr lang="en-US"/>
        </a:p>
      </dgm:t>
    </dgm:pt>
  </dgm:ptLst>
  <dgm:cxnLst>
    <dgm:cxn modelId="{78823216-B012-4BF5-A180-12313C2AFC1D}" srcId="{45C174FF-0536-480E-97CF-194B9460D666}" destId="{AF7D585B-B3E3-4B76-B9C7-6BA71EE41FDA}" srcOrd="0" destOrd="0" parTransId="{0C4AD4D8-195C-4261-80C7-06DDC5804144}" sibTransId="{0FB90241-ACE8-4CBD-9D92-82130FBEE332}"/>
    <dgm:cxn modelId="{80E2FEC2-9AB5-4035-B410-825AFFA6BDFF}" type="presOf" srcId="{AF7D585B-B3E3-4B76-B9C7-6BA71EE41FDA}" destId="{0C8AE811-D43B-4FE8-903B-25745875F9AE}" srcOrd="0" destOrd="0" presId="urn:microsoft.com/office/officeart/2005/8/layout/radial5"/>
    <dgm:cxn modelId="{E4E990C0-F71C-4D75-8129-9AF0B96BC9BC}" type="presOf" srcId="{45C174FF-0536-480E-97CF-194B9460D666}" destId="{F2A010BD-CA8D-47EF-985A-3AFBED3AB61C}" srcOrd="0" destOrd="0" presId="urn:microsoft.com/office/officeart/2005/8/layout/radial5"/>
    <dgm:cxn modelId="{8A46FBE2-4ABF-4E62-9CE7-E4A68F86354D}" type="presParOf" srcId="{F2A010BD-CA8D-47EF-985A-3AFBED3AB61C}" destId="{0C8AE811-D43B-4FE8-903B-25745875F9A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AC070C-7C6F-4620-9DD2-9E4FE2D35AE6}" type="doc">
      <dgm:prSet loTypeId="urn:microsoft.com/office/officeart/2005/8/layout/target3" loCatId="relationship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DD6D95-E31A-4B71-8A82-956A933EF5A4}">
      <dgm:prSet phldrT="[Text]" custT="1"/>
      <dgm:spPr/>
      <dgm:t>
        <a:bodyPr/>
        <a:lstStyle/>
        <a:p>
          <a:r>
            <a:rPr lang="en-US" sz="4000" dirty="0" smtClean="0"/>
            <a:t>System</a:t>
          </a:r>
          <a:endParaRPr lang="en-US" sz="4000" dirty="0"/>
        </a:p>
      </dgm:t>
    </dgm:pt>
    <dgm:pt modelId="{4244CFC8-02EE-42DF-9DC2-879EBF365332}" type="parTrans" cxnId="{B80CC5ED-881E-47D2-A305-C16CA6B6161C}">
      <dgm:prSet/>
      <dgm:spPr/>
      <dgm:t>
        <a:bodyPr/>
        <a:lstStyle/>
        <a:p>
          <a:endParaRPr lang="en-US"/>
        </a:p>
      </dgm:t>
    </dgm:pt>
    <dgm:pt modelId="{422B1F39-D82B-456B-8B3E-DF79D76A8DC8}" type="sibTrans" cxnId="{B80CC5ED-881E-47D2-A305-C16CA6B6161C}">
      <dgm:prSet/>
      <dgm:spPr/>
      <dgm:t>
        <a:bodyPr/>
        <a:lstStyle/>
        <a:p>
          <a:endParaRPr lang="en-US"/>
        </a:p>
      </dgm:t>
    </dgm:pt>
    <dgm:pt modelId="{91CC7B8E-354C-4C84-9326-2278FE3F261B}">
      <dgm:prSet phldrT="[Text]" custT="1"/>
      <dgm:spPr/>
      <dgm:t>
        <a:bodyPr/>
        <a:lstStyle/>
        <a:p>
          <a:r>
            <a:rPr lang="en-US" sz="2000" dirty="0" smtClean="0"/>
            <a:t>Comparing Results</a:t>
          </a:r>
          <a:endParaRPr lang="en-US" sz="2000" dirty="0"/>
        </a:p>
      </dgm:t>
    </dgm:pt>
    <dgm:pt modelId="{9915E257-86D9-462C-B19E-08A101924593}" type="parTrans" cxnId="{384B24E8-B73C-41A2-B83F-22D1E7F44C1F}">
      <dgm:prSet/>
      <dgm:spPr/>
      <dgm:t>
        <a:bodyPr/>
        <a:lstStyle/>
        <a:p>
          <a:endParaRPr lang="en-US"/>
        </a:p>
      </dgm:t>
    </dgm:pt>
    <dgm:pt modelId="{BAA72B28-8072-44B3-B8E3-2C91B92DACBF}" type="sibTrans" cxnId="{384B24E8-B73C-41A2-B83F-22D1E7F44C1F}">
      <dgm:prSet/>
      <dgm:spPr/>
      <dgm:t>
        <a:bodyPr/>
        <a:lstStyle/>
        <a:p>
          <a:endParaRPr lang="en-US"/>
        </a:p>
      </dgm:t>
    </dgm:pt>
    <dgm:pt modelId="{C30D40D6-0833-452F-926C-F5EA6A9F807A}">
      <dgm:prSet phldrT="[Text]" custT="1"/>
      <dgm:spPr/>
      <dgm:t>
        <a:bodyPr/>
        <a:lstStyle/>
        <a:p>
          <a:r>
            <a:rPr lang="en-US" sz="2000" dirty="0" smtClean="0"/>
            <a:t>Accountability</a:t>
          </a:r>
          <a:endParaRPr lang="en-US" sz="2000" dirty="0"/>
        </a:p>
      </dgm:t>
    </dgm:pt>
    <dgm:pt modelId="{35B33A8E-383C-4F4F-B88D-C927C3F5AF13}" type="parTrans" cxnId="{EFA06472-A2FB-4D5C-8B71-C955069FF07C}">
      <dgm:prSet/>
      <dgm:spPr/>
      <dgm:t>
        <a:bodyPr/>
        <a:lstStyle/>
        <a:p>
          <a:endParaRPr lang="en-US"/>
        </a:p>
      </dgm:t>
    </dgm:pt>
    <dgm:pt modelId="{4E0463D2-62C8-4FA9-AAF9-36467842F7A5}" type="sibTrans" cxnId="{EFA06472-A2FB-4D5C-8B71-C955069FF07C}">
      <dgm:prSet/>
      <dgm:spPr/>
      <dgm:t>
        <a:bodyPr/>
        <a:lstStyle/>
        <a:p>
          <a:endParaRPr lang="en-US"/>
        </a:p>
      </dgm:t>
    </dgm:pt>
    <dgm:pt modelId="{0BEBE834-A2FD-4AA9-8AE7-1989D1AF6BFA}">
      <dgm:prSet phldrT="[Text]" custT="1"/>
      <dgm:spPr/>
      <dgm:t>
        <a:bodyPr/>
        <a:lstStyle/>
        <a:p>
          <a:r>
            <a:rPr lang="en-US" sz="4000" dirty="0" smtClean="0"/>
            <a:t>Facility</a:t>
          </a:r>
          <a:endParaRPr lang="en-US" sz="4000" dirty="0"/>
        </a:p>
      </dgm:t>
    </dgm:pt>
    <dgm:pt modelId="{E1D56A10-61FA-4A0F-A2B1-C4B1108091AB}" type="parTrans" cxnId="{A171A248-8200-4D02-81E1-B4F6B5374869}">
      <dgm:prSet/>
      <dgm:spPr/>
      <dgm:t>
        <a:bodyPr/>
        <a:lstStyle/>
        <a:p>
          <a:endParaRPr lang="en-US"/>
        </a:p>
      </dgm:t>
    </dgm:pt>
    <dgm:pt modelId="{A9754F67-E380-4679-AA21-458EB1337387}" type="sibTrans" cxnId="{A171A248-8200-4D02-81E1-B4F6B5374869}">
      <dgm:prSet/>
      <dgm:spPr/>
      <dgm:t>
        <a:bodyPr/>
        <a:lstStyle/>
        <a:p>
          <a:endParaRPr lang="en-US"/>
        </a:p>
      </dgm:t>
    </dgm:pt>
    <dgm:pt modelId="{CF04CF21-1B0F-4373-BD44-EB1E8425ADFA}">
      <dgm:prSet phldrT="[Text]" custT="1"/>
      <dgm:spPr/>
      <dgm:t>
        <a:bodyPr/>
        <a:lstStyle/>
        <a:p>
          <a:r>
            <a:rPr lang="en-US" sz="2000" dirty="0" smtClean="0"/>
            <a:t>Resource allocation</a:t>
          </a:r>
          <a:endParaRPr lang="en-US" sz="2000" dirty="0"/>
        </a:p>
      </dgm:t>
    </dgm:pt>
    <dgm:pt modelId="{83BA21EC-25A7-4B5F-91BA-D982F6C82F00}" type="parTrans" cxnId="{27A5FEC9-CA22-4558-A623-FC6FCB150332}">
      <dgm:prSet/>
      <dgm:spPr/>
      <dgm:t>
        <a:bodyPr/>
        <a:lstStyle/>
        <a:p>
          <a:endParaRPr lang="en-US"/>
        </a:p>
      </dgm:t>
    </dgm:pt>
    <dgm:pt modelId="{EEC6B114-F586-48FC-81A3-AB189AF36FAE}" type="sibTrans" cxnId="{27A5FEC9-CA22-4558-A623-FC6FCB150332}">
      <dgm:prSet/>
      <dgm:spPr/>
      <dgm:t>
        <a:bodyPr/>
        <a:lstStyle/>
        <a:p>
          <a:endParaRPr lang="en-US"/>
        </a:p>
      </dgm:t>
    </dgm:pt>
    <dgm:pt modelId="{F9F7A993-6614-4360-8A6E-1CE51742DEE7}">
      <dgm:prSet phldrT="[Text]" custT="1"/>
      <dgm:spPr/>
      <dgm:t>
        <a:bodyPr/>
        <a:lstStyle/>
        <a:p>
          <a:r>
            <a:rPr lang="en-US" sz="4000" dirty="0" smtClean="0"/>
            <a:t>Individual</a:t>
          </a:r>
          <a:endParaRPr lang="en-US" sz="4000" dirty="0"/>
        </a:p>
      </dgm:t>
    </dgm:pt>
    <dgm:pt modelId="{96422EC1-3C8B-43CC-AA8A-B21DAA4AFA79}" type="parTrans" cxnId="{2C712353-E1F6-4055-B33F-7AF7AE1E94BC}">
      <dgm:prSet/>
      <dgm:spPr/>
      <dgm:t>
        <a:bodyPr/>
        <a:lstStyle/>
        <a:p>
          <a:endParaRPr lang="en-US"/>
        </a:p>
      </dgm:t>
    </dgm:pt>
    <dgm:pt modelId="{0F9BF6C8-3CCB-49D1-8988-DFE7D4C80DD2}" type="sibTrans" cxnId="{2C712353-E1F6-4055-B33F-7AF7AE1E94BC}">
      <dgm:prSet/>
      <dgm:spPr/>
      <dgm:t>
        <a:bodyPr/>
        <a:lstStyle/>
        <a:p>
          <a:endParaRPr lang="en-US"/>
        </a:p>
      </dgm:t>
    </dgm:pt>
    <dgm:pt modelId="{AD4A2D64-879B-4FE5-BAFD-66E1CD2A4543}">
      <dgm:prSet phldrT="[Text]" custT="1"/>
      <dgm:spPr/>
      <dgm:t>
        <a:bodyPr/>
        <a:lstStyle/>
        <a:p>
          <a:r>
            <a:rPr lang="en-US" sz="2000" dirty="0" smtClean="0"/>
            <a:t>Clinical decision-making</a:t>
          </a:r>
          <a:endParaRPr lang="en-US" sz="2000" dirty="0"/>
        </a:p>
      </dgm:t>
    </dgm:pt>
    <dgm:pt modelId="{705E2E9C-1B76-4D37-A9FD-861EE948CFEF}" type="parTrans" cxnId="{C6CB12E9-0C52-4ECA-84D5-076B7EDC06FD}">
      <dgm:prSet/>
      <dgm:spPr/>
      <dgm:t>
        <a:bodyPr/>
        <a:lstStyle/>
        <a:p>
          <a:endParaRPr lang="en-US"/>
        </a:p>
      </dgm:t>
    </dgm:pt>
    <dgm:pt modelId="{D9315579-E310-44B4-9622-D884054DFF2E}" type="sibTrans" cxnId="{C6CB12E9-0C52-4ECA-84D5-076B7EDC06FD}">
      <dgm:prSet/>
      <dgm:spPr/>
      <dgm:t>
        <a:bodyPr/>
        <a:lstStyle/>
        <a:p>
          <a:endParaRPr lang="en-US"/>
        </a:p>
      </dgm:t>
    </dgm:pt>
    <dgm:pt modelId="{5CF31551-FF4B-47B8-ADE8-3DB58382D6F1}">
      <dgm:prSet phldrT="[Text]" custT="1"/>
      <dgm:spPr/>
      <dgm:t>
        <a:bodyPr/>
        <a:lstStyle/>
        <a:p>
          <a:r>
            <a:rPr lang="en-US" sz="2000" dirty="0" smtClean="0"/>
            <a:t>Evaluating care</a:t>
          </a:r>
          <a:endParaRPr lang="en-US" sz="2000" dirty="0"/>
        </a:p>
      </dgm:t>
    </dgm:pt>
    <dgm:pt modelId="{8C4EAC70-9071-436B-886C-17F83BFDF76C}" type="sibTrans" cxnId="{BF8832BA-C783-449A-B13F-F573ABEAC685}">
      <dgm:prSet/>
      <dgm:spPr/>
      <dgm:t>
        <a:bodyPr/>
        <a:lstStyle/>
        <a:p>
          <a:endParaRPr lang="en-US"/>
        </a:p>
      </dgm:t>
    </dgm:pt>
    <dgm:pt modelId="{4AEE642A-7D68-40B8-9B13-F0DE4CD0FA08}" type="parTrans" cxnId="{BF8832BA-C783-449A-B13F-F573ABEAC685}">
      <dgm:prSet/>
      <dgm:spPr/>
      <dgm:t>
        <a:bodyPr/>
        <a:lstStyle/>
        <a:p>
          <a:endParaRPr lang="en-US"/>
        </a:p>
      </dgm:t>
    </dgm:pt>
    <dgm:pt modelId="{973FD5D9-D20A-45B1-B335-D5E4FD87D833}">
      <dgm:prSet phldrT="[Text]" custT="1"/>
      <dgm:spPr/>
      <dgm:t>
        <a:bodyPr/>
        <a:lstStyle/>
        <a:p>
          <a:r>
            <a:rPr lang="en-US" sz="2000" dirty="0" smtClean="0"/>
            <a:t>Research</a:t>
          </a:r>
          <a:endParaRPr lang="en-US" sz="2000" dirty="0"/>
        </a:p>
      </dgm:t>
    </dgm:pt>
    <dgm:pt modelId="{FC6FBF16-7625-4EFA-A67B-D2E3C3B125D8}" type="parTrans" cxnId="{AE3E48CA-D4F4-4E2D-8302-EFA79D5263EE}">
      <dgm:prSet/>
      <dgm:spPr/>
      <dgm:t>
        <a:bodyPr/>
        <a:lstStyle/>
        <a:p>
          <a:endParaRPr lang="en-US"/>
        </a:p>
      </dgm:t>
    </dgm:pt>
    <dgm:pt modelId="{EAD04FFD-87A8-445C-89DE-A7880BC1074E}" type="sibTrans" cxnId="{AE3E48CA-D4F4-4E2D-8302-EFA79D5263EE}">
      <dgm:prSet/>
      <dgm:spPr/>
      <dgm:t>
        <a:bodyPr/>
        <a:lstStyle/>
        <a:p>
          <a:endParaRPr lang="en-US"/>
        </a:p>
      </dgm:t>
    </dgm:pt>
    <dgm:pt modelId="{924066D7-665E-4C03-85CF-43E1E1E686C9}">
      <dgm:prSet phldrT="[Text]" custT="1"/>
      <dgm:spPr/>
      <dgm:t>
        <a:bodyPr/>
        <a:lstStyle/>
        <a:p>
          <a:r>
            <a:rPr lang="en-US" sz="2000" dirty="0" smtClean="0"/>
            <a:t>Common language</a:t>
          </a:r>
          <a:endParaRPr lang="en-US" sz="2000" dirty="0"/>
        </a:p>
      </dgm:t>
    </dgm:pt>
    <dgm:pt modelId="{08AC7D49-49E6-4F71-8358-B81A4F9203ED}" type="parTrans" cxnId="{06E046E5-819F-4F2F-AE54-D9C4E69F8AD9}">
      <dgm:prSet/>
      <dgm:spPr/>
      <dgm:t>
        <a:bodyPr/>
        <a:lstStyle/>
        <a:p>
          <a:endParaRPr lang="en-US"/>
        </a:p>
      </dgm:t>
    </dgm:pt>
    <dgm:pt modelId="{5584A292-CC0D-455E-9B40-D3429660227A}" type="sibTrans" cxnId="{06E046E5-819F-4F2F-AE54-D9C4E69F8AD9}">
      <dgm:prSet/>
      <dgm:spPr/>
      <dgm:t>
        <a:bodyPr/>
        <a:lstStyle/>
        <a:p>
          <a:endParaRPr lang="en-US"/>
        </a:p>
      </dgm:t>
    </dgm:pt>
    <dgm:pt modelId="{A2DE8F7A-E5AF-40C8-B0B4-8CBDDC810F0C}">
      <dgm:prSet phldrT="[Text]" custT="1"/>
      <dgm:spPr/>
      <dgm:t>
        <a:bodyPr/>
        <a:lstStyle/>
        <a:p>
          <a:r>
            <a:rPr lang="en-US" sz="2000" dirty="0" smtClean="0"/>
            <a:t>Program Evaluation</a:t>
          </a:r>
          <a:endParaRPr lang="en-US" sz="2000" dirty="0"/>
        </a:p>
      </dgm:t>
    </dgm:pt>
    <dgm:pt modelId="{4BFC1343-630F-4D41-A019-A8C3626E1005}" type="parTrans" cxnId="{249BD545-4E67-437C-A33B-2FE36A47D37A}">
      <dgm:prSet/>
      <dgm:spPr/>
      <dgm:t>
        <a:bodyPr/>
        <a:lstStyle/>
        <a:p>
          <a:endParaRPr lang="en-US"/>
        </a:p>
      </dgm:t>
    </dgm:pt>
    <dgm:pt modelId="{32850424-7E76-41CE-8D52-71E05C4EAC7D}" type="sibTrans" cxnId="{249BD545-4E67-437C-A33B-2FE36A47D37A}">
      <dgm:prSet/>
      <dgm:spPr/>
      <dgm:t>
        <a:bodyPr/>
        <a:lstStyle/>
        <a:p>
          <a:endParaRPr lang="en-US"/>
        </a:p>
      </dgm:t>
    </dgm:pt>
    <dgm:pt modelId="{F62ABF2C-D9B7-433E-830D-58C6E63705AA}" type="pres">
      <dgm:prSet presAssocID="{42AC070C-7C6F-4620-9DD2-9E4FE2D35AE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5E369B-3CF7-4A54-8EB9-814B0A282792}" type="pres">
      <dgm:prSet presAssocID="{F8DD6D95-E31A-4B71-8A82-956A933EF5A4}" presName="circle1" presStyleLbl="node1" presStyleIdx="0" presStyleCnt="3"/>
      <dgm:spPr/>
    </dgm:pt>
    <dgm:pt modelId="{A30A7A8B-6F71-4F4A-81D8-E864D74F1B42}" type="pres">
      <dgm:prSet presAssocID="{F8DD6D95-E31A-4B71-8A82-956A933EF5A4}" presName="space" presStyleCnt="0"/>
      <dgm:spPr/>
    </dgm:pt>
    <dgm:pt modelId="{02F82D41-33BE-4E77-B112-155DC3F4A449}" type="pres">
      <dgm:prSet presAssocID="{F8DD6D95-E31A-4B71-8A82-956A933EF5A4}" presName="rect1" presStyleLbl="alignAcc1" presStyleIdx="0" presStyleCnt="3"/>
      <dgm:spPr/>
      <dgm:t>
        <a:bodyPr/>
        <a:lstStyle/>
        <a:p>
          <a:endParaRPr lang="en-US"/>
        </a:p>
      </dgm:t>
    </dgm:pt>
    <dgm:pt modelId="{1641AFFC-DAB4-49AC-AC9D-D9B6A6DD1646}" type="pres">
      <dgm:prSet presAssocID="{0BEBE834-A2FD-4AA9-8AE7-1989D1AF6BFA}" presName="vertSpace2" presStyleLbl="node1" presStyleIdx="0" presStyleCnt="3"/>
      <dgm:spPr/>
    </dgm:pt>
    <dgm:pt modelId="{EFE07F76-7154-49C2-A719-9855EC44D699}" type="pres">
      <dgm:prSet presAssocID="{0BEBE834-A2FD-4AA9-8AE7-1989D1AF6BFA}" presName="circle2" presStyleLbl="node1" presStyleIdx="1" presStyleCnt="3"/>
      <dgm:spPr/>
    </dgm:pt>
    <dgm:pt modelId="{F0D1C931-1805-4567-9376-09BACEE726E8}" type="pres">
      <dgm:prSet presAssocID="{0BEBE834-A2FD-4AA9-8AE7-1989D1AF6BFA}" presName="rect2" presStyleLbl="alignAcc1" presStyleIdx="1" presStyleCnt="3"/>
      <dgm:spPr/>
      <dgm:t>
        <a:bodyPr/>
        <a:lstStyle/>
        <a:p>
          <a:endParaRPr lang="en-US"/>
        </a:p>
      </dgm:t>
    </dgm:pt>
    <dgm:pt modelId="{62FD9469-8FAF-4B09-BDA6-F7F7C8690B7D}" type="pres">
      <dgm:prSet presAssocID="{F9F7A993-6614-4360-8A6E-1CE51742DEE7}" presName="vertSpace3" presStyleLbl="node1" presStyleIdx="1" presStyleCnt="3"/>
      <dgm:spPr/>
    </dgm:pt>
    <dgm:pt modelId="{A328949B-F7AB-45F4-95AB-ECC89589831F}" type="pres">
      <dgm:prSet presAssocID="{F9F7A993-6614-4360-8A6E-1CE51742DEE7}" presName="circle3" presStyleLbl="node1" presStyleIdx="2" presStyleCnt="3"/>
      <dgm:spPr/>
    </dgm:pt>
    <dgm:pt modelId="{C64CC370-28DC-43BD-B45A-8617FEBAABD7}" type="pres">
      <dgm:prSet presAssocID="{F9F7A993-6614-4360-8A6E-1CE51742DEE7}" presName="rect3" presStyleLbl="alignAcc1" presStyleIdx="2" presStyleCnt="3"/>
      <dgm:spPr/>
      <dgm:t>
        <a:bodyPr/>
        <a:lstStyle/>
        <a:p>
          <a:endParaRPr lang="en-US"/>
        </a:p>
      </dgm:t>
    </dgm:pt>
    <dgm:pt modelId="{F4CF6C59-B4E6-4E26-B36C-87E097661789}" type="pres">
      <dgm:prSet presAssocID="{F8DD6D95-E31A-4B71-8A82-956A933EF5A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31817-867D-4EEE-8DEB-F003370B55A9}" type="pres">
      <dgm:prSet presAssocID="{F8DD6D95-E31A-4B71-8A82-956A933EF5A4}" presName="rect1ChTx" presStyleLbl="alignAcc1" presStyleIdx="2" presStyleCnt="3" custScaleX="11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A340D-267C-4E3C-81B5-CC36FEAE9EF6}" type="pres">
      <dgm:prSet presAssocID="{0BEBE834-A2FD-4AA9-8AE7-1989D1AF6BF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96E30-815C-49C4-8147-5053279C7C9F}" type="pres">
      <dgm:prSet presAssocID="{0BEBE834-A2FD-4AA9-8AE7-1989D1AF6BFA}" presName="rect2ChTx" presStyleLbl="alignAcc1" presStyleIdx="2" presStyleCnt="3" custScaleX="117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13B54-5047-4A2C-91B6-09576B760656}" type="pres">
      <dgm:prSet presAssocID="{F9F7A993-6614-4360-8A6E-1CE51742DEE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2F2BB-EB70-4308-9B1B-4182957D1E18}" type="pres">
      <dgm:prSet presAssocID="{F9F7A993-6614-4360-8A6E-1CE51742DEE7}" presName="rect3ChTx" presStyleLbl="alignAcc1" presStyleIdx="2" presStyleCnt="3" custScaleX="12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04388-15B5-4046-9DEF-934180A31889}" type="presOf" srcId="{F8DD6D95-E31A-4B71-8A82-956A933EF5A4}" destId="{F4CF6C59-B4E6-4E26-B36C-87E097661789}" srcOrd="1" destOrd="0" presId="urn:microsoft.com/office/officeart/2005/8/layout/target3"/>
    <dgm:cxn modelId="{5576715B-459E-4EEC-8894-DF4836D6614D}" type="presOf" srcId="{F9F7A993-6614-4360-8A6E-1CE51742DEE7}" destId="{54213B54-5047-4A2C-91B6-09576B760656}" srcOrd="1" destOrd="0" presId="urn:microsoft.com/office/officeart/2005/8/layout/target3"/>
    <dgm:cxn modelId="{A8609234-9930-4746-BC98-A6D0C5747EAC}" type="presOf" srcId="{A2DE8F7A-E5AF-40C8-B0B4-8CBDDC810F0C}" destId="{CAF96E30-815C-49C4-8147-5053279C7C9F}" srcOrd="0" destOrd="2" presId="urn:microsoft.com/office/officeart/2005/8/layout/target3"/>
    <dgm:cxn modelId="{DF3C8283-C4BA-4DF3-A4CD-02949802F168}" type="presOf" srcId="{924066D7-665E-4C03-85CF-43E1E1E686C9}" destId="{CF72F2BB-EB70-4308-9B1B-4182957D1E18}" srcOrd="0" destOrd="2" presId="urn:microsoft.com/office/officeart/2005/8/layout/target3"/>
    <dgm:cxn modelId="{BF8832BA-C783-449A-B13F-F573ABEAC685}" srcId="{F9F7A993-6614-4360-8A6E-1CE51742DEE7}" destId="{5CF31551-FF4B-47B8-ADE8-3DB58382D6F1}" srcOrd="1" destOrd="0" parTransId="{4AEE642A-7D68-40B8-9B13-F0DE4CD0FA08}" sibTransId="{8C4EAC70-9071-436B-886C-17F83BFDF76C}"/>
    <dgm:cxn modelId="{03C58213-2878-4F71-9402-3553278D4420}" type="presOf" srcId="{91CC7B8E-354C-4C84-9326-2278FE3F261B}" destId="{BF031817-867D-4EEE-8DEB-F003370B55A9}" srcOrd="0" destOrd="0" presId="urn:microsoft.com/office/officeart/2005/8/layout/target3"/>
    <dgm:cxn modelId="{B80CC5ED-881E-47D2-A305-C16CA6B6161C}" srcId="{42AC070C-7C6F-4620-9DD2-9E4FE2D35AE6}" destId="{F8DD6D95-E31A-4B71-8A82-956A933EF5A4}" srcOrd="0" destOrd="0" parTransId="{4244CFC8-02EE-42DF-9DC2-879EBF365332}" sibTransId="{422B1F39-D82B-456B-8B3E-DF79D76A8DC8}"/>
    <dgm:cxn modelId="{556F745C-58E2-4A11-B7BE-E698F3B26BE0}" type="presOf" srcId="{C30D40D6-0833-452F-926C-F5EA6A9F807A}" destId="{BF031817-867D-4EEE-8DEB-F003370B55A9}" srcOrd="0" destOrd="1" presId="urn:microsoft.com/office/officeart/2005/8/layout/target3"/>
    <dgm:cxn modelId="{384B24E8-B73C-41A2-B83F-22D1E7F44C1F}" srcId="{F8DD6D95-E31A-4B71-8A82-956A933EF5A4}" destId="{91CC7B8E-354C-4C84-9326-2278FE3F261B}" srcOrd="0" destOrd="0" parTransId="{9915E257-86D9-462C-B19E-08A101924593}" sibTransId="{BAA72B28-8072-44B3-B8E3-2C91B92DACBF}"/>
    <dgm:cxn modelId="{B16BEB8B-AD5F-4316-BC8B-925F7DAD7E24}" type="presOf" srcId="{5CF31551-FF4B-47B8-ADE8-3DB58382D6F1}" destId="{CF72F2BB-EB70-4308-9B1B-4182957D1E18}" srcOrd="0" destOrd="1" presId="urn:microsoft.com/office/officeart/2005/8/layout/target3"/>
    <dgm:cxn modelId="{249BD545-4E67-437C-A33B-2FE36A47D37A}" srcId="{0BEBE834-A2FD-4AA9-8AE7-1989D1AF6BFA}" destId="{A2DE8F7A-E5AF-40C8-B0B4-8CBDDC810F0C}" srcOrd="2" destOrd="0" parTransId="{4BFC1343-630F-4D41-A019-A8C3626E1005}" sibTransId="{32850424-7E76-41CE-8D52-71E05C4EAC7D}"/>
    <dgm:cxn modelId="{EFA06472-A2FB-4D5C-8B71-C955069FF07C}" srcId="{F8DD6D95-E31A-4B71-8A82-956A933EF5A4}" destId="{C30D40D6-0833-452F-926C-F5EA6A9F807A}" srcOrd="1" destOrd="0" parTransId="{35B33A8E-383C-4F4F-B88D-C927C3F5AF13}" sibTransId="{4E0463D2-62C8-4FA9-AAF9-36467842F7A5}"/>
    <dgm:cxn modelId="{2D0FEDEA-9DB6-46F2-A60A-12C7F8AEE4B4}" type="presOf" srcId="{973FD5D9-D20A-45B1-B335-D5E4FD87D833}" destId="{CAF96E30-815C-49C4-8147-5053279C7C9F}" srcOrd="0" destOrd="1" presId="urn:microsoft.com/office/officeart/2005/8/layout/target3"/>
    <dgm:cxn modelId="{89EC127D-55DB-461C-8E5B-F32A35053EF7}" type="presOf" srcId="{F9F7A993-6614-4360-8A6E-1CE51742DEE7}" destId="{C64CC370-28DC-43BD-B45A-8617FEBAABD7}" srcOrd="0" destOrd="0" presId="urn:microsoft.com/office/officeart/2005/8/layout/target3"/>
    <dgm:cxn modelId="{2C712353-E1F6-4055-B33F-7AF7AE1E94BC}" srcId="{42AC070C-7C6F-4620-9DD2-9E4FE2D35AE6}" destId="{F9F7A993-6614-4360-8A6E-1CE51742DEE7}" srcOrd="2" destOrd="0" parTransId="{96422EC1-3C8B-43CC-AA8A-B21DAA4AFA79}" sibTransId="{0F9BF6C8-3CCB-49D1-8988-DFE7D4C80DD2}"/>
    <dgm:cxn modelId="{C6CB12E9-0C52-4ECA-84D5-076B7EDC06FD}" srcId="{F9F7A993-6614-4360-8A6E-1CE51742DEE7}" destId="{AD4A2D64-879B-4FE5-BAFD-66E1CD2A4543}" srcOrd="0" destOrd="0" parTransId="{705E2E9C-1B76-4D37-A9FD-861EE948CFEF}" sibTransId="{D9315579-E310-44B4-9622-D884054DFF2E}"/>
    <dgm:cxn modelId="{79ADF7C4-C39E-45D9-A8C4-16F715208FDC}" type="presOf" srcId="{CF04CF21-1B0F-4373-BD44-EB1E8425ADFA}" destId="{CAF96E30-815C-49C4-8147-5053279C7C9F}" srcOrd="0" destOrd="0" presId="urn:microsoft.com/office/officeart/2005/8/layout/target3"/>
    <dgm:cxn modelId="{601CC1FE-AD78-4BF0-8254-703BA1E52A0C}" type="presOf" srcId="{42AC070C-7C6F-4620-9DD2-9E4FE2D35AE6}" destId="{F62ABF2C-D9B7-433E-830D-58C6E63705AA}" srcOrd="0" destOrd="0" presId="urn:microsoft.com/office/officeart/2005/8/layout/target3"/>
    <dgm:cxn modelId="{619425C9-8AC6-47D7-9BB3-A54A1EFEF1B4}" type="presOf" srcId="{AD4A2D64-879B-4FE5-BAFD-66E1CD2A4543}" destId="{CF72F2BB-EB70-4308-9B1B-4182957D1E18}" srcOrd="0" destOrd="0" presId="urn:microsoft.com/office/officeart/2005/8/layout/target3"/>
    <dgm:cxn modelId="{A171A248-8200-4D02-81E1-B4F6B5374869}" srcId="{42AC070C-7C6F-4620-9DD2-9E4FE2D35AE6}" destId="{0BEBE834-A2FD-4AA9-8AE7-1989D1AF6BFA}" srcOrd="1" destOrd="0" parTransId="{E1D56A10-61FA-4A0F-A2B1-C4B1108091AB}" sibTransId="{A9754F67-E380-4679-AA21-458EB1337387}"/>
    <dgm:cxn modelId="{AE3E48CA-D4F4-4E2D-8302-EFA79D5263EE}" srcId="{0BEBE834-A2FD-4AA9-8AE7-1989D1AF6BFA}" destId="{973FD5D9-D20A-45B1-B335-D5E4FD87D833}" srcOrd="1" destOrd="0" parTransId="{FC6FBF16-7625-4EFA-A67B-D2E3C3B125D8}" sibTransId="{EAD04FFD-87A8-445C-89DE-A7880BC1074E}"/>
    <dgm:cxn modelId="{E8CB1831-2591-442A-820B-C9CE8CFC140C}" type="presOf" srcId="{0BEBE834-A2FD-4AA9-8AE7-1989D1AF6BFA}" destId="{F0D1C931-1805-4567-9376-09BACEE726E8}" srcOrd="0" destOrd="0" presId="urn:microsoft.com/office/officeart/2005/8/layout/target3"/>
    <dgm:cxn modelId="{199044B4-F00A-4A88-9EE0-BD52BF453759}" type="presOf" srcId="{F8DD6D95-E31A-4B71-8A82-956A933EF5A4}" destId="{02F82D41-33BE-4E77-B112-155DC3F4A449}" srcOrd="0" destOrd="0" presId="urn:microsoft.com/office/officeart/2005/8/layout/target3"/>
    <dgm:cxn modelId="{06E046E5-819F-4F2F-AE54-D9C4E69F8AD9}" srcId="{F9F7A993-6614-4360-8A6E-1CE51742DEE7}" destId="{924066D7-665E-4C03-85CF-43E1E1E686C9}" srcOrd="2" destOrd="0" parTransId="{08AC7D49-49E6-4F71-8358-B81A4F9203ED}" sibTransId="{5584A292-CC0D-455E-9B40-D3429660227A}"/>
    <dgm:cxn modelId="{F41AEAF7-ADB9-4EDC-AF2C-90FAB67E85CE}" type="presOf" srcId="{0BEBE834-A2FD-4AA9-8AE7-1989D1AF6BFA}" destId="{051A340D-267C-4E3C-81B5-CC36FEAE9EF6}" srcOrd="1" destOrd="0" presId="urn:microsoft.com/office/officeart/2005/8/layout/target3"/>
    <dgm:cxn modelId="{27A5FEC9-CA22-4558-A623-FC6FCB150332}" srcId="{0BEBE834-A2FD-4AA9-8AE7-1989D1AF6BFA}" destId="{CF04CF21-1B0F-4373-BD44-EB1E8425ADFA}" srcOrd="0" destOrd="0" parTransId="{83BA21EC-25A7-4B5F-91BA-D982F6C82F00}" sibTransId="{EEC6B114-F586-48FC-81A3-AB189AF36FAE}"/>
    <dgm:cxn modelId="{8559FB6C-66B2-402F-BB64-CE235B52A5C3}" type="presParOf" srcId="{F62ABF2C-D9B7-433E-830D-58C6E63705AA}" destId="{5D5E369B-3CF7-4A54-8EB9-814B0A282792}" srcOrd="0" destOrd="0" presId="urn:microsoft.com/office/officeart/2005/8/layout/target3"/>
    <dgm:cxn modelId="{6B9102C6-7B64-400D-86A8-C3F4E2363EC0}" type="presParOf" srcId="{F62ABF2C-D9B7-433E-830D-58C6E63705AA}" destId="{A30A7A8B-6F71-4F4A-81D8-E864D74F1B42}" srcOrd="1" destOrd="0" presId="urn:microsoft.com/office/officeart/2005/8/layout/target3"/>
    <dgm:cxn modelId="{389A85EA-4D79-49CD-879C-40F92418AA09}" type="presParOf" srcId="{F62ABF2C-D9B7-433E-830D-58C6E63705AA}" destId="{02F82D41-33BE-4E77-B112-155DC3F4A449}" srcOrd="2" destOrd="0" presId="urn:microsoft.com/office/officeart/2005/8/layout/target3"/>
    <dgm:cxn modelId="{6F379AE3-EE0D-468A-AF53-F1D86272544A}" type="presParOf" srcId="{F62ABF2C-D9B7-433E-830D-58C6E63705AA}" destId="{1641AFFC-DAB4-49AC-AC9D-D9B6A6DD1646}" srcOrd="3" destOrd="0" presId="urn:microsoft.com/office/officeart/2005/8/layout/target3"/>
    <dgm:cxn modelId="{3026C7E2-E6DE-4947-8077-BB850754442B}" type="presParOf" srcId="{F62ABF2C-D9B7-433E-830D-58C6E63705AA}" destId="{EFE07F76-7154-49C2-A719-9855EC44D699}" srcOrd="4" destOrd="0" presId="urn:microsoft.com/office/officeart/2005/8/layout/target3"/>
    <dgm:cxn modelId="{37B89AB8-A2F8-43A9-9864-8180A21D0D24}" type="presParOf" srcId="{F62ABF2C-D9B7-433E-830D-58C6E63705AA}" destId="{F0D1C931-1805-4567-9376-09BACEE726E8}" srcOrd="5" destOrd="0" presId="urn:microsoft.com/office/officeart/2005/8/layout/target3"/>
    <dgm:cxn modelId="{6A08E4D6-93C8-4F44-A72F-91F3A98FF15C}" type="presParOf" srcId="{F62ABF2C-D9B7-433E-830D-58C6E63705AA}" destId="{62FD9469-8FAF-4B09-BDA6-F7F7C8690B7D}" srcOrd="6" destOrd="0" presId="urn:microsoft.com/office/officeart/2005/8/layout/target3"/>
    <dgm:cxn modelId="{78568F32-0C9A-4F05-91AD-0A69B760317F}" type="presParOf" srcId="{F62ABF2C-D9B7-433E-830D-58C6E63705AA}" destId="{A328949B-F7AB-45F4-95AB-ECC89589831F}" srcOrd="7" destOrd="0" presId="urn:microsoft.com/office/officeart/2005/8/layout/target3"/>
    <dgm:cxn modelId="{8EBADC9E-7BA7-43FE-B445-F53962B19D57}" type="presParOf" srcId="{F62ABF2C-D9B7-433E-830D-58C6E63705AA}" destId="{C64CC370-28DC-43BD-B45A-8617FEBAABD7}" srcOrd="8" destOrd="0" presId="urn:microsoft.com/office/officeart/2005/8/layout/target3"/>
    <dgm:cxn modelId="{173CD259-0A33-41CB-8ACD-CCF9210BF8CA}" type="presParOf" srcId="{F62ABF2C-D9B7-433E-830D-58C6E63705AA}" destId="{F4CF6C59-B4E6-4E26-B36C-87E097661789}" srcOrd="9" destOrd="0" presId="urn:microsoft.com/office/officeart/2005/8/layout/target3"/>
    <dgm:cxn modelId="{4D7892B2-90E7-4E58-B0A0-FD8D807B58DB}" type="presParOf" srcId="{F62ABF2C-D9B7-433E-830D-58C6E63705AA}" destId="{BF031817-867D-4EEE-8DEB-F003370B55A9}" srcOrd="10" destOrd="0" presId="urn:microsoft.com/office/officeart/2005/8/layout/target3"/>
    <dgm:cxn modelId="{DC3B73EA-C9AD-4C25-8ECC-79F64DF24ECF}" type="presParOf" srcId="{F62ABF2C-D9B7-433E-830D-58C6E63705AA}" destId="{051A340D-267C-4E3C-81B5-CC36FEAE9EF6}" srcOrd="11" destOrd="0" presId="urn:microsoft.com/office/officeart/2005/8/layout/target3"/>
    <dgm:cxn modelId="{099EF166-0096-440B-AB5D-5A493E66A7C1}" type="presParOf" srcId="{F62ABF2C-D9B7-433E-830D-58C6E63705AA}" destId="{CAF96E30-815C-49C4-8147-5053279C7C9F}" srcOrd="12" destOrd="0" presId="urn:microsoft.com/office/officeart/2005/8/layout/target3"/>
    <dgm:cxn modelId="{6F7E2D91-A69D-4EA4-8E3D-BCFB8E356B9D}" type="presParOf" srcId="{F62ABF2C-D9B7-433E-830D-58C6E63705AA}" destId="{54213B54-5047-4A2C-91B6-09576B760656}" srcOrd="13" destOrd="0" presId="urn:microsoft.com/office/officeart/2005/8/layout/target3"/>
    <dgm:cxn modelId="{894009BB-5877-42D9-B63B-43F31A9F3B22}" type="presParOf" srcId="{F62ABF2C-D9B7-433E-830D-58C6E63705AA}" destId="{CF72F2BB-EB70-4308-9B1B-4182957D1E1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E369B-3CF7-4A54-8EB9-814B0A282792}">
      <dsp:nvSpPr>
        <dsp:cNvPr id="0" name=""/>
        <dsp:cNvSpPr/>
      </dsp:nvSpPr>
      <dsp:spPr>
        <a:xfrm>
          <a:off x="-157166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82D41-33BE-4E77-B112-155DC3F4A449}">
      <dsp:nvSpPr>
        <dsp:cNvPr id="0" name=""/>
        <dsp:cNvSpPr/>
      </dsp:nvSpPr>
      <dsp:spPr>
        <a:xfrm>
          <a:off x="1874833" y="0"/>
          <a:ext cx="6121400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System</a:t>
          </a:r>
          <a:endParaRPr lang="en-US" sz="4000" kern="1200" dirty="0"/>
        </a:p>
      </dsp:txBody>
      <dsp:txXfrm>
        <a:off x="1874833" y="0"/>
        <a:ext cx="3060700" cy="1219202"/>
      </dsp:txXfrm>
    </dsp:sp>
    <dsp:sp modelId="{EFE07F76-7154-49C2-A719-9855EC44D699}">
      <dsp:nvSpPr>
        <dsp:cNvPr id="0" name=""/>
        <dsp:cNvSpPr/>
      </dsp:nvSpPr>
      <dsp:spPr>
        <a:xfrm>
          <a:off x="554034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C931-1805-4567-9376-09BACEE726E8}">
      <dsp:nvSpPr>
        <dsp:cNvPr id="0" name=""/>
        <dsp:cNvSpPr/>
      </dsp:nvSpPr>
      <dsp:spPr>
        <a:xfrm>
          <a:off x="1874833" y="1219202"/>
          <a:ext cx="6121400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Facility</a:t>
          </a:r>
          <a:endParaRPr lang="en-US" sz="4000" kern="1200" dirty="0"/>
        </a:p>
      </dsp:txBody>
      <dsp:txXfrm>
        <a:off x="1874833" y="1219202"/>
        <a:ext cx="3060700" cy="1219198"/>
      </dsp:txXfrm>
    </dsp:sp>
    <dsp:sp modelId="{A328949B-F7AB-45F4-95AB-ECC89589831F}">
      <dsp:nvSpPr>
        <dsp:cNvPr id="0" name=""/>
        <dsp:cNvSpPr/>
      </dsp:nvSpPr>
      <dsp:spPr>
        <a:xfrm>
          <a:off x="1265233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CC370-28DC-43BD-B45A-8617FEBAABD7}">
      <dsp:nvSpPr>
        <dsp:cNvPr id="0" name=""/>
        <dsp:cNvSpPr/>
      </dsp:nvSpPr>
      <dsp:spPr>
        <a:xfrm>
          <a:off x="1874833" y="2438401"/>
          <a:ext cx="6121400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Individual</a:t>
          </a:r>
          <a:endParaRPr lang="en-US" sz="4000" kern="1200" dirty="0"/>
        </a:p>
      </dsp:txBody>
      <dsp:txXfrm>
        <a:off x="1874833" y="2438401"/>
        <a:ext cx="3060700" cy="1219198"/>
      </dsp:txXfrm>
    </dsp:sp>
    <dsp:sp modelId="{BF031817-867D-4EEE-8DEB-F003370B55A9}">
      <dsp:nvSpPr>
        <dsp:cNvPr id="0" name=""/>
        <dsp:cNvSpPr/>
      </dsp:nvSpPr>
      <dsp:spPr>
        <a:xfrm>
          <a:off x="4719631" y="0"/>
          <a:ext cx="3492503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Comparing Results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Accountability</a:t>
          </a:r>
          <a:endParaRPr lang="en-US" sz="2000" kern="1200" dirty="0"/>
        </a:p>
      </dsp:txBody>
      <dsp:txXfrm>
        <a:off x="4719631" y="0"/>
        <a:ext cx="3492503" cy="1219202"/>
      </dsp:txXfrm>
    </dsp:sp>
    <dsp:sp modelId="{CAF96E30-815C-49C4-8147-5053279C7C9F}">
      <dsp:nvSpPr>
        <dsp:cNvPr id="0" name=""/>
        <dsp:cNvSpPr/>
      </dsp:nvSpPr>
      <dsp:spPr>
        <a:xfrm>
          <a:off x="4675189" y="1219202"/>
          <a:ext cx="3581386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Resource allocation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Research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Program Evaluation</a:t>
          </a:r>
          <a:endParaRPr lang="en-US" sz="2000" kern="1200" dirty="0"/>
        </a:p>
      </dsp:txBody>
      <dsp:txXfrm>
        <a:off x="4675189" y="1219202"/>
        <a:ext cx="3581386" cy="1219198"/>
      </dsp:txXfrm>
    </dsp:sp>
    <dsp:sp modelId="{CF72F2BB-EB70-4308-9B1B-4182957D1E18}">
      <dsp:nvSpPr>
        <dsp:cNvPr id="0" name=""/>
        <dsp:cNvSpPr/>
      </dsp:nvSpPr>
      <dsp:spPr>
        <a:xfrm>
          <a:off x="4621199" y="2438401"/>
          <a:ext cx="3689367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Clinical decision-making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Evaluating care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Common language</a:t>
          </a:r>
          <a:endParaRPr lang="en-US" sz="2000" kern="1200" dirty="0"/>
        </a:p>
      </dsp:txBody>
      <dsp:txXfrm>
        <a:off x="4621199" y="2438401"/>
        <a:ext cx="3689367" cy="121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8526-8949-4A14-8334-B0498FC1A419}">
      <dsp:nvSpPr>
        <dsp:cNvPr id="0" name=""/>
        <dsp:cNvSpPr/>
      </dsp:nvSpPr>
      <dsp:spPr>
        <a:xfrm>
          <a:off x="2626531" y="1748871"/>
          <a:ext cx="2006461" cy="213732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Minimum Data Set – Mental Health</a:t>
          </a:r>
          <a:endParaRPr lang="en-US" sz="2000" kern="1200" dirty="0"/>
        </a:p>
      </dsp:txBody>
      <dsp:txXfrm>
        <a:off x="2920370" y="2061875"/>
        <a:ext cx="1418783" cy="1511320"/>
      </dsp:txXfrm>
    </dsp:sp>
    <dsp:sp modelId="{E10FB0E5-F47A-4121-B6B3-F9427DC5B71B}">
      <dsp:nvSpPr>
        <dsp:cNvPr id="0" name=""/>
        <dsp:cNvSpPr/>
      </dsp:nvSpPr>
      <dsp:spPr>
        <a:xfrm rot="16200000">
          <a:off x="3542817" y="1340976"/>
          <a:ext cx="173889" cy="49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568901" y="1466568"/>
        <a:ext cx="121722" cy="298523"/>
      </dsp:txXfrm>
    </dsp:sp>
    <dsp:sp modelId="{BD80773C-E88C-4C72-BD74-98420297651C}">
      <dsp:nvSpPr>
        <dsp:cNvPr id="0" name=""/>
        <dsp:cNvSpPr/>
      </dsp:nvSpPr>
      <dsp:spPr>
        <a:xfrm>
          <a:off x="2717654" y="119288"/>
          <a:ext cx="1824215" cy="130149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Outcome Scales</a:t>
          </a:r>
          <a:endParaRPr lang="en-US" sz="1800" b="1" kern="1200" dirty="0"/>
        </a:p>
      </dsp:txBody>
      <dsp:txXfrm>
        <a:off x="2984804" y="309887"/>
        <a:ext cx="1289915" cy="920293"/>
      </dsp:txXfrm>
    </dsp:sp>
    <dsp:sp modelId="{6F0CF341-8859-409A-8532-B75B3EE8F32D}">
      <dsp:nvSpPr>
        <dsp:cNvPr id="0" name=""/>
        <dsp:cNvSpPr/>
      </dsp:nvSpPr>
      <dsp:spPr>
        <a:xfrm rot="60723">
          <a:off x="4762669" y="2591542"/>
          <a:ext cx="312844" cy="49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62676" y="2690221"/>
        <a:ext cx="218991" cy="298523"/>
      </dsp:txXfrm>
    </dsp:sp>
    <dsp:sp modelId="{D81FDB13-45BA-4902-9484-AD38207E1908}">
      <dsp:nvSpPr>
        <dsp:cNvPr id="0" name=""/>
        <dsp:cNvSpPr/>
      </dsp:nvSpPr>
      <dsp:spPr>
        <a:xfrm>
          <a:off x="5222659" y="2224655"/>
          <a:ext cx="1986208" cy="127712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Quality Indicators</a:t>
          </a:r>
          <a:endParaRPr lang="en-US" sz="1800" b="1" kern="1200" dirty="0"/>
        </a:p>
      </dsp:txBody>
      <dsp:txXfrm>
        <a:off x="5513532" y="2411686"/>
        <a:ext cx="1404462" cy="903064"/>
      </dsp:txXfrm>
    </dsp:sp>
    <dsp:sp modelId="{C840347D-F576-4ECA-B681-A6E8174C88E1}">
      <dsp:nvSpPr>
        <dsp:cNvPr id="0" name=""/>
        <dsp:cNvSpPr/>
      </dsp:nvSpPr>
      <dsp:spPr>
        <a:xfrm rot="5376240">
          <a:off x="3541888" y="3813973"/>
          <a:ext cx="192958" cy="49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570631" y="3884538"/>
        <a:ext cx="135071" cy="298523"/>
      </dsp:txXfrm>
    </dsp:sp>
    <dsp:sp modelId="{92E14122-D2F6-4BB9-ABB8-40ABAEAA97EF}">
      <dsp:nvSpPr>
        <dsp:cNvPr id="0" name=""/>
        <dsp:cNvSpPr/>
      </dsp:nvSpPr>
      <dsp:spPr>
        <a:xfrm>
          <a:off x="2654251" y="4250231"/>
          <a:ext cx="1978818" cy="115654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Case Mix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(SCIPP)*</a:t>
          </a:r>
          <a:endParaRPr lang="en-US" sz="1600" b="1" kern="1200" dirty="0"/>
        </a:p>
      </dsp:txBody>
      <dsp:txXfrm>
        <a:off x="2944042" y="4419603"/>
        <a:ext cx="1399236" cy="817802"/>
      </dsp:txXfrm>
    </dsp:sp>
    <dsp:sp modelId="{8BEF4A53-6252-4E4A-9232-51EC36D69D42}">
      <dsp:nvSpPr>
        <dsp:cNvPr id="0" name=""/>
        <dsp:cNvSpPr/>
      </dsp:nvSpPr>
      <dsp:spPr>
        <a:xfrm rot="10848195">
          <a:off x="2268007" y="2551450"/>
          <a:ext cx="253433" cy="49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44033" y="2651491"/>
        <a:ext cx="177403" cy="298523"/>
      </dsp:txXfrm>
    </dsp:sp>
    <dsp:sp modelId="{F95232F5-7C57-407E-90F8-029D5CE94874}">
      <dsp:nvSpPr>
        <dsp:cNvPr id="0" name=""/>
        <dsp:cNvSpPr/>
      </dsp:nvSpPr>
      <dsp:spPr>
        <a:xfrm>
          <a:off x="121476" y="2135444"/>
          <a:ext cx="2027255" cy="12942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Clinical Assessment Protocols</a:t>
          </a:r>
        </a:p>
      </dsp:txBody>
      <dsp:txXfrm>
        <a:off x="418361" y="2324980"/>
        <a:ext cx="1433485" cy="915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85E3-BA14-4825-8629-87E695831E5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CB400-3055-4A31-8617-05DD901D5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EA9D-5784-49EC-805D-14B27D99C822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47D6-994D-4A71-A977-6A4D8DAB1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0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2B9CF-D906-40EC-89CD-35D312BA0AD0}" type="slidenum">
              <a:rPr lang="en-CA" smtClean="0"/>
              <a:pPr/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91E434-6FD4-4084-A0FA-CE66C82C2D3A}" type="slidenum">
              <a:rPr lang="en-CA" smtClean="0"/>
              <a:pPr/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4AE23C-CA57-4935-A2F3-6F549A965324}" type="slidenum">
              <a:rPr lang="en-CA" smtClean="0"/>
              <a:pPr/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4AE23C-CA57-4935-A2F3-6F549A965324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4AE23C-CA57-4935-A2F3-6F549A965324}" type="slidenum">
              <a:rPr lang="en-CA" smtClean="0"/>
              <a:pPr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4AE23C-CA57-4935-A2F3-6F549A965324}" type="slidenum">
              <a:rPr lang="en-CA" smtClean="0"/>
              <a:pPr/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3452E-B439-4EAF-BC4D-9C28D463C868}" type="slidenum">
              <a:rPr lang="en-CA" smtClean="0"/>
              <a:pPr/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7E642-6679-4260-AA26-EE4013D9FD43}" type="slidenum">
              <a:rPr lang="en-CA" smtClean="0"/>
              <a:pPr/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A4C7FF-FF52-40B7-9877-BE3E6C5F6F8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968AA-6BB0-4795-AF95-340FC756D93B}" type="slidenum">
              <a:rPr lang="en-CA" smtClean="0"/>
              <a:pPr/>
              <a:t>35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2188D-A24D-417C-BB07-3ED165CA8CBF}" type="slidenum">
              <a:rPr lang="en-CA" smtClean="0"/>
              <a:pPr/>
              <a:t>44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81038"/>
            <a:ext cx="4540250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916478" y="4315217"/>
            <a:ext cx="5025044" cy="416803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4AE23C-CA57-4935-A2F3-6F549A965324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6B392-06AA-40B8-8D17-686F4AA60CAD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DDEC1-0B09-4B5C-B953-E53DCC185A35}" type="slidenum">
              <a:rPr lang="en-CA" smtClean="0"/>
              <a:pPr/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FAF2FD-E7C9-49D7-A968-81FA29B44978}" type="slidenum">
              <a:rPr lang="en-CA" smtClean="0"/>
              <a:pPr/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EDC41-F52A-42B3-8B57-2A1D16690CEE}" type="slidenum">
              <a:rPr lang="en-CA" smtClean="0"/>
              <a:pPr/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97B44F-6C6F-4995-A080-C7FDF7FDF67E}" type="slidenum">
              <a:rPr lang="en-CA" smtClean="0"/>
              <a:pPr/>
              <a:t>13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 branding_pptTITLE-lines.jpg"/>
          <p:cNvPicPr>
            <a:picLocks noChangeAspect="1"/>
          </p:cNvPicPr>
          <p:nvPr userDrawn="1"/>
        </p:nvPicPr>
        <p:blipFill>
          <a:blip r:embed="rId2" cstate="print"/>
          <a:srcRect r="3333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408373" y="2308194"/>
            <a:ext cx="1154097" cy="41910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23283"/>
            <a:ext cx="6324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76600"/>
            <a:ext cx="6324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new branding_pptTITLE-pics.jpg"/>
          <p:cNvPicPr>
            <a:picLocks noChangeAspect="1"/>
          </p:cNvPicPr>
          <p:nvPr userDrawn="1"/>
        </p:nvPicPr>
        <p:blipFill>
          <a:blip r:embed="rId3" cstate="print"/>
          <a:srcRect l="4369" t="5696" r="82816" b="66990"/>
          <a:stretch>
            <a:fillRect/>
          </a:stretch>
        </p:blipFill>
        <p:spPr>
          <a:xfrm>
            <a:off x="399495" y="390617"/>
            <a:ext cx="1171853" cy="1873189"/>
          </a:xfrm>
          <a:prstGeom prst="rect">
            <a:avLst/>
          </a:prstGeom>
        </p:spPr>
      </p:pic>
      <p:pic>
        <p:nvPicPr>
          <p:cNvPr id="18" name="Picture 9" descr="cihi_4c_horizENG.png"/>
          <p:cNvPicPr>
            <a:picLocks noChangeAspect="1"/>
          </p:cNvPicPr>
          <p:nvPr userDrawn="1"/>
        </p:nvPicPr>
        <p:blipFill>
          <a:blip r:embed="rId4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44958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1844" y="530352"/>
            <a:ext cx="763524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91844" y="1524000"/>
            <a:ext cx="8232648" cy="49530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Concul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 branding_pptINTRO&amp;CONCL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ew branding_pptINTRO&amp;CONCL-pi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5752" y="990600"/>
            <a:ext cx="5492496" cy="2910840"/>
          </a:xfrm>
          <a:prstGeom prst="rect">
            <a:avLst/>
          </a:prstGeom>
        </p:spPr>
      </p:pic>
      <p:pic>
        <p:nvPicPr>
          <p:cNvPr id="17" name="Picture 16" descr="cihi_4c_horizENG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148" y="5756031"/>
            <a:ext cx="1562100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40992" y="3946555"/>
            <a:ext cx="5477256" cy="400110"/>
          </a:xfrm>
          <a:solidFill>
            <a:srgbClr val="94B8BB"/>
          </a:solidFill>
        </p:spPr>
        <p:txBody>
          <a:bodyPr anchor="t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ew branding_pptIMPACT&amp;VISUAL-line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55600" y="338138"/>
            <a:ext cx="8450263" cy="617855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1"/>
          <p:cNvPicPr preferRelativeResize="0">
            <a:picLocks noChangeArrowheads="1" noChangeShapeType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75" y="609600"/>
            <a:ext cx="406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2819400"/>
            <a:ext cx="7315200" cy="274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990600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942EAD-64B4-4F4B-849D-3EA26F9F9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3113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893B-CC2B-418C-967C-EAA18F7B0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w branding_pptPHOTOwithCONTENT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87463654_2.jpg"/>
          <p:cNvPicPr>
            <a:picLocks noChangeAspect="1"/>
          </p:cNvPicPr>
          <p:nvPr userDrawn="1"/>
        </p:nvPicPr>
        <p:blipFill>
          <a:blip r:embed="rId5" cstate="print"/>
          <a:srcRect l="563" b="55704"/>
          <a:stretch>
            <a:fillRect/>
          </a:stretch>
        </p:blipFill>
        <p:spPr>
          <a:xfrm flipH="1">
            <a:off x="337838" y="304800"/>
            <a:ext cx="8451055" cy="308647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5756" y="290513"/>
            <a:ext cx="8446294" cy="3109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810000" y="3773010"/>
            <a:ext cx="4876800" cy="2322990"/>
          </a:xfrm>
          <a:prstGeom prst="rect">
            <a:avLst/>
          </a:prstGeom>
        </p:spPr>
        <p:txBody>
          <a:bodyPr/>
          <a:lstStyle>
            <a:lvl1pPr marL="230188" indent="-230188">
              <a:buFont typeface="Arial" pitchFamily="34" charset="0"/>
              <a:buChar char="&gt;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ew branding_pptIMPACT&amp;VISUAL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55107" y="337350"/>
            <a:ext cx="8451542" cy="6178859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2819400"/>
            <a:ext cx="7315200" cy="274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99060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9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randing_pptIMPACT&amp;VISUAL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7" descr="83374400"/>
          <p:cNvPicPr>
            <a:picLocks noChangeArrowheads="1"/>
          </p:cNvPicPr>
          <p:nvPr userDrawn="1"/>
        </p:nvPicPr>
        <p:blipFill>
          <a:blip r:embed="rId5" cstate="print"/>
          <a:srcRect r="10748"/>
          <a:stretch>
            <a:fillRect/>
          </a:stretch>
        </p:blipFill>
        <p:spPr bwMode="auto">
          <a:xfrm>
            <a:off x="338327" y="356616"/>
            <a:ext cx="8449056" cy="6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04800" y="337350"/>
            <a:ext cx="8492971" cy="62158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5800" y="1371600"/>
            <a:ext cx="2895600" cy="3352800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control" Target="../activeX/activeX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ihi_4c_horizENG.png"/>
          <p:cNvPicPr>
            <a:picLocks noChangeAspect="1"/>
          </p:cNvPicPr>
          <p:nvPr/>
        </p:nvPicPr>
        <p:blipFill>
          <a:blip r:embed="rId7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98464" y="533400"/>
            <a:ext cx="763113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98464" y="1524000"/>
            <a:ext cx="823264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62200" y="65532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87" r:id="rId4"/>
    <p:sldLayoutId id="2147483688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Tx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Tx/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Tx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Tx/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branding_pptPHOTOwithCONTENT-li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810000" y="3719744"/>
            <a:ext cx="4876800" cy="23762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Image1" r:id="rId6" imgW="409680" imgH="657360"/>
        </mc:Choice>
        <mc:Fallback>
          <p:control name="Image1" r:id="rId6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omhrs@cihi.c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omhrs@cihi.c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nmadi@cihi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omhrs@cihi.ca" TargetMode="External"/><Relationship Id="rId4" Type="http://schemas.openxmlformats.org/officeDocument/2006/relationships/hyperlink" Target="mailto:cparis@cihi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905000" y="1923283"/>
            <a:ext cx="6324600" cy="1143000"/>
          </a:xfrm>
        </p:spPr>
        <p:txBody>
          <a:bodyPr/>
          <a:lstStyle/>
          <a:p>
            <a:r>
              <a:rPr lang="en-US" dirty="0" smtClean="0"/>
              <a:t>RAI-MH Information – What and How?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905000" y="3276600"/>
            <a:ext cx="63246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Association of General Hospital Psychiatry Services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Leadership Summit Meeting</a:t>
            </a:r>
          </a:p>
          <a:p>
            <a:r>
              <a:rPr lang="en-US" sz="2000" dirty="0" smtClean="0"/>
              <a:t>Toronto, November 9, 2012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848600" cy="91281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/>
              <a:t>MDS-MH components: Clinical Assessment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371600"/>
            <a:ext cx="41910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Assessment Information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Date of assessment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History of involvement with the criminal justice system</a:t>
            </a:r>
          </a:p>
          <a:p>
            <a:pPr eaLnBrk="1" hangingPunct="1">
              <a:spcBef>
                <a:spcPts val="1800"/>
              </a:spcBef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Mental Health Indicators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Mood disturbance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Psychosis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Anxiety</a:t>
            </a:r>
          </a:p>
          <a:p>
            <a:pPr eaLnBrk="1" hangingPunct="1">
              <a:spcBef>
                <a:spcPts val="1800"/>
              </a:spcBef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Substance use and Excessive Behaviours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Alcohol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Substance Use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Withdrawal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371600"/>
            <a:ext cx="43815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Harm to Self and Others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Self-injury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Violence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Behaviour Disturbance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Behaviour Symptoms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Extreme Behaviour Disturbance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Cognition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Memory/Recall Ability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Cognitive Skills for daily decision-making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Cognitive Decline</a:t>
            </a:r>
            <a:endParaRPr lang="en-CA" sz="2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635875" cy="91281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/>
              <a:t>MDS-MH components: Clinical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0" y="1295400"/>
            <a:ext cx="7696200" cy="5181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Self Care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Activities of Daily Living (ADL) self-performance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Instrumental Activities of Daily Living (IADL) capacity</a:t>
            </a:r>
          </a:p>
          <a:p>
            <a:pPr marL="285750" lvl="1" eaLnBrk="1" hangingPunct="1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Communication/Vision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Hearing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Vision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Making self understood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Health Conditions and Medication Side Effects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Signs and Symptoms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Extra-pyramidal signs and symptoms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Self-rated health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Skin or foot problems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Medical Diagnoses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400050"/>
            <a:ext cx="8201025" cy="91281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sz="2800"/>
              <a:t>MDS-MH components: Social &amp; Treatment History</a:t>
            </a:r>
          </a:p>
        </p:txBody>
      </p:sp>
      <p:sp>
        <p:nvSpPr>
          <p:cNvPr id="69635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524000"/>
            <a:ext cx="4114800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Stressors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Life Events and History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Response to life events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Other Indicators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Medications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1700" smtClean="0"/>
              <a:t>Medication Refusal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1700" smtClean="0"/>
              <a:t>Stopped Taking Psychotropic Medication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sz="1700" smtClean="0"/>
              <a:t>Acute Control Medications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</a:rPr>
              <a:t>Service Utilization/Treatment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Formal Care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Nursing Interventions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700" smtClean="0"/>
              <a:t>Focus of Intervention</a:t>
            </a:r>
            <a:endParaRPr lang="en-CA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19600" y="1524000"/>
            <a:ext cx="44958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Control procedures/Observation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Control Interventions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Close or Constant Observation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Psychiatric Intensive Care Unit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Nutrition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Height and Weight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Nutritional Problems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>
                <a:latin typeface="+mn-lt"/>
              </a:rPr>
              <a:t>Indicators of Eating Disorders</a:t>
            </a:r>
          </a:p>
          <a:p>
            <a:pPr marL="685800" lvl="2" indent="-228600">
              <a:spcBef>
                <a:spcPts val="12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10525" cy="9128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/>
              <a:t>MDS-MH components: Relationships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524000"/>
            <a:ext cx="8153400" cy="39624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Role Functioning and Social Relations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Family Roles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Social Relations and Interpersonal Conflict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Social Relationship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Resources for Discharge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Available Social Supports (Family and Friends)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Discharge Readiness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Projected Time to Planned Discharge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marL="685800" lvl="2" eaLnBrk="1" hangingPunct="1">
              <a:buFont typeface="Arial" pitchFamily="34" charset="0"/>
              <a:buChar char="•"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7924800" cy="91281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sz="2800"/>
              <a:t>MDS-MH components: Diagnostics &amp; Medication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8200" y="1752600"/>
            <a:ext cx="6276975" cy="35814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Psychiatric Diagnostic Information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DSM-IV Provisional Diagnostic Category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Psychiatric Diagnosis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Intellectual Disability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Medications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Prescribed Medications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List of Medications prescribed for use</a:t>
            </a:r>
          </a:p>
          <a:p>
            <a:pPr marL="685800" lvl="2" eaLnBrk="1" hangingPunct="1">
              <a:buFont typeface="Arial" pitchFamily="34" charset="0"/>
              <a:buChar char="•"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86600" cy="9128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2800"/>
              <a:t>MDS-MH components: Discharge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7620000" cy="43434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Discharge Information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Discharge Date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Service Interruption Start/End Dates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700" dirty="0" smtClean="0"/>
              <a:t>Total Days away from Bed</a:t>
            </a:r>
            <a:endParaRPr lang="en-US" sz="1800" dirty="0" smtClean="0"/>
          </a:p>
          <a:p>
            <a:pPr marL="685800" lvl="2" eaLnBrk="1" hangingPunct="1">
              <a:buFont typeface="Arial" pitchFamily="34" charset="0"/>
              <a:buChar char="•"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Admission assessment within 3d of admission date</a:t>
            </a:r>
          </a:p>
          <a:p>
            <a:r>
              <a:rPr lang="en-US" dirty="0" smtClean="0"/>
              <a:t>Discharge assessment</a:t>
            </a:r>
          </a:p>
          <a:p>
            <a:r>
              <a:rPr lang="en-US" dirty="0" smtClean="0"/>
              <a:t>Quarterly assessment if LOS &gt; 92d</a:t>
            </a:r>
          </a:p>
          <a:p>
            <a:r>
              <a:rPr lang="en-US" dirty="0" smtClean="0"/>
              <a:t>Short Stay if LOS &lt; 3d (smaller data set)</a:t>
            </a:r>
          </a:p>
          <a:p>
            <a:r>
              <a:rPr lang="en-US" dirty="0" smtClean="0"/>
              <a:t>Change in Status can be completed as needed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RAI-MH: A “snapshot”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352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Assessment window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2895600"/>
            <a:ext cx="541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2743200"/>
            <a:ext cx="0" cy="381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2590800"/>
            <a:ext cx="0" cy="685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5400" y="3352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Assessment window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09800" y="2590800"/>
            <a:ext cx="0" cy="6858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2514600"/>
            <a:ext cx="0" cy="6858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764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4572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OMHRS Quarterly reports reflect those snapshots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Timelines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</p:nvPr>
        </p:nvGraphicFramePr>
        <p:xfrm>
          <a:off x="592138" y="1524000"/>
          <a:ext cx="8232775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62"/>
                <a:gridCol w="2209800"/>
                <a:gridCol w="1905000"/>
                <a:gridCol w="1828800"/>
                <a:gridCol w="18145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</a:t>
                      </a:r>
                      <a:r>
                        <a:rPr lang="en-US" baseline="0" dirty="0" smtClean="0"/>
                        <a:t>g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CIHI Data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OMHRS Reports</a:t>
                      </a:r>
                      <a:r>
                        <a:rPr lang="en-US" baseline="0" dirty="0" smtClean="0"/>
                        <a:t> Available By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</a:t>
                      </a:r>
                      <a:r>
                        <a:rPr lang="en-US" baseline="0" dirty="0" smtClean="0"/>
                        <a:t> 1 – Jun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 1 – Sept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January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1 – Dec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31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1 – March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June 30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Timeliness of Reports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OMHRS Reports available 3 months after end of quarter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Balance between allowing time to capture and submit complete data </a:t>
            </a:r>
            <a:r>
              <a:rPr lang="en-US" dirty="0" err="1" smtClean="0"/>
              <a:t>vs</a:t>
            </a:r>
            <a:r>
              <a:rPr lang="en-US" dirty="0" smtClean="0"/>
              <a:t> timely access to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ctrTitle"/>
          </p:nvPr>
        </p:nvSpPr>
        <p:spPr>
          <a:xfrm>
            <a:off x="1752600" y="990600"/>
            <a:ext cx="7391400" cy="1143000"/>
          </a:xfrm>
        </p:spPr>
        <p:txBody>
          <a:bodyPr/>
          <a:lstStyle/>
          <a:p>
            <a:pPr marL="225425" indent="-225425" eaLnBrk="1" hangingPunct="1"/>
            <a:r>
              <a:rPr lang="en-US" dirty="0" smtClean="0"/>
              <a:t>RAI-MH Outputs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FF6167B-0ED5-40EA-8F5D-5EE1E3518B8B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2057400"/>
          <a:ext cx="6324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530225"/>
            <a:ext cx="7634287" cy="9128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/>
              <a:t>Ontario Mental Health Reporting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592138" y="1524000"/>
            <a:ext cx="8232775" cy="4953000"/>
          </a:xfrm>
        </p:spPr>
        <p:txBody>
          <a:bodyPr/>
          <a:lstStyle/>
          <a:p>
            <a:pPr eaLnBrk="1" hangingPunct="1">
              <a:buClr>
                <a:srgbClr val="636467"/>
              </a:buClr>
              <a:buFont typeface="Arial" charset="0"/>
              <a:buChar char="•"/>
              <a:defRPr/>
            </a:pPr>
            <a:r>
              <a:rPr lang="en-US" sz="2300" dirty="0" smtClean="0"/>
              <a:t>Data and information for </a:t>
            </a:r>
            <a:r>
              <a:rPr lang="en-US" sz="2300" dirty="0" smtClean="0">
                <a:solidFill>
                  <a:srgbClr val="FF0000"/>
                </a:solidFill>
              </a:rPr>
              <a:t>adult inpatient mental health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and addictions</a:t>
            </a:r>
            <a:r>
              <a:rPr lang="en-US" sz="2300" dirty="0" smtClean="0"/>
              <a:t> services in designated beds across Ontario</a:t>
            </a:r>
          </a:p>
          <a:p>
            <a:pPr eaLnBrk="1" hangingPunct="1">
              <a:buClr>
                <a:srgbClr val="636467"/>
              </a:buClr>
              <a:buFont typeface="Arial" charset="0"/>
              <a:buChar char="•"/>
              <a:defRPr/>
            </a:pPr>
            <a:r>
              <a:rPr lang="en-US" sz="2300" dirty="0" smtClean="0"/>
              <a:t>Based on the RAI-MH clinical assessment instrument</a:t>
            </a:r>
          </a:p>
          <a:p>
            <a:pPr lvl="1" eaLnBrk="1" hangingPunct="1">
              <a:defRPr/>
            </a:pPr>
            <a:r>
              <a:rPr lang="en-US" sz="2000" dirty="0" smtClean="0"/>
              <a:t>RAI-MH developed by Ontario, in partnership with </a:t>
            </a:r>
            <a:r>
              <a:rPr lang="en-US" sz="2000" dirty="0" err="1" smtClean="0"/>
              <a:t>interRAI</a:t>
            </a:r>
            <a:endParaRPr lang="en-US" sz="20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300" dirty="0" smtClean="0"/>
              <a:t>Full Ontario participation since 2005-06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300" dirty="0" smtClean="0"/>
              <a:t>Currently ~ 68 Ontario sites participating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990600"/>
          <a:ext cx="7239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29718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scales highlighting</a:t>
            </a:r>
            <a:r>
              <a:rPr lang="en-US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Aggressive behaviour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Cognitive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Depression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Presence of positive symptoms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Risk of self-harm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Risk of harm to others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990600"/>
          <a:ext cx="7239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3276600"/>
            <a:ext cx="472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Reported at Facility Level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Physical Restraints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Use of Acute Control Medications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Capacity to Manage Finances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Capacity to Manage Medications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Self-Injury (non-suicidal)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219200"/>
          <a:ext cx="7467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9718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System for the Classification of Inpatient Psychiatry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Groups assessments into homogeneous groups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Basis for reporting SCIPP-Weighted Patient Days (SWPD)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SPWD reports are used by the MOHLTC as part of the new funding model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0" y="1066800"/>
          <a:ext cx="3276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733800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tool to support care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interRAI</a:t>
            </a:r>
            <a:r>
              <a:rPr lang="en-US" dirty="0" smtClean="0"/>
              <a:t> released the new Mental Health CAPs Sept 2011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Significant improvement over previous Mental Health Assessment Protocols (MHAPs)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Primary intent: Support information-based care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Bonus side effect: Improved information accuracy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catch: Not currently part of vendor-licensing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Facility CAPs reports available starting December 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96200" cy="838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dirty="0"/>
              <a:t>At the </a:t>
            </a:r>
            <a:r>
              <a:rPr dirty="0" smtClean="0"/>
              <a:t>Bedside</a:t>
            </a:r>
            <a:endParaRPr dirty="0"/>
          </a:p>
        </p:txBody>
      </p:sp>
      <p:pic>
        <p:nvPicPr>
          <p:cNvPr id="45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2446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200400" y="2819400"/>
            <a:ext cx="19050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300" b="1" dirty="0">
              <a:solidFill>
                <a:schemeClr val="tx1"/>
              </a:solidFill>
            </a:endParaRPr>
          </a:p>
        </p:txBody>
      </p:sp>
      <p:sp>
        <p:nvSpPr>
          <p:cNvPr id="45061" name="TextBox 16"/>
          <p:cNvSpPr txBox="1">
            <a:spLocks noChangeArrowheads="1"/>
          </p:cNvSpPr>
          <p:nvPr/>
        </p:nvSpPr>
        <p:spPr bwMode="auto">
          <a:xfrm>
            <a:off x="5791200" y="1828800"/>
            <a:ext cx="2514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Vendor </a:t>
            </a:r>
            <a:r>
              <a:rPr lang="en-US" sz="1600" b="1" dirty="0" smtClean="0"/>
              <a:t>software</a:t>
            </a:r>
            <a:endParaRPr lang="en-CA" sz="1600" b="1" dirty="0"/>
          </a:p>
        </p:txBody>
      </p:sp>
      <p:sp>
        <p:nvSpPr>
          <p:cNvPr id="45062" name="TextBox 27"/>
          <p:cNvSpPr txBox="1">
            <a:spLocks noChangeArrowheads="1"/>
          </p:cNvSpPr>
          <p:nvPr/>
        </p:nvSpPr>
        <p:spPr bwMode="auto">
          <a:xfrm>
            <a:off x="4876800" y="6019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Individual Care Plan</a:t>
            </a:r>
          </a:p>
        </p:txBody>
      </p:sp>
      <p:pic>
        <p:nvPicPr>
          <p:cNvPr id="45063" name="Picture 2" descr="C:\Documents and Settings\cparis\Desktop\MC9004315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81200"/>
            <a:ext cx="21717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olded Corner 28"/>
          <p:cNvSpPr/>
          <p:nvPr/>
        </p:nvSpPr>
        <p:spPr>
          <a:xfrm>
            <a:off x="5181600" y="3962400"/>
            <a:ext cx="3352800" cy="1295400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/>
              <a:t>Clinical Summary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 Outcome Scale scores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 Clinical Assessment Protocols</a:t>
            </a:r>
          </a:p>
        </p:txBody>
      </p:sp>
      <p:cxnSp>
        <p:nvCxnSpPr>
          <p:cNvPr id="40" name="Elbow Connector 39"/>
          <p:cNvCxnSpPr>
            <a:stCxn id="29" idx="2"/>
          </p:cNvCxnSpPr>
          <p:nvPr/>
        </p:nvCxnSpPr>
        <p:spPr>
          <a:xfrm>
            <a:off x="6858000" y="5257800"/>
            <a:ext cx="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RAI-MH Input…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019800" cy="51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Output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214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8305800" cy="11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96200" cy="838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/>
              <a:t>Aggregate Reporting from CIHI</a:t>
            </a:r>
          </a:p>
        </p:txBody>
      </p:sp>
      <p:sp>
        <p:nvSpPr>
          <p:cNvPr id="47107" name="TextBox 16"/>
          <p:cNvSpPr txBox="1">
            <a:spLocks noChangeArrowheads="1"/>
          </p:cNvSpPr>
          <p:nvPr/>
        </p:nvSpPr>
        <p:spPr bwMode="auto">
          <a:xfrm>
            <a:off x="3810000" y="18288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b="1"/>
              <a:t>CIHI Database</a:t>
            </a:r>
          </a:p>
        </p:txBody>
      </p:sp>
      <p:pic>
        <p:nvPicPr>
          <p:cNvPr id="47108" name="Picture 2" descr="C:\Documents and Settings\cparis\Desktop\MC900431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1752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olded Corner 28"/>
          <p:cNvSpPr/>
          <p:nvPr/>
        </p:nvSpPr>
        <p:spPr>
          <a:xfrm>
            <a:off x="5410200" y="3962400"/>
            <a:ext cx="3352800" cy="1905000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u="sng" dirty="0"/>
              <a:t>Quarterly Reports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  Demographics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Outcome Scales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Quality Indicators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 Clinical Assessment Protocols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600" dirty="0"/>
              <a:t>Case Mix</a:t>
            </a:r>
          </a:p>
        </p:txBody>
      </p:sp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990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4876800" y="6172200"/>
            <a:ext cx="3200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/>
              <a:t>CIHI Privacy and Security Policy Framework</a:t>
            </a:r>
            <a:endParaRPr lang="en-CA" sz="1500"/>
          </a:p>
        </p:txBody>
      </p:sp>
      <p:sp>
        <p:nvSpPr>
          <p:cNvPr id="47112" name="AutoShape 4"/>
          <p:cNvSpPr>
            <a:spLocks/>
          </p:cNvSpPr>
          <p:nvPr/>
        </p:nvSpPr>
        <p:spPr bwMode="auto">
          <a:xfrm rot="5400000">
            <a:off x="6286500" y="3467100"/>
            <a:ext cx="304800" cy="5105400"/>
          </a:xfrm>
          <a:prstGeom prst="rightBrace">
            <a:avLst>
              <a:gd name="adj1" fmla="val 54670"/>
              <a:gd name="adj2" fmla="val 4895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113" name="TextBox 15"/>
          <p:cNvSpPr txBox="1">
            <a:spLocks noChangeArrowheads="1"/>
          </p:cNvSpPr>
          <p:nvPr/>
        </p:nvSpPr>
        <p:spPr bwMode="auto">
          <a:xfrm>
            <a:off x="685800" y="19050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b="1" dirty="0" smtClean="0"/>
              <a:t>Facility</a:t>
            </a:r>
            <a:endParaRPr lang="en-CA" sz="1400" b="1" dirty="0"/>
          </a:p>
        </p:txBody>
      </p:sp>
      <p:pic>
        <p:nvPicPr>
          <p:cNvPr id="47114" name="Picture 2" descr="C:\Documents and Settings\cparis\Desktop\MC900431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1524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Box 20"/>
          <p:cNvSpPr txBox="1">
            <a:spLocks noChangeArrowheads="1"/>
          </p:cNvSpPr>
          <p:nvPr/>
        </p:nvSpPr>
        <p:spPr bwMode="auto">
          <a:xfrm>
            <a:off x="6858000" y="18288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b="1"/>
              <a:t>Secure CIHI site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514600" y="2819400"/>
            <a:ext cx="12192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3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34000" y="2743200"/>
            <a:ext cx="10668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OMHRS Quarterly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Separate reports for Admission, Quarterly, Short Stay and Discharge assessments</a:t>
            </a:r>
          </a:p>
          <a:p>
            <a:r>
              <a:rPr lang="en-US" dirty="0" smtClean="0"/>
              <a:t>Key components:</a:t>
            </a:r>
          </a:p>
          <a:p>
            <a:pPr lvl="1"/>
            <a:r>
              <a:rPr lang="en-US" dirty="0" smtClean="0"/>
              <a:t>Basic demographics</a:t>
            </a:r>
          </a:p>
          <a:p>
            <a:pPr lvl="1"/>
            <a:r>
              <a:rPr lang="en-US" dirty="0" smtClean="0"/>
              <a:t>Summary outcome scales</a:t>
            </a:r>
          </a:p>
          <a:p>
            <a:pPr lvl="1"/>
            <a:r>
              <a:rPr lang="en-US" dirty="0" smtClean="0"/>
              <a:t>Quality Indicators</a:t>
            </a:r>
          </a:p>
          <a:p>
            <a:r>
              <a:rPr lang="en-US" dirty="0" smtClean="0"/>
              <a:t>Summary results for submitting site</a:t>
            </a:r>
          </a:p>
          <a:p>
            <a:r>
              <a:rPr lang="en-US" dirty="0" smtClean="0"/>
              <a:t>Columns for Peer, LHIN and Province results</a:t>
            </a:r>
          </a:p>
          <a:p>
            <a:r>
              <a:rPr lang="en-US" dirty="0" smtClean="0"/>
              <a:t>Further broken down by</a:t>
            </a:r>
          </a:p>
          <a:p>
            <a:pPr lvl="1"/>
            <a:r>
              <a:rPr lang="en-US" dirty="0" smtClean="0"/>
              <a:t>Diagnostic category</a:t>
            </a:r>
          </a:p>
          <a:p>
            <a:pPr lvl="1"/>
            <a:r>
              <a:rPr lang="en-US" dirty="0" smtClean="0"/>
              <a:t>Unit type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D893B-CC2B-418C-967C-EAA18F7B0C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31113" cy="914400"/>
          </a:xfrm>
        </p:spPr>
        <p:txBody>
          <a:bodyPr/>
          <a:lstStyle/>
          <a:p>
            <a:pPr eaLnBrk="1" hangingPunct="1"/>
            <a:r>
              <a:rPr lang="en-CA" dirty="0" smtClean="0"/>
              <a:t>OMHRS: The “little big” database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97A78DF-32E1-4E5B-A47B-653BF371C56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81000" y="1143000"/>
            <a:ext cx="7696200" cy="2438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636467"/>
              </a:buClr>
              <a:buFont typeface="Arial" charset="0"/>
              <a:buChar char="&gt;"/>
              <a:defRPr/>
            </a:pPr>
            <a:r>
              <a:rPr lang="en-CA" sz="2300" kern="0" dirty="0">
                <a:latin typeface="+mn-lt"/>
              </a:rPr>
              <a:t>As of </a:t>
            </a:r>
            <a:r>
              <a:rPr lang="en-CA" sz="2300" kern="0" dirty="0" smtClean="0">
                <a:latin typeface="+mn-lt"/>
              </a:rPr>
              <a:t>September 1, </a:t>
            </a:r>
            <a:r>
              <a:rPr lang="en-CA" sz="2300" kern="0" dirty="0">
                <a:latin typeface="+mn-lt"/>
              </a:rPr>
              <a:t>2012</a:t>
            </a:r>
          </a:p>
          <a:p>
            <a:pPr marL="919163" lvl="1" indent="-519113">
              <a:lnSpc>
                <a:spcPct val="90000"/>
              </a:lnSpc>
              <a:spcBef>
                <a:spcPts val="1200"/>
              </a:spcBef>
              <a:buClr>
                <a:srgbClr val="636467"/>
              </a:buClr>
              <a:buFont typeface="Arial" charset="0"/>
              <a:buChar char="–"/>
              <a:defRPr/>
            </a:pPr>
            <a:endParaRPr lang="en-CA" sz="3200" dirty="0"/>
          </a:p>
          <a:p>
            <a:pPr marL="919163" lvl="1" indent="-519113">
              <a:lnSpc>
                <a:spcPct val="90000"/>
              </a:lnSpc>
              <a:spcBef>
                <a:spcPts val="1200"/>
              </a:spcBef>
              <a:buClr>
                <a:srgbClr val="636467"/>
              </a:buClr>
              <a:defRPr/>
            </a:pPr>
            <a:r>
              <a:rPr lang="en-CA" sz="3200" dirty="0"/>
              <a:t>		  	 </a:t>
            </a:r>
            <a:r>
              <a:rPr lang="en-CA" sz="4800" dirty="0" smtClean="0">
                <a:solidFill>
                  <a:srgbClr val="FF0000"/>
                </a:solidFill>
              </a:rPr>
              <a:t>666,894</a:t>
            </a:r>
            <a:r>
              <a:rPr lang="en-CA" sz="3200" dirty="0" smtClean="0"/>
              <a:t> </a:t>
            </a:r>
            <a:r>
              <a:rPr lang="en-CA" sz="3200" dirty="0"/>
              <a:t>records</a:t>
            </a:r>
          </a:p>
          <a:p>
            <a:pPr marL="919163" lvl="1" indent="-519113">
              <a:lnSpc>
                <a:spcPct val="90000"/>
              </a:lnSpc>
              <a:spcBef>
                <a:spcPts val="1200"/>
              </a:spcBef>
              <a:buClr>
                <a:srgbClr val="636467"/>
              </a:buClr>
              <a:defRPr/>
            </a:pPr>
            <a:r>
              <a:rPr lang="en-CA" sz="3200" dirty="0">
                <a:latin typeface="+mn-lt"/>
              </a:rPr>
              <a:t>	</a:t>
            </a:r>
            <a:r>
              <a:rPr lang="en-CA" sz="3200" dirty="0" smtClean="0">
                <a:latin typeface="+mn-lt"/>
              </a:rPr>
              <a:t>Representing </a:t>
            </a:r>
            <a:r>
              <a:rPr lang="en-CA" sz="4800" dirty="0" smtClean="0">
                <a:solidFill>
                  <a:srgbClr val="FF0000"/>
                </a:solidFill>
              </a:rPr>
              <a:t>358,520</a:t>
            </a:r>
            <a:r>
              <a:rPr lang="en-CA" sz="3200" dirty="0" smtClean="0"/>
              <a:t> </a:t>
            </a:r>
            <a:r>
              <a:rPr lang="en-CA" sz="3200" dirty="0" smtClean="0">
                <a:latin typeface="+mn-lt"/>
              </a:rPr>
              <a:t>episodes</a:t>
            </a:r>
            <a:endParaRPr lang="en-CA" sz="3200" dirty="0">
              <a:latin typeface="+mn-lt"/>
            </a:endParaRPr>
          </a:p>
          <a:p>
            <a:pPr marL="919163" lvl="1" indent="-519113">
              <a:lnSpc>
                <a:spcPct val="90000"/>
              </a:lnSpc>
              <a:spcBef>
                <a:spcPts val="1200"/>
              </a:spcBef>
              <a:buClr>
                <a:srgbClr val="636467"/>
              </a:buClr>
              <a:defRPr/>
            </a:pPr>
            <a:r>
              <a:rPr lang="en-CA" sz="3200" dirty="0"/>
              <a:t>		From </a:t>
            </a:r>
            <a:r>
              <a:rPr lang="en-CA" sz="4800" dirty="0" smtClean="0">
                <a:solidFill>
                  <a:srgbClr val="FF0000"/>
                </a:solidFill>
              </a:rPr>
              <a:t>76</a:t>
            </a:r>
            <a:r>
              <a:rPr lang="en-CA" sz="3200" dirty="0" smtClean="0"/>
              <a:t> </a:t>
            </a:r>
            <a:r>
              <a:rPr lang="en-CA" sz="3200" dirty="0"/>
              <a:t>facilities</a:t>
            </a:r>
            <a:endParaRPr lang="en-CA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report types added last year:</a:t>
            </a:r>
          </a:p>
          <a:p>
            <a:pPr lvl="1"/>
            <a:r>
              <a:rPr lang="en-US" dirty="0" smtClean="0"/>
              <a:t>Facility-identifiable</a:t>
            </a:r>
          </a:p>
          <a:p>
            <a:pPr lvl="1"/>
            <a:r>
              <a:rPr lang="en-US" dirty="0" smtClean="0"/>
              <a:t>Year-to-date</a:t>
            </a:r>
          </a:p>
          <a:p>
            <a:r>
              <a:rPr lang="en-US" dirty="0" smtClean="0"/>
              <a:t>Posted on CIHI’s secure website until end of FY</a:t>
            </a:r>
          </a:p>
          <a:p>
            <a:r>
              <a:rPr lang="en-US" dirty="0" smtClean="0"/>
              <a:t>Need access? Email </a:t>
            </a:r>
            <a:r>
              <a:rPr lang="en-US" dirty="0" smtClean="0">
                <a:hlinkClick r:id="rId2"/>
              </a:rPr>
              <a:t>omhrs@cihi.ca</a:t>
            </a:r>
            <a:r>
              <a:rPr lang="en-US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D893B-CC2B-418C-967C-EAA18F7B0C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OMHRS Reports Being Used?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D893B-CC2B-418C-967C-EAA18F7B0C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2895600"/>
            <a:ext cx="6400800" cy="0"/>
          </a:xfrm>
          <a:prstGeom prst="straightConnector1">
            <a:avLst/>
          </a:prstGeom>
          <a:ln w="666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3124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Reports?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200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Regular reporting to board and senior staff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Decision support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Reporting back to clinical staff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41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everything in between…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Reports – A Closer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9438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324600" y="1676400"/>
            <a:ext cx="2209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27432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51816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Reports – </a:t>
            </a:r>
            <a:r>
              <a:rPr lang="en-US" dirty="0" smtClean="0"/>
              <a:t>Zooming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848600" cy="45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172200" y="1600200"/>
            <a:ext cx="2209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28956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54102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0386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35240" cy="912089"/>
          </a:xfrm>
        </p:spPr>
        <p:txBody>
          <a:bodyPr/>
          <a:lstStyle/>
          <a:p>
            <a:r>
              <a:rPr lang="en-US" dirty="0" smtClean="0"/>
              <a:t>Quarterly Reports – Zooming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934200" cy="55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2000" y="2667000"/>
            <a:ext cx="3810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0" y="4267200"/>
            <a:ext cx="3810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0" y="5638800"/>
            <a:ext cx="3810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12954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31113" cy="762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Your Facility – Population Profile at Admission </a:t>
            </a:r>
            <a:endParaRPr lang="en-CA" dirty="0"/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C622CA3-DCF7-45BB-8E01-789EB2BD4DA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495800"/>
            <a:ext cx="7086600" cy="6461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Aggressive Behaviour Score 6-12 on Admission (Severe Aggression) </a:t>
            </a:r>
            <a:r>
              <a:rPr lang="en-CA" dirty="0"/>
              <a:t>8.6%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3048000"/>
            <a:ext cx="5943600" cy="12001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Top Three Admission Diagnostic Categories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CA" dirty="0"/>
              <a:t> Mood Disorders (42%)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CA" dirty="0"/>
              <a:t> Schizophrenia &amp; Other Psychotic Disorders (33%)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CA" dirty="0"/>
              <a:t> Substance-Related Disorders (15%)</a:t>
            </a:r>
          </a:p>
        </p:txBody>
      </p:sp>
      <p:pic>
        <p:nvPicPr>
          <p:cNvPr id="58374" name="Picture 2" descr="C:\Documents and Settings\cparis\Desktop\MC900438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2079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1524000"/>
            <a:ext cx="2133600" cy="12001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Demographics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CA" dirty="0"/>
              <a:t> Avg. age: 42yrs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CA" dirty="0"/>
              <a:t> 49% Male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CA" dirty="0"/>
              <a:t> Employed: 27%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334000"/>
            <a:ext cx="7086600" cy="64611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Cognitive Performance Score Indicating Moderate/Severe/Very Severe Impairment: </a:t>
            </a:r>
            <a:r>
              <a:rPr lang="en-CA" dirty="0"/>
              <a:t>8.2%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1295400"/>
            <a:ext cx="3124200" cy="9239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Volumes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CA" dirty="0"/>
              <a:t> Admissions last year: 425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CA" dirty="0"/>
              <a:t> Average LOS: 17.5d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6096000"/>
            <a:ext cx="4572000" cy="3698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/>
              <a:t>Readmission in Less Than 30d: </a:t>
            </a:r>
            <a:r>
              <a:rPr lang="en-CA" dirty="0"/>
              <a:t>13%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Peers – Admission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32775" cy="464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7010400" y="1219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Peers – Discharge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705600" y="1219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822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What information is critical to my work?</a:t>
            </a:r>
          </a:p>
          <a:p>
            <a:r>
              <a:rPr lang="en-US" dirty="0" smtClean="0"/>
              <a:t>Why do our numbers look like that?</a:t>
            </a:r>
          </a:p>
          <a:p>
            <a:r>
              <a:rPr lang="en-US" dirty="0" smtClean="0"/>
              <a:t>How do we compare with our peers?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It’s Good Data?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0" y="1447800"/>
            <a:ext cx="823264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CIHI</a:t>
            </a:r>
          </a:p>
          <a:p>
            <a:pPr lvl="1"/>
            <a:r>
              <a:rPr lang="en-US" dirty="0" smtClean="0"/>
              <a:t>Series of validation rules and checks</a:t>
            </a:r>
          </a:p>
          <a:p>
            <a:pPr lvl="1"/>
            <a:r>
              <a:rPr lang="en-US" dirty="0" smtClean="0"/>
              <a:t>Annual vendor and facility testing</a:t>
            </a:r>
          </a:p>
          <a:p>
            <a:pPr lvl="1"/>
            <a:r>
              <a:rPr lang="en-US" dirty="0" smtClean="0"/>
              <a:t>Quarterly data quality reports available for each site</a:t>
            </a:r>
          </a:p>
          <a:p>
            <a:pPr lvl="1"/>
            <a:r>
              <a:rPr lang="en-US" dirty="0" smtClean="0"/>
              <a:t>Regular internal assessments lead to improvements</a:t>
            </a:r>
          </a:p>
          <a:p>
            <a:pPr lvl="1"/>
            <a:r>
              <a:rPr lang="en-US" dirty="0" smtClean="0"/>
              <a:t>Support/education around coding assessment</a:t>
            </a:r>
          </a:p>
          <a:p>
            <a:r>
              <a:rPr lang="en-US" dirty="0" smtClean="0"/>
              <a:t>Facility-Level: Critical success factors</a:t>
            </a:r>
          </a:p>
          <a:p>
            <a:pPr lvl="1"/>
            <a:r>
              <a:rPr lang="en-US" dirty="0" smtClean="0"/>
              <a:t>Staff must buy in to the process</a:t>
            </a:r>
          </a:p>
          <a:p>
            <a:pPr lvl="1"/>
            <a:r>
              <a:rPr lang="en-US" dirty="0" smtClean="0"/>
              <a:t>Shared, multidisciplinary approach</a:t>
            </a:r>
          </a:p>
          <a:p>
            <a:pPr lvl="1"/>
            <a:r>
              <a:rPr lang="en-US" dirty="0" smtClean="0"/>
              <a:t>RAI-MH as a clinical rather than administrative tool</a:t>
            </a:r>
          </a:p>
          <a:p>
            <a:pPr lvl="1"/>
            <a:r>
              <a:rPr lang="en-US" dirty="0" smtClean="0"/>
              <a:t>Ability of staff to see and discuss outputs at patient/facility level</a:t>
            </a:r>
          </a:p>
          <a:p>
            <a:pPr lvl="1"/>
            <a:r>
              <a:rPr lang="en-US" dirty="0" smtClean="0"/>
              <a:t>Support from Senior Management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D893B-CC2B-418C-967C-EAA18F7B0CD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OMHRS Team (</a:t>
            </a:r>
            <a:r>
              <a:rPr lang="en-US" dirty="0" smtClean="0">
                <a:hlinkClick r:id="rId2"/>
              </a:rPr>
              <a:t>omhrs@cihi.ca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Specialists:</a:t>
            </a:r>
          </a:p>
          <a:p>
            <a:pPr lvl="1"/>
            <a:r>
              <a:rPr lang="en-US" dirty="0" smtClean="0"/>
              <a:t>Karen Luyendyk and Jennifer Berger</a:t>
            </a:r>
          </a:p>
          <a:p>
            <a:pPr lvl="1"/>
            <a:r>
              <a:rPr lang="en-US" dirty="0" smtClean="0"/>
              <a:t>Education and client support for coding and data quality</a:t>
            </a:r>
          </a:p>
          <a:p>
            <a:r>
              <a:rPr lang="en-US" dirty="0" smtClean="0"/>
              <a:t>Analysts:</a:t>
            </a:r>
          </a:p>
          <a:p>
            <a:pPr lvl="1"/>
            <a:r>
              <a:rPr lang="en-US" dirty="0" smtClean="0"/>
              <a:t>Jerry Li and Shannon O’Connor</a:t>
            </a:r>
          </a:p>
          <a:p>
            <a:pPr lvl="1"/>
            <a:r>
              <a:rPr lang="en-US" dirty="0" smtClean="0"/>
              <a:t>Support for data submission, error correction, data quality</a:t>
            </a:r>
          </a:p>
          <a:p>
            <a:pPr lvl="1"/>
            <a:r>
              <a:rPr lang="en-US" dirty="0" smtClean="0"/>
              <a:t>Production of quarterly reports, data requests, MOH data files, etc.</a:t>
            </a:r>
          </a:p>
          <a:p>
            <a:r>
              <a:rPr lang="en-US" dirty="0" smtClean="0"/>
              <a:t>Program Lead: Connie Paris</a:t>
            </a:r>
          </a:p>
          <a:p>
            <a:pPr lvl="1"/>
            <a:r>
              <a:rPr lang="en-US" dirty="0" smtClean="0"/>
              <a:t>Keeping the ship moving forward and away from icebergs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31113" cy="762000"/>
          </a:xfrm>
        </p:spPr>
        <p:txBody>
          <a:bodyPr>
            <a:normAutofit fontScale="90000"/>
          </a:bodyPr>
          <a:lstStyle/>
          <a:p>
            <a:r>
              <a:rPr lang="en-CA" sz="3200" dirty="0" smtClean="0"/>
              <a:t>Public Reporting of RAI-MH: MHAQI Initiative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467600" cy="49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dirty="0" smtClean="0"/>
              <a:t>Public Reporting of RAI-MH: Health Quality Ontario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D893B-CC2B-418C-967C-EAA18F7B0CD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1266" name="Picture 2" descr="C:\Documents and Settings\cparis\Desktop\qmonitor2012-cover-en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438400" cy="3151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167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HQO considering including RAI-MH indicators in their June 2013 Quality Monitor Report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525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Currently looking at:</a:t>
            </a:r>
          </a:p>
          <a:p>
            <a:pPr>
              <a:buFontTx/>
              <a:buChar char="-"/>
            </a:pPr>
            <a:r>
              <a:rPr lang="en-US" dirty="0" smtClean="0"/>
              <a:t>Restraint Use</a:t>
            </a:r>
          </a:p>
          <a:p>
            <a:pPr>
              <a:buFontTx/>
              <a:buChar char="-"/>
            </a:pPr>
            <a:r>
              <a:rPr lang="en-US" dirty="0" smtClean="0"/>
              <a:t> Capacity to Manage Medications/Finances</a:t>
            </a:r>
          </a:p>
          <a:p>
            <a:pPr>
              <a:buFontTx/>
              <a:buChar char="-"/>
            </a:pPr>
            <a:r>
              <a:rPr lang="en-US" dirty="0" smtClean="0"/>
              <a:t> Adherence to Medication</a:t>
            </a:r>
          </a:p>
          <a:p>
            <a:pPr>
              <a:buFontTx/>
              <a:buChar char="-"/>
            </a:pPr>
            <a:r>
              <a:rPr lang="en-US" dirty="0" smtClean="0"/>
              <a:t> Readmission to ED within 30d of mental health discharge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31113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Circling Back…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600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We want to hear about how YOU are using RAI-MH reports? What are your key questions?</a:t>
            </a:r>
          </a:p>
          <a:p>
            <a:r>
              <a:rPr lang="en-US" dirty="0" smtClean="0"/>
              <a:t>What do you need more of? Less of?</a:t>
            </a:r>
          </a:p>
          <a:p>
            <a:r>
              <a:rPr lang="en-US" dirty="0" smtClean="0"/>
              <a:t>Feedback, requests for change always 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914400" y="1981200"/>
            <a:ext cx="7315200" cy="4343400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Nawaf Madi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Manager, Rehabilitation and Mental Health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(613) 694-6314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>
                <a:hlinkClick r:id="rId3"/>
              </a:rPr>
              <a:t>nmadi@cihi.ca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Connie Paris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Program Lead, Mental Health &amp; Addictions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(613) 694-6312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hlinkClick r:id="rId4"/>
              </a:rPr>
              <a:t>cparis@cihi.ca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OMHRS team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hlinkClick r:id="rId5"/>
              </a:rPr>
              <a:t>omhrs@cihi.ca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315200" cy="990600"/>
          </a:xfrm>
        </p:spPr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2988" y="1676400"/>
            <a:ext cx="7315200" cy="2286000"/>
          </a:xfrm>
        </p:spPr>
        <p:txBody>
          <a:bodyPr/>
          <a:lstStyle/>
          <a:p>
            <a:pPr eaLnBrk="1" hangingPunct="1"/>
            <a:r>
              <a:rPr lang="en-CA" sz="2800" smtClean="0"/>
              <a:t>“The Ontario Mental Health Reporting System (OMHRS) serves to standardize the capture of mental health clinical and administrative data within a singular reporting framework.”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1219200" y="5029200"/>
            <a:ext cx="7467600" cy="990600"/>
          </a:xfrm>
        </p:spPr>
        <p:txBody>
          <a:bodyPr/>
          <a:lstStyle/>
          <a:p>
            <a:pPr algn="r" eaLnBrk="1" hangingPunct="1"/>
            <a:r>
              <a:rPr lang="en-CA" sz="2000" i="1" smtClean="0"/>
              <a:t>From current agreement </a:t>
            </a:r>
            <a:br>
              <a:rPr lang="en-CA" sz="2000" i="1" smtClean="0"/>
            </a:br>
            <a:r>
              <a:rPr lang="en-CA" sz="2000" i="1" smtClean="0"/>
              <a:t>between CIHI and Ontario</a:t>
            </a:r>
            <a:endParaRPr lang="en-US" sz="1800" smtClean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1042988" y="1676400"/>
            <a:ext cx="7315200" cy="2286000"/>
          </a:xfrm>
          <a:prstGeom prst="rect">
            <a:avLst/>
          </a:prstGeom>
          <a:solidFill>
            <a:srgbClr val="86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CA" sz="2800" kern="0" dirty="0">
                <a:solidFill>
                  <a:srgbClr val="FFFFFF"/>
                </a:solidFill>
                <a:latin typeface="Arial"/>
              </a:rPr>
              <a:t>“The Ontario Mental Health Reporting System (</a:t>
            </a:r>
            <a:r>
              <a:rPr lang="en-CA" sz="2800" kern="0" dirty="0" err="1">
                <a:solidFill>
                  <a:srgbClr val="FFFFFF"/>
                </a:solidFill>
                <a:latin typeface="Arial"/>
              </a:rPr>
              <a:t>OMHRS</a:t>
            </a:r>
            <a:r>
              <a:rPr lang="en-CA" sz="2800" kern="0" dirty="0">
                <a:solidFill>
                  <a:srgbClr val="FFFFFF"/>
                </a:solidFill>
                <a:latin typeface="Arial"/>
              </a:rPr>
              <a:t>) serves to </a:t>
            </a:r>
            <a:r>
              <a:rPr lang="en-CA" sz="2800" kern="0" dirty="0">
                <a:solidFill>
                  <a:srgbClr val="FF0000"/>
                </a:solidFill>
                <a:latin typeface="Arial"/>
              </a:rPr>
              <a:t>standardize</a:t>
            </a:r>
            <a:r>
              <a:rPr lang="en-CA" sz="2800" kern="0" dirty="0">
                <a:solidFill>
                  <a:srgbClr val="FFFFFF"/>
                </a:solidFill>
                <a:latin typeface="Arial"/>
              </a:rPr>
              <a:t> the capture of mental health clinical and administrative data within a </a:t>
            </a:r>
            <a:r>
              <a:rPr lang="en-CA" sz="2800" kern="0" dirty="0">
                <a:solidFill>
                  <a:srgbClr val="FF0000"/>
                </a:solidFill>
                <a:latin typeface="Arial"/>
              </a:rPr>
              <a:t>singular reporting framework.</a:t>
            </a:r>
            <a:r>
              <a:rPr lang="en-CA" sz="2800" kern="0" dirty="0">
                <a:solidFill>
                  <a:srgbClr val="FFFFFF"/>
                </a:solidFill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31113" cy="762000"/>
          </a:xfrm>
        </p:spPr>
        <p:txBody>
          <a:bodyPr/>
          <a:lstStyle/>
          <a:p>
            <a:pPr eaLnBrk="1" hangingPunct="1"/>
            <a:r>
              <a:rPr lang="en-US" smtClean="0"/>
              <a:t>Capture Once, Use Often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600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31113" cy="762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Are the Various RAI-MH Components?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990600"/>
          <a:ext cx="7239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048000" y="6400800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CA" sz="1400" b="1"/>
              <a:t>* System for the Classification of Inpatient Psychiatry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ctrTitle"/>
          </p:nvPr>
        </p:nvSpPr>
        <p:spPr>
          <a:xfrm>
            <a:off x="1752600" y="1981200"/>
            <a:ext cx="7391400" cy="1143000"/>
          </a:xfrm>
        </p:spPr>
        <p:txBody>
          <a:bodyPr/>
          <a:lstStyle/>
          <a:p>
            <a:pPr marL="225425" indent="-225425" eaLnBrk="1" hangingPunct="1"/>
            <a:r>
              <a:rPr lang="en-US" smtClean="0"/>
              <a:t>Minimum Data Set for Mental Health (MDS-MH)</a:t>
            </a:r>
          </a:p>
        </p:txBody>
      </p:sp>
      <p:sp>
        <p:nvSpPr>
          <p:cNvPr id="65539" name="Subtitle 3"/>
          <p:cNvSpPr>
            <a:spLocks noGrp="1"/>
          </p:cNvSpPr>
          <p:nvPr>
            <p:ph type="subTitle" idx="1"/>
          </p:nvPr>
        </p:nvSpPr>
        <p:spPr>
          <a:xfrm>
            <a:off x="1905000" y="3657600"/>
            <a:ext cx="6324600" cy="1371600"/>
          </a:xfrm>
        </p:spPr>
        <p:txBody>
          <a:bodyPr/>
          <a:lstStyle/>
          <a:p>
            <a:pPr eaLnBrk="1" hangingPunct="1"/>
            <a:r>
              <a:rPr lang="en-US" smtClean="0"/>
              <a:t>High-level, section by section overview</a:t>
            </a:r>
            <a:endParaRPr lang="en-CA" smtClean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FF6167B-0ED5-40EA-8F5D-5EE1E3518B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635875" cy="9128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/>
              <a:t>MDS-MH components: Identifiers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8156575" cy="4953000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Identification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Case Record Number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Health Card Number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Facility Number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Birth Date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Sex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Intake and Initial history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Date Stay Began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Reasons for Admission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Who Lived with at Admission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Residential Stability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Number of psychiatric admissions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Age at first hospitalization</a:t>
            </a:r>
          </a:p>
          <a:p>
            <a:pPr eaLnBrk="1" hangingPunct="1"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HI_PPT_EN">
  <a:themeElements>
    <a:clrScheme name="CIHI">
      <a:dk1>
        <a:srgbClr val="000000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037872"/>
      </a:accent2>
      <a:accent3>
        <a:srgbClr val="414141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HI_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ial Slides">
  <a:themeElements>
    <a:clrScheme name="CIHI">
      <a:dk1>
        <a:srgbClr val="000000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037872"/>
      </a:accent2>
      <a:accent3>
        <a:srgbClr val="414141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CIHI_PPT_EN</Template>
  <TotalTime>1060</TotalTime>
  <Words>1470</Words>
  <Application>Microsoft Office PowerPoint</Application>
  <PresentationFormat>On-screen Show (4:3)</PresentationFormat>
  <Paragraphs>391</Paragraphs>
  <Slides>44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CIHI_PPT_EN</vt:lpstr>
      <vt:lpstr>Special Slides</vt:lpstr>
      <vt:lpstr>RAI-MH Information – What and How?</vt:lpstr>
      <vt:lpstr>Ontario Mental Health Reporting System</vt:lpstr>
      <vt:lpstr>OMHRS: The “little big” database</vt:lpstr>
      <vt:lpstr>The OMHRS Team (omhrs@cihi.ca) </vt:lpstr>
      <vt:lpstr>From current agreement  between CIHI and Ontario</vt:lpstr>
      <vt:lpstr>Capture Once, Use Often</vt:lpstr>
      <vt:lpstr>What Are the Various RAI-MH Components?</vt:lpstr>
      <vt:lpstr>Minimum Data Set for Mental Health (MDS-MH)</vt:lpstr>
      <vt:lpstr>MDS-MH components: Identifiers</vt:lpstr>
      <vt:lpstr>MDS-MH components: Clinical Assessment</vt:lpstr>
      <vt:lpstr>MDS-MH components: Clinical Assessment</vt:lpstr>
      <vt:lpstr>MDS-MH components: Social &amp; Treatment History</vt:lpstr>
      <vt:lpstr>MDS-MH components: Relationships</vt:lpstr>
      <vt:lpstr>MDS-MH components: Diagnostics &amp; Medication</vt:lpstr>
      <vt:lpstr>MDS-MH components: Discharge</vt:lpstr>
      <vt:lpstr>Assessment Completion</vt:lpstr>
      <vt:lpstr>RAI-MH: A “snapshot” in time</vt:lpstr>
      <vt:lpstr>Submission Timelines</vt:lpstr>
      <vt:lpstr>RAI-MH Outputs</vt:lpstr>
      <vt:lpstr>PowerPoint Presentation</vt:lpstr>
      <vt:lpstr>PowerPoint Presentation</vt:lpstr>
      <vt:lpstr>PowerPoint Presentation</vt:lpstr>
      <vt:lpstr>PowerPoint Presentation</vt:lpstr>
      <vt:lpstr>At the Bedside</vt:lpstr>
      <vt:lpstr>RAI-MH Input…</vt:lpstr>
      <vt:lpstr>Individual Output Report</vt:lpstr>
      <vt:lpstr>Aggregate Reporting from CIHI</vt:lpstr>
      <vt:lpstr>OMHRS Quarterly Reports</vt:lpstr>
      <vt:lpstr>Report Basics</vt:lpstr>
      <vt:lpstr>Report Basics</vt:lpstr>
      <vt:lpstr>How Are OMHRS Reports Being Used?</vt:lpstr>
      <vt:lpstr>Quarterly Reports – A Closer Look</vt:lpstr>
      <vt:lpstr>Quarterly Reports – Zooming In</vt:lpstr>
      <vt:lpstr>Quarterly Reports – Zooming In</vt:lpstr>
      <vt:lpstr>Your Facility – Population Profile at Admission </vt:lpstr>
      <vt:lpstr>Comparing with Peers – Admission Profile</vt:lpstr>
      <vt:lpstr>Comparing with Peers – Discharge Profile</vt:lpstr>
      <vt:lpstr>Asking Key Questions</vt:lpstr>
      <vt:lpstr>How Do You Know It’s Good Data?</vt:lpstr>
      <vt:lpstr>Public Reporting of RAI-MH: MHAQI Initiative</vt:lpstr>
      <vt:lpstr>Public Reporting of RAI-MH: Health Quality Ontario</vt:lpstr>
      <vt:lpstr>Circling Back…</vt:lpstr>
      <vt:lpstr>What Can We Do For You?</vt:lpstr>
      <vt:lpstr>Contact information</vt:lpstr>
    </vt:vector>
  </TitlesOfParts>
  <Company>Canadian Institute for Health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RAI-MH Information – What and How?</dc:title>
  <dc:creator>cparis</dc:creator>
  <cp:lastModifiedBy>Owner</cp:lastModifiedBy>
  <cp:revision>86</cp:revision>
  <dcterms:created xsi:type="dcterms:W3CDTF">2012-10-15T16:11:23Z</dcterms:created>
  <dcterms:modified xsi:type="dcterms:W3CDTF">2012-11-12T12:12:02Z</dcterms:modified>
</cp:coreProperties>
</file>